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4"/>
  </p:notesMasterIdLst>
  <p:sldIdLst>
    <p:sldId id="275" r:id="rId2"/>
    <p:sldId id="287" r:id="rId3"/>
    <p:sldId id="291" r:id="rId4"/>
    <p:sldId id="290" r:id="rId5"/>
    <p:sldId id="259" r:id="rId6"/>
    <p:sldId id="292" r:id="rId7"/>
    <p:sldId id="294" r:id="rId8"/>
    <p:sldId id="295" r:id="rId9"/>
    <p:sldId id="293" r:id="rId10"/>
    <p:sldId id="296" r:id="rId11"/>
    <p:sldId id="297" r:id="rId12"/>
    <p:sldId id="298" r:id="rId13"/>
    <p:sldId id="335" r:id="rId14"/>
    <p:sldId id="336" r:id="rId15"/>
    <p:sldId id="337" r:id="rId16"/>
    <p:sldId id="299" r:id="rId17"/>
    <p:sldId id="300" r:id="rId18"/>
    <p:sldId id="301" r:id="rId19"/>
    <p:sldId id="302" r:id="rId20"/>
    <p:sldId id="303" r:id="rId21"/>
    <p:sldId id="304" r:id="rId22"/>
    <p:sldId id="308" r:id="rId23"/>
    <p:sldId id="309" r:id="rId24"/>
    <p:sldId id="333" r:id="rId25"/>
    <p:sldId id="334" r:id="rId26"/>
    <p:sldId id="315" r:id="rId27"/>
    <p:sldId id="316" r:id="rId28"/>
    <p:sldId id="326" r:id="rId29"/>
    <p:sldId id="330" r:id="rId30"/>
    <p:sldId id="331" r:id="rId31"/>
    <p:sldId id="327" r:id="rId32"/>
    <p:sldId id="306" r:id="rId3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B95E"/>
    <a:srgbClr val="FEDDB0"/>
    <a:srgbClr val="FECB86"/>
    <a:srgbClr val="313540"/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2833802-FEF1-4C79-8D5D-14CF1EAF98D9}" styleName="밝은 스타일 2 - 강조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E3FDE45-AF77-4B5C-9715-49D594BDF05E}" styleName="밝은 스타일 1 - 강조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5DA37D80-6434-44D0-A028-1B22A696006F}" styleName="밝은 스타일 3 - 강조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5977" autoAdjust="0"/>
    <p:restoredTop sz="94660"/>
  </p:normalViewPr>
  <p:slideViewPr>
    <p:cSldViewPr snapToGrid="0">
      <p:cViewPr varScale="1">
        <p:scale>
          <a:sx n="270" d="100"/>
          <a:sy n="270" d="100"/>
        </p:scale>
        <p:origin x="944" y="19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114" d="100"/>
          <a:sy n="114" d="100"/>
        </p:scale>
        <p:origin x="4264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051001503368024"/>
          <c:y val="0.14415437003405221"/>
          <c:w val="0.83599868669330946"/>
          <c:h val="0.76862875764344041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2018년</c:v>
                </c:pt>
              </c:strCache>
            </c:strRef>
          </c:tx>
          <c:spPr>
            <a:solidFill>
              <a:srgbClr val="E9C52B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-0.24719867659541367"/>
                  <c:y val="-2.421943802512884E-3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197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altLang="ko-KR" dirty="0"/>
                      <a:t>9</a:t>
                    </a:r>
                    <a:r>
                      <a:rPr lang="ko-KR" altLang="en-US" dirty="0"/>
                      <a:t>조</a:t>
                    </a:r>
                    <a:r>
                      <a:rPr lang="en-US" altLang="ko-KR" dirty="0"/>
                      <a:t>7000</a:t>
                    </a:r>
                    <a:r>
                      <a:rPr lang="ko-KR" altLang="en-US" dirty="0"/>
                      <a:t>억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ore-KR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7166945954975003"/>
                      <c:h val="0.14245873446380261"/>
                    </c:manualLayout>
                  </c15:layout>
                  <c15:showDataLabelsRange val="0"/>
                </c:ext>
                <c:ext xmlns:c16="http://schemas.microsoft.com/office/drawing/2014/chart" uri="{C3380CC4-5D6E-409C-BE32-E72D297353CC}">
                  <c16:uniqueId val="{00000000-D49D-0247-A544-010FD5BBD58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ore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1만원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97000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49D-0247-A544-010FD5BBD58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2009년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-8.7428528419168067E-2"/>
                  <c:y val="-2.4219438025128398E-3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197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altLang="ko-KR" dirty="0"/>
                      <a:t>23</a:t>
                    </a:r>
                    <a:r>
                      <a:rPr lang="ko-KR" altLang="en-US" dirty="0"/>
                      <a:t>조</a:t>
                    </a:r>
                    <a:r>
                      <a:rPr lang="en-US" altLang="ko-KR" dirty="0"/>
                      <a:t>4000</a:t>
                    </a:r>
                    <a:r>
                      <a:rPr lang="ko-KR" altLang="en-US" dirty="0"/>
                      <a:t>억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ore-KR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3315253320960261"/>
                      <c:h val="0.15214650967385379"/>
                    </c:manualLayout>
                  </c15:layout>
                  <c15:showDataLabelsRange val="0"/>
                </c:ext>
                <c:ext xmlns:c16="http://schemas.microsoft.com/office/drawing/2014/chart" uri="{C3380CC4-5D6E-409C-BE32-E72D297353CC}">
                  <c16:uniqueId val="{00000002-D49D-0247-A544-010FD5BBD58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ore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1만원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234000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D49D-0247-A544-010FD5BBD58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83514608"/>
        <c:axId val="83500048"/>
      </c:barChart>
      <c:catAx>
        <c:axId val="8351460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ore-KR"/>
          </a:p>
        </c:txPr>
        <c:crossAx val="83500048"/>
        <c:crosses val="autoZero"/>
        <c:auto val="1"/>
        <c:lblAlgn val="ctr"/>
        <c:lblOffset val="100"/>
        <c:noMultiLvlLbl val="0"/>
      </c:catAx>
      <c:valAx>
        <c:axId val="8350004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8351460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1867633840624654"/>
          <c:y val="0.82191084882074217"/>
          <c:w val="0.34368632517268183"/>
          <c:h val="0.10121379663871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ore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ore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이용금액</c:v>
                </c:pt>
              </c:strCache>
            </c:strRef>
          </c:tx>
          <c:spPr>
            <a:solidFill>
              <a:srgbClr val="E9C52B"/>
            </a:solidFill>
          </c:spPr>
          <c:dPt>
            <c:idx val="0"/>
            <c:bubble3D val="0"/>
            <c:spPr>
              <a:solidFill>
                <a:schemeClr val="bg1">
                  <a:lumMod val="8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FAAD-AC49-A37B-A17848B0A27B}"/>
              </c:ext>
            </c:extLst>
          </c:dPt>
          <c:dPt>
            <c:idx val="1"/>
            <c:bubble3D val="0"/>
            <c:spPr>
              <a:solidFill>
                <a:srgbClr val="E9C52B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FAAD-AC49-A37B-A17848B0A27B}"/>
              </c:ext>
            </c:extLst>
          </c:dPt>
          <c:dLbls>
            <c:dLbl>
              <c:idx val="0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FAAD-AC49-A37B-A17848B0A27B}"/>
                </c:ext>
              </c:extLst>
            </c:dLbl>
            <c:dLbl>
              <c:idx val="1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FAAD-AC49-A37B-A17848B0A27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+mn-cs"/>
                  </a:defRPr>
                </a:pPr>
                <a:endParaRPr lang="ko-Kore-KR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2014년</c:v>
                </c:pt>
                <c:pt idx="1">
                  <c:v>2018년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581</c:v>
                </c:pt>
                <c:pt idx="1">
                  <c:v>741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FAAD-AC49-A37B-A17848B0A27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5"/>
      </c:doughnut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0220792883924474"/>
          <c:y val="0.84920873541376896"/>
          <c:w val="0.40194207224961331"/>
          <c:h val="8.92701725400201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ore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ore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이용건수</c:v>
                </c:pt>
              </c:strCache>
            </c:strRef>
          </c:tx>
          <c:spPr>
            <a:solidFill>
              <a:srgbClr val="E9C52B"/>
            </a:solidFill>
          </c:spPr>
          <c:dPt>
            <c:idx val="0"/>
            <c:bubble3D val="0"/>
            <c:spPr>
              <a:solidFill>
                <a:schemeClr val="bg1">
                  <a:lumMod val="8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6B2F-CD4D-967D-B8D1210E6DBD}"/>
              </c:ext>
            </c:extLst>
          </c:dPt>
          <c:dPt>
            <c:idx val="1"/>
            <c:bubble3D val="0"/>
            <c:spPr>
              <a:solidFill>
                <a:srgbClr val="E9C52B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6B2F-CD4D-967D-B8D1210E6DBD}"/>
              </c:ext>
            </c:extLst>
          </c:dPt>
          <c:dLbls>
            <c:dLbl>
              <c:idx val="0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6B2F-CD4D-967D-B8D1210E6DBD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1099414C-12CE-4445-B38B-F33848696B0D}" type="VALUE">
                      <a:rPr lang="en-US" altLang="ko-KR" smtClean="0"/>
                      <a:pPr/>
                      <a:t>[값]</a:t>
                    </a:fld>
                    <a:endParaRPr lang="ko-Kore-KR" alt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6B2F-CD4D-967D-B8D1210E6DBD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+mn-cs"/>
                  </a:defRPr>
                </a:pPr>
                <a:endParaRPr lang="ko-Kore-KR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2014년</c:v>
                </c:pt>
                <c:pt idx="1">
                  <c:v>2018년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88</c:v>
                </c:pt>
                <c:pt idx="1">
                  <c:v>132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6B2F-CD4D-967D-B8D1210E6DB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5"/>
      </c:doughnut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0220792883924474"/>
          <c:y val="0.84920873541376896"/>
          <c:w val="0.40194207224961331"/>
          <c:h val="8.92701725400201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ore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ore-K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발급건수</c:v>
                </c:pt>
              </c:strCache>
            </c:strRef>
          </c:tx>
          <c:spPr>
            <a:solidFill>
              <a:srgbClr val="E9C52B"/>
            </a:solidFill>
          </c:spPr>
          <c:dPt>
            <c:idx val="0"/>
            <c:bubble3D val="0"/>
            <c:spPr>
              <a:solidFill>
                <a:schemeClr val="bg1">
                  <a:lumMod val="8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57E2-DC4C-8CA3-A6F97ABDE9B4}"/>
              </c:ext>
            </c:extLst>
          </c:dPt>
          <c:dPt>
            <c:idx val="1"/>
            <c:bubble3D val="0"/>
            <c:spPr>
              <a:solidFill>
                <a:srgbClr val="E9C52B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57E2-DC4C-8CA3-A6F97ABDE9B4}"/>
              </c:ext>
            </c:extLst>
          </c:dPt>
          <c:dLbls>
            <c:dLbl>
              <c:idx val="0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57E2-DC4C-8CA3-A6F97ABDE9B4}"/>
                </c:ext>
              </c:extLst>
            </c:dLbl>
            <c:dLbl>
              <c:idx val="1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57E2-DC4C-8CA3-A6F97ABDE9B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  <a:cs typeface="+mn-cs"/>
                  </a:defRPr>
                </a:pPr>
                <a:endParaRPr lang="ko-Kore-KR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2014년</c:v>
                </c:pt>
                <c:pt idx="1">
                  <c:v>2018년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9232</c:v>
                </c:pt>
                <c:pt idx="1">
                  <c:v>10500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57E2-DC4C-8CA3-A6F97ABDE9B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5"/>
      </c:doughnut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0220792883924474"/>
          <c:y val="0.84920873541376896"/>
          <c:w val="0.40194207224961331"/>
          <c:h val="8.92701725400201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ore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ore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8F6334-BB02-0441-95F5-6FF875E0F49E}" type="datetimeFigureOut">
              <a:rPr kumimoji="1" lang="ko-Kore-KR" altLang="en-US" smtClean="0"/>
              <a:t>2021. 11. 9.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91A025-613B-1949-859D-04D795C92C05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0110549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1A025-613B-1949-859D-04D795C92C05}" type="slidenum">
              <a:rPr kumimoji="1" lang="ko-Kore-KR" altLang="en-US" smtClean="0"/>
              <a:t>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854861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1A025-613B-1949-859D-04D795C92C05}" type="slidenum">
              <a:rPr kumimoji="1" lang="ko-Kore-KR" altLang="en-US" smtClean="0"/>
              <a:t>32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194855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1A025-613B-1949-859D-04D795C92C05}" type="slidenum">
              <a:rPr kumimoji="1" lang="ko-Kore-KR" altLang="en-US" smtClean="0"/>
              <a:t>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354778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1A025-613B-1949-859D-04D795C92C05}" type="slidenum">
              <a:rPr kumimoji="1" lang="ko-Kore-KR" altLang="en-US" smtClean="0"/>
              <a:t>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825827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1A025-613B-1949-859D-04D795C92C05}" type="slidenum">
              <a:rPr kumimoji="1" lang="ko-Kore-KR" altLang="en-US" smtClean="0"/>
              <a:t>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013259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1A025-613B-1949-859D-04D795C92C05}" type="slidenum">
              <a:rPr kumimoji="1" lang="ko-Kore-KR" altLang="en-US" smtClean="0"/>
              <a:t>10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99148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1A025-613B-1949-859D-04D795C92C05}" type="slidenum">
              <a:rPr kumimoji="1" lang="ko-Kore-KR" altLang="en-US" smtClean="0"/>
              <a:t>16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940380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1A025-613B-1949-859D-04D795C92C05}" type="slidenum">
              <a:rPr kumimoji="1" lang="ko-Kore-KR" altLang="en-US" smtClean="0"/>
              <a:t>18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827939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1A025-613B-1949-859D-04D795C92C05}" type="slidenum">
              <a:rPr kumimoji="1" lang="ko-Kore-KR" altLang="en-US" smtClean="0"/>
              <a:t>22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999032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1A025-613B-1949-859D-04D795C92C05}" type="slidenum">
              <a:rPr kumimoji="1" lang="ko-Kore-KR" altLang="en-US" smtClean="0"/>
              <a:t>27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429516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112318-F619-4488-8B6E-2F5F2426A6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8BEE6BB-9A5F-4E9F-9F1C-6D46BE01A3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2D9A51D-A948-4CB8-A9EB-5A26520C8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2021. 11. 9.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4374BBD-0B82-4658-B13D-088F0E4D0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1AAA67-696A-4836-A10B-FF164C3AF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69121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43AEE1-28CA-46D2-81F5-CD34E4F9E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738FEC2-4BF0-4A45-9297-EE9B2E45E5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BEDBAD0-D342-4544-94B8-122B3BDBF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2021. 11. 9.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D70FE0D-ACBA-4806-9F35-4EB786E86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F3119A-4AE1-408F-B8AD-4428B0060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7186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0B3D2AB-E650-41C2-B6FB-5398A5C196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92D6516-8F93-4221-97F7-E01D89EE51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D86CB26-A349-496A-B48B-A7B891172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2021. 11. 9.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2E726FD-A739-41D5-96BA-467036392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FAE18D-FED5-4070-8B76-811D76CCE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05702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C6958D-28E5-4CC8-8C48-52A02A1BC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8E03031-827B-4AC7-B564-384C161774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C19838-69C9-49EB-9B51-549106E9B8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2021. 11. 9.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C26852C-90C9-4502-A697-363CF824C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7509D0-CCBD-406A-9D4E-6845657BB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2018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EF73EF-188B-4B17-B08F-D30E80C30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D7DD2CA-F9BF-47A8-9D27-757556FD1C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78A1FB-ABBF-480D-AC6C-9BB1AEF97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2021. 11. 9.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384247E-1D11-4A19-BDDF-E157A205B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24EC815-B6FC-4BDE-910C-F8015ED4A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39728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DAEB91-29AA-4ACC-BDCF-960470FCA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56B0E51-7DC0-45B6-8306-D8167F5CB7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7CB78CC-8798-4261-B4B1-60B4C54377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9594384-5734-4FC8-928A-E1641354A1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2021. 11. 9.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82301C0-6908-48C0-8957-C8B3F4594C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07DD8FE-7741-412F-947D-7A7079F48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03966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D6DFD1-B640-4CC6-A759-6C7981C5C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5B2A237-7572-46BD-9502-829F6C0AD4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1AE9732-B570-4506-BDA6-0AB39D4536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289407D-7DA6-4293-A426-38DF9B2116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239549F-370A-4671-B1BB-79655CC6CB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86D9E62-97AA-41F8-B69B-6CD691CF0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2021. 11. 9.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41D3FC0-561B-4DE4-AA99-9DB56EC6B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D0040F2-99C5-450C-9966-5D00290EB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66821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E337C1-8281-4F6E-9A31-EBE388C3C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0EA4B32-9135-4223-8DE6-887D27434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2021. 11. 9.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407FC83-8D70-48DB-8681-08CFD9C0D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8FC15EC-BCCB-4B82-A94C-FABC63DF6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98925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B9F9692-5462-4439-80C8-B7E337FC9A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2021. 11. 9.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4CA042D-EBC0-437C-A819-521611A54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2415CDA-0D1F-49BD-8381-21C3BEFD5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71053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6F10D4-8D29-48C2-ADF0-92316E2C8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BBA3CD3-DE79-4260-873A-FEDE5C678F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19C6BD2-52A1-4155-9D55-1D847772EA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82A3511-0B13-4D97-937C-07365FBAD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2021. 11. 9.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4C805B4-20AF-4A3C-B131-E1D9FFBB0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9C705FC-2895-472A-B6FD-C2434624B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70890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00D820-915B-4802-8C2E-FF7CA967E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0CF9849-20D0-417A-99C8-099DF39939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44A7754-54E7-4123-8C5E-1B05B517B5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AFFF3F1-9632-4E06-BAB7-312343416A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2021. 11. 9.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23D6B1-934F-4B4D-9E4F-5AE9E873C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157FDD5-2092-4E16-8E7C-1CCA4719C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24765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43000">
              <a:srgbClr val="E6E5EB"/>
            </a:gs>
            <a:gs pos="87000">
              <a:srgbClr val="FEB95E"/>
            </a:gs>
          </a:gsLst>
          <a:lin ang="4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4C8B562-0886-4274-876D-59EFAAAE2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1799B9E-1CD2-4A09-9ACC-2FA1C62D7A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A0C5B4-9399-4A5E-8DEE-54436B1EC8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2021. 11. 9.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5B2B9FF-C0C5-4E9E-A76A-AF0745E2D8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992FE0-2D01-4365-9F95-1FF838BCEF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16467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7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29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4" Type="http://schemas.openxmlformats.org/officeDocument/2006/relationships/image" Target="../media/image28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7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29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4" Type="http://schemas.openxmlformats.org/officeDocument/2006/relationships/image" Target="../media/image28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7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29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4" Type="http://schemas.openxmlformats.org/officeDocument/2006/relationships/image" Target="../media/image28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7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29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4" Type="http://schemas.openxmlformats.org/officeDocument/2006/relationships/image" Target="../media/image28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7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29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4" Type="http://schemas.openxmlformats.org/officeDocument/2006/relationships/image" Target="../media/image28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7.svg"/><Relationship Id="rId7" Type="http://schemas.openxmlformats.org/officeDocument/2006/relationships/image" Target="../media/image33.sv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10.svg"/><Relationship Id="rId5" Type="http://schemas.openxmlformats.org/officeDocument/2006/relationships/image" Target="../media/image31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4" Type="http://schemas.openxmlformats.org/officeDocument/2006/relationships/image" Target="../media/image30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12.svg"/><Relationship Id="rId18" Type="http://schemas.openxmlformats.org/officeDocument/2006/relationships/image" Target="../media/image40.jpg"/><Relationship Id="rId3" Type="http://schemas.openxmlformats.org/officeDocument/2006/relationships/image" Target="../media/image27.svg"/><Relationship Id="rId7" Type="http://schemas.openxmlformats.org/officeDocument/2006/relationships/image" Target="../media/image35.svg"/><Relationship Id="rId12" Type="http://schemas.openxmlformats.org/officeDocument/2006/relationships/image" Target="../media/image11.png"/><Relationship Id="rId17" Type="http://schemas.openxmlformats.org/officeDocument/2006/relationships/image" Target="../media/image39.jpg"/><Relationship Id="rId2" Type="http://schemas.openxmlformats.org/officeDocument/2006/relationships/image" Target="../media/image1.png"/><Relationship Id="rId16" Type="http://schemas.openxmlformats.org/officeDocument/2006/relationships/image" Target="../media/image38.jpg"/><Relationship Id="rId20" Type="http://schemas.openxmlformats.org/officeDocument/2006/relationships/image" Target="../media/image4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image" Target="../media/image10.svg"/><Relationship Id="rId5" Type="http://schemas.openxmlformats.org/officeDocument/2006/relationships/image" Target="../media/image31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19" Type="http://schemas.openxmlformats.org/officeDocument/2006/relationships/image" Target="../media/image41.jpg"/><Relationship Id="rId4" Type="http://schemas.openxmlformats.org/officeDocument/2006/relationships/image" Target="../media/image30.png"/><Relationship Id="rId9" Type="http://schemas.openxmlformats.org/officeDocument/2006/relationships/image" Target="../media/image37.svg"/><Relationship Id="rId1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12.svg"/><Relationship Id="rId18" Type="http://schemas.openxmlformats.org/officeDocument/2006/relationships/image" Target="../media/image45.jpg"/><Relationship Id="rId3" Type="http://schemas.openxmlformats.org/officeDocument/2006/relationships/image" Target="../media/image27.svg"/><Relationship Id="rId7" Type="http://schemas.openxmlformats.org/officeDocument/2006/relationships/image" Target="../media/image35.svg"/><Relationship Id="rId12" Type="http://schemas.openxmlformats.org/officeDocument/2006/relationships/image" Target="../media/image11.png"/><Relationship Id="rId17" Type="http://schemas.openxmlformats.org/officeDocument/2006/relationships/image" Target="../media/image44.jpeg"/><Relationship Id="rId2" Type="http://schemas.openxmlformats.org/officeDocument/2006/relationships/image" Target="../media/image1.png"/><Relationship Id="rId16" Type="http://schemas.openxmlformats.org/officeDocument/2006/relationships/image" Target="../media/image4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image" Target="../media/image10.svg"/><Relationship Id="rId5" Type="http://schemas.openxmlformats.org/officeDocument/2006/relationships/image" Target="../media/image31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4" Type="http://schemas.openxmlformats.org/officeDocument/2006/relationships/image" Target="../media/image30.png"/><Relationship Id="rId9" Type="http://schemas.openxmlformats.org/officeDocument/2006/relationships/image" Target="../media/image37.svg"/><Relationship Id="rId14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12.svg"/><Relationship Id="rId3" Type="http://schemas.openxmlformats.org/officeDocument/2006/relationships/image" Target="../media/image27.svg"/><Relationship Id="rId7" Type="http://schemas.openxmlformats.org/officeDocument/2006/relationships/image" Target="../media/image35.svg"/><Relationship Id="rId12" Type="http://schemas.openxmlformats.org/officeDocument/2006/relationships/image" Target="../media/image11.png"/><Relationship Id="rId17" Type="http://schemas.openxmlformats.org/officeDocument/2006/relationships/image" Target="../media/image47.jpg"/><Relationship Id="rId2" Type="http://schemas.openxmlformats.org/officeDocument/2006/relationships/image" Target="../media/image1.png"/><Relationship Id="rId16" Type="http://schemas.openxmlformats.org/officeDocument/2006/relationships/image" Target="../media/image4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image" Target="../media/image10.svg"/><Relationship Id="rId5" Type="http://schemas.openxmlformats.org/officeDocument/2006/relationships/image" Target="../media/image31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4" Type="http://schemas.openxmlformats.org/officeDocument/2006/relationships/image" Target="../media/image30.png"/><Relationship Id="rId9" Type="http://schemas.openxmlformats.org/officeDocument/2006/relationships/image" Target="../media/image37.svg"/><Relationship Id="rId14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12.svg"/><Relationship Id="rId3" Type="http://schemas.openxmlformats.org/officeDocument/2006/relationships/image" Target="../media/image27.svg"/><Relationship Id="rId7" Type="http://schemas.openxmlformats.org/officeDocument/2006/relationships/image" Target="../media/image35.sv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image" Target="../media/image51.svg"/><Relationship Id="rId5" Type="http://schemas.openxmlformats.org/officeDocument/2006/relationships/image" Target="../media/image31.svg"/><Relationship Id="rId15" Type="http://schemas.openxmlformats.org/officeDocument/2006/relationships/image" Target="../media/image14.svg"/><Relationship Id="rId10" Type="http://schemas.openxmlformats.org/officeDocument/2006/relationships/image" Target="../media/image50.png"/><Relationship Id="rId4" Type="http://schemas.openxmlformats.org/officeDocument/2006/relationships/image" Target="../media/image30.png"/><Relationship Id="rId9" Type="http://schemas.openxmlformats.org/officeDocument/2006/relationships/image" Target="../media/image49.svg"/><Relationship Id="rId14" Type="http://schemas.openxmlformats.org/officeDocument/2006/relationships/image" Target="../media/image1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12.svg"/><Relationship Id="rId3" Type="http://schemas.openxmlformats.org/officeDocument/2006/relationships/image" Target="../media/image27.svg"/><Relationship Id="rId7" Type="http://schemas.openxmlformats.org/officeDocument/2006/relationships/image" Target="../media/image35.sv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image" Target="../media/image51.svg"/><Relationship Id="rId5" Type="http://schemas.openxmlformats.org/officeDocument/2006/relationships/image" Target="../media/image31.svg"/><Relationship Id="rId15" Type="http://schemas.openxmlformats.org/officeDocument/2006/relationships/image" Target="../media/image14.svg"/><Relationship Id="rId10" Type="http://schemas.openxmlformats.org/officeDocument/2006/relationships/image" Target="../media/image50.png"/><Relationship Id="rId4" Type="http://schemas.openxmlformats.org/officeDocument/2006/relationships/image" Target="../media/image30.png"/><Relationship Id="rId9" Type="http://schemas.openxmlformats.org/officeDocument/2006/relationships/image" Target="../media/image49.svg"/><Relationship Id="rId14" Type="http://schemas.openxmlformats.org/officeDocument/2006/relationships/image" Target="../media/image1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12.svg"/><Relationship Id="rId3" Type="http://schemas.openxmlformats.org/officeDocument/2006/relationships/image" Target="../media/image27.svg"/><Relationship Id="rId7" Type="http://schemas.openxmlformats.org/officeDocument/2006/relationships/image" Target="../media/image35.sv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image" Target="../media/image51.svg"/><Relationship Id="rId5" Type="http://schemas.openxmlformats.org/officeDocument/2006/relationships/image" Target="../media/image31.svg"/><Relationship Id="rId15" Type="http://schemas.openxmlformats.org/officeDocument/2006/relationships/image" Target="../media/image14.svg"/><Relationship Id="rId10" Type="http://schemas.openxmlformats.org/officeDocument/2006/relationships/image" Target="../media/image50.png"/><Relationship Id="rId4" Type="http://schemas.openxmlformats.org/officeDocument/2006/relationships/image" Target="../media/image30.png"/><Relationship Id="rId9" Type="http://schemas.openxmlformats.org/officeDocument/2006/relationships/image" Target="../media/image49.svg"/><Relationship Id="rId14" Type="http://schemas.openxmlformats.org/officeDocument/2006/relationships/image" Target="../media/image1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12.svg"/><Relationship Id="rId3" Type="http://schemas.openxmlformats.org/officeDocument/2006/relationships/image" Target="../media/image27.svg"/><Relationship Id="rId7" Type="http://schemas.openxmlformats.org/officeDocument/2006/relationships/image" Target="../media/image35.svg"/><Relationship Id="rId12" Type="http://schemas.openxmlformats.org/officeDocument/2006/relationships/image" Target="../media/image11.png"/><Relationship Id="rId17" Type="http://schemas.openxmlformats.org/officeDocument/2006/relationships/image" Target="../media/image53.png"/><Relationship Id="rId2" Type="http://schemas.openxmlformats.org/officeDocument/2006/relationships/image" Target="../media/image1.png"/><Relationship Id="rId16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image" Target="../media/image51.svg"/><Relationship Id="rId5" Type="http://schemas.openxmlformats.org/officeDocument/2006/relationships/image" Target="../media/image31.svg"/><Relationship Id="rId15" Type="http://schemas.openxmlformats.org/officeDocument/2006/relationships/image" Target="../media/image14.svg"/><Relationship Id="rId10" Type="http://schemas.openxmlformats.org/officeDocument/2006/relationships/image" Target="../media/image50.png"/><Relationship Id="rId4" Type="http://schemas.openxmlformats.org/officeDocument/2006/relationships/image" Target="../media/image30.png"/><Relationship Id="rId9" Type="http://schemas.openxmlformats.org/officeDocument/2006/relationships/image" Target="../media/image49.svg"/><Relationship Id="rId14" Type="http://schemas.openxmlformats.org/officeDocument/2006/relationships/image" Target="../media/image1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7.svg"/><Relationship Id="rId18" Type="http://schemas.openxmlformats.org/officeDocument/2006/relationships/image" Target="../media/image60.PNG"/><Relationship Id="rId3" Type="http://schemas.openxmlformats.org/officeDocument/2006/relationships/image" Target="../media/image27.svg"/><Relationship Id="rId21" Type="http://schemas.openxmlformats.org/officeDocument/2006/relationships/image" Target="../media/image63.PNG"/><Relationship Id="rId7" Type="http://schemas.openxmlformats.org/officeDocument/2006/relationships/image" Target="../media/image35.svg"/><Relationship Id="rId12" Type="http://schemas.openxmlformats.org/officeDocument/2006/relationships/image" Target="../media/image56.png"/><Relationship Id="rId17" Type="http://schemas.openxmlformats.org/officeDocument/2006/relationships/image" Target="../media/image59.PNG"/><Relationship Id="rId2" Type="http://schemas.openxmlformats.org/officeDocument/2006/relationships/image" Target="../media/image1.png"/><Relationship Id="rId16" Type="http://schemas.openxmlformats.org/officeDocument/2006/relationships/image" Target="../media/image58.PNG"/><Relationship Id="rId20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image" Target="../media/image55.svg"/><Relationship Id="rId5" Type="http://schemas.openxmlformats.org/officeDocument/2006/relationships/image" Target="../media/image31.svg"/><Relationship Id="rId15" Type="http://schemas.openxmlformats.org/officeDocument/2006/relationships/image" Target="../media/image14.svg"/><Relationship Id="rId23" Type="http://schemas.openxmlformats.org/officeDocument/2006/relationships/image" Target="../media/image65.png"/><Relationship Id="rId10" Type="http://schemas.openxmlformats.org/officeDocument/2006/relationships/image" Target="../media/image54.png"/><Relationship Id="rId19" Type="http://schemas.openxmlformats.org/officeDocument/2006/relationships/image" Target="../media/image61.PNG"/><Relationship Id="rId4" Type="http://schemas.openxmlformats.org/officeDocument/2006/relationships/image" Target="../media/image30.png"/><Relationship Id="rId9" Type="http://schemas.openxmlformats.org/officeDocument/2006/relationships/image" Target="../media/image49.svg"/><Relationship Id="rId14" Type="http://schemas.openxmlformats.org/officeDocument/2006/relationships/image" Target="../media/image13.png"/><Relationship Id="rId22" Type="http://schemas.openxmlformats.org/officeDocument/2006/relationships/image" Target="../media/image64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7.svg"/><Relationship Id="rId3" Type="http://schemas.openxmlformats.org/officeDocument/2006/relationships/image" Target="../media/image27.svg"/><Relationship Id="rId7" Type="http://schemas.openxmlformats.org/officeDocument/2006/relationships/image" Target="../media/image35.svg"/><Relationship Id="rId12" Type="http://schemas.openxmlformats.org/officeDocument/2006/relationships/image" Target="../media/image56.png"/><Relationship Id="rId2" Type="http://schemas.openxmlformats.org/officeDocument/2006/relationships/image" Target="../media/image1.png"/><Relationship Id="rId16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image" Target="../media/image55.svg"/><Relationship Id="rId5" Type="http://schemas.openxmlformats.org/officeDocument/2006/relationships/image" Target="../media/image31.svg"/><Relationship Id="rId15" Type="http://schemas.openxmlformats.org/officeDocument/2006/relationships/image" Target="../media/image14.svg"/><Relationship Id="rId10" Type="http://schemas.openxmlformats.org/officeDocument/2006/relationships/image" Target="../media/image54.png"/><Relationship Id="rId4" Type="http://schemas.openxmlformats.org/officeDocument/2006/relationships/image" Target="../media/image30.png"/><Relationship Id="rId9" Type="http://schemas.openxmlformats.org/officeDocument/2006/relationships/image" Target="../media/image49.svg"/><Relationship Id="rId1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7.svg"/><Relationship Id="rId3" Type="http://schemas.openxmlformats.org/officeDocument/2006/relationships/image" Target="../media/image27.svg"/><Relationship Id="rId7" Type="http://schemas.openxmlformats.org/officeDocument/2006/relationships/image" Target="../media/image35.svg"/><Relationship Id="rId12" Type="http://schemas.openxmlformats.org/officeDocument/2006/relationships/image" Target="../media/image56.png"/><Relationship Id="rId17" Type="http://schemas.openxmlformats.org/officeDocument/2006/relationships/image" Target="../media/image68.png"/><Relationship Id="rId2" Type="http://schemas.openxmlformats.org/officeDocument/2006/relationships/image" Target="../media/image1.png"/><Relationship Id="rId16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image" Target="../media/image55.svg"/><Relationship Id="rId5" Type="http://schemas.openxmlformats.org/officeDocument/2006/relationships/image" Target="../media/image31.svg"/><Relationship Id="rId15" Type="http://schemas.openxmlformats.org/officeDocument/2006/relationships/image" Target="../media/image14.svg"/><Relationship Id="rId10" Type="http://schemas.openxmlformats.org/officeDocument/2006/relationships/image" Target="../media/image54.png"/><Relationship Id="rId4" Type="http://schemas.openxmlformats.org/officeDocument/2006/relationships/image" Target="../media/image30.png"/><Relationship Id="rId9" Type="http://schemas.openxmlformats.org/officeDocument/2006/relationships/image" Target="../media/image49.svg"/><Relationship Id="rId14" Type="http://schemas.openxmlformats.org/officeDocument/2006/relationships/image" Target="../media/image13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7.svg"/><Relationship Id="rId18" Type="http://schemas.openxmlformats.org/officeDocument/2006/relationships/image" Target="../media/image71.png"/><Relationship Id="rId3" Type="http://schemas.openxmlformats.org/officeDocument/2006/relationships/image" Target="../media/image27.svg"/><Relationship Id="rId7" Type="http://schemas.openxmlformats.org/officeDocument/2006/relationships/image" Target="../media/image35.svg"/><Relationship Id="rId12" Type="http://schemas.openxmlformats.org/officeDocument/2006/relationships/image" Target="../media/image56.png"/><Relationship Id="rId17" Type="http://schemas.openxmlformats.org/officeDocument/2006/relationships/image" Target="../media/image70.png"/><Relationship Id="rId2" Type="http://schemas.openxmlformats.org/officeDocument/2006/relationships/image" Target="../media/image1.png"/><Relationship Id="rId16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image" Target="../media/image55.svg"/><Relationship Id="rId5" Type="http://schemas.openxmlformats.org/officeDocument/2006/relationships/image" Target="../media/image31.svg"/><Relationship Id="rId15" Type="http://schemas.openxmlformats.org/officeDocument/2006/relationships/image" Target="../media/image14.svg"/><Relationship Id="rId10" Type="http://schemas.openxmlformats.org/officeDocument/2006/relationships/image" Target="../media/image54.png"/><Relationship Id="rId19" Type="http://schemas.openxmlformats.org/officeDocument/2006/relationships/image" Target="../media/image72.png"/><Relationship Id="rId4" Type="http://schemas.openxmlformats.org/officeDocument/2006/relationships/image" Target="../media/image30.png"/><Relationship Id="rId9" Type="http://schemas.openxmlformats.org/officeDocument/2006/relationships/image" Target="../media/image49.svg"/><Relationship Id="rId14" Type="http://schemas.openxmlformats.org/officeDocument/2006/relationships/image" Target="../media/image13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13" Type="http://schemas.openxmlformats.org/officeDocument/2006/relationships/image" Target="../media/image9.png"/><Relationship Id="rId18" Type="http://schemas.openxmlformats.org/officeDocument/2006/relationships/image" Target="../media/image14.svg"/><Relationship Id="rId3" Type="http://schemas.openxmlformats.org/officeDocument/2006/relationships/image" Target="../media/image16.png"/><Relationship Id="rId7" Type="http://schemas.openxmlformats.org/officeDocument/2006/relationships/image" Target="../media/image3.png"/><Relationship Id="rId12" Type="http://schemas.openxmlformats.org/officeDocument/2006/relationships/image" Target="../media/image8.svg"/><Relationship Id="rId17" Type="http://schemas.openxmlformats.org/officeDocument/2006/relationships/image" Target="../media/image13.png"/><Relationship Id="rId2" Type="http://schemas.openxmlformats.org/officeDocument/2006/relationships/image" Target="../media/image15.png"/><Relationship Id="rId16" Type="http://schemas.openxmlformats.org/officeDocument/2006/relationships/image" Target="../media/image12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svg"/><Relationship Id="rId11" Type="http://schemas.openxmlformats.org/officeDocument/2006/relationships/image" Target="../media/image7.png"/><Relationship Id="rId5" Type="http://schemas.openxmlformats.org/officeDocument/2006/relationships/image" Target="../media/image1.png"/><Relationship Id="rId15" Type="http://schemas.openxmlformats.org/officeDocument/2006/relationships/image" Target="../media/image11.png"/><Relationship Id="rId10" Type="http://schemas.openxmlformats.org/officeDocument/2006/relationships/image" Target="../media/image6.svg"/><Relationship Id="rId4" Type="http://schemas.openxmlformats.org/officeDocument/2006/relationships/image" Target="../media/image17.png"/><Relationship Id="rId9" Type="http://schemas.openxmlformats.org/officeDocument/2006/relationships/image" Target="../media/image5.png"/><Relationship Id="rId14" Type="http://schemas.openxmlformats.org/officeDocument/2006/relationships/image" Target="../media/image10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22.PNG"/><Relationship Id="rId3" Type="http://schemas.openxmlformats.org/officeDocument/2006/relationships/image" Target="../media/image19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21.PNG"/><Relationship Id="rId2" Type="http://schemas.openxmlformats.org/officeDocument/2006/relationships/image" Target="../media/image18.png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19" Type="http://schemas.openxmlformats.org/officeDocument/2006/relationships/chart" Target="../charts/chart1.xml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chart" Target="../charts/chart4.xml"/><Relationship Id="rId3" Type="http://schemas.openxmlformats.org/officeDocument/2006/relationships/image" Target="../media/image19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chart" Target="../charts/chart3.xml"/><Relationship Id="rId2" Type="http://schemas.openxmlformats.org/officeDocument/2006/relationships/image" Target="../media/image18.png"/><Relationship Id="rId16" Type="http://schemas.openxmlformats.org/officeDocument/2006/relationships/chart" Target="../charts/chart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25.PNG"/><Relationship Id="rId3" Type="http://schemas.openxmlformats.org/officeDocument/2006/relationships/image" Target="../media/image19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24.PNG"/><Relationship Id="rId2" Type="http://schemas.openxmlformats.org/officeDocument/2006/relationships/image" Target="../media/image18.png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19" Type="http://schemas.openxmlformats.org/officeDocument/2006/relationships/image" Target="../media/image26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43000">
              <a:srgbClr val="E6E5EB"/>
            </a:gs>
            <a:gs pos="100000">
              <a:srgbClr val="FEB95E"/>
            </a:gs>
          </a:gsLst>
          <a:lin ang="4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3413500" y="2203634"/>
            <a:ext cx="5365000" cy="2450731"/>
          </a:xfrm>
          <a:prstGeom prst="rect">
            <a:avLst/>
          </a:prstGeom>
          <a:solidFill>
            <a:schemeClr val="bg1"/>
          </a:solidFill>
          <a:ln w="187325">
            <a:noFill/>
          </a:ln>
          <a:effectLst>
            <a:outerShdw blurRad="431800" dist="241300" dir="5400000" sx="97000" sy="97000" algn="t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rtlCol="0" anchor="t" anchorCtr="1">
            <a:no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7200" b="1" i="1" kern="0" spc="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</a:t>
            </a:r>
            <a:r>
              <a:rPr lang="en-US" altLang="ko-KR" sz="3600" b="1" i="1" kern="0" spc="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</a:t>
            </a:r>
            <a:r>
              <a:rPr lang="en-US" altLang="ko-KR" sz="3600" b="1" i="1" kern="0" spc="600" dirty="0" err="1">
                <a:solidFill>
                  <a:schemeClr val="bg1">
                    <a:lumMod val="75000"/>
                  </a:schemeClr>
                </a:solidFill>
              </a:rPr>
              <a:t>rd</a:t>
            </a:r>
            <a:r>
              <a:rPr lang="en-US" altLang="ko-KR" sz="7200" b="1" i="1" kern="0" spc="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</a:t>
            </a:r>
            <a:r>
              <a:rPr lang="en-US" altLang="ko-KR" sz="3600" b="1" i="1" kern="0" spc="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O</a:t>
            </a:r>
            <a:r>
              <a:rPr lang="en-US" altLang="ko-KR" sz="3600" b="1" i="1" kern="0" spc="600" dirty="0" err="1">
                <a:solidFill>
                  <a:schemeClr val="bg1">
                    <a:lumMod val="75000"/>
                  </a:schemeClr>
                </a:solidFill>
              </a:rPr>
              <a:t>a</a:t>
            </a:r>
            <a:br>
              <a:rPr lang="en-US" altLang="ko-KR" sz="3600" b="1" i="1" kern="0" spc="300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en-US" altLang="ko-KR" sz="1000" i="1" kern="0" spc="300" dirty="0">
                <a:solidFill>
                  <a:schemeClr val="bg1">
                    <a:lumMod val="85000"/>
                  </a:schemeClr>
                </a:solidFill>
              </a:rPr>
              <a:t>Green Computer Academy</a:t>
            </a:r>
            <a:endParaRPr lang="ko-KR" altLang="en-US" sz="3600" kern="0" spc="3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2A0C6C-72C0-4982-8C71-D38E494B8E3C}"/>
              </a:ext>
            </a:extLst>
          </p:cNvPr>
          <p:cNvSpPr txBox="1"/>
          <p:nvPr/>
        </p:nvSpPr>
        <p:spPr>
          <a:xfrm>
            <a:off x="8989783" y="6317670"/>
            <a:ext cx="3046273" cy="420954"/>
          </a:xfrm>
          <a:prstGeom prst="rect">
            <a:avLst/>
          </a:prstGeom>
          <a:noFill/>
        </p:spPr>
        <p:txBody>
          <a:bodyPr wrap="none" rtlCol="0" anchor="ctr" anchorCtr="0">
            <a:noAutofit/>
          </a:bodyPr>
          <a:lstStyle/>
          <a:p>
            <a:r>
              <a:rPr lang="ko-KR" altLang="en-US" sz="1200" i="1" spc="300" dirty="0" err="1">
                <a:solidFill>
                  <a:schemeClr val="tx1">
                    <a:lumMod val="65000"/>
                    <a:lumOff val="35000"/>
                    <a:alpha val="48000"/>
                  </a:schemeClr>
                </a:solidFill>
              </a:rPr>
              <a:t>곽준형</a:t>
            </a:r>
            <a:r>
              <a:rPr lang="en-US" altLang="ko-KR" sz="1200" i="1" spc="300" dirty="0">
                <a:solidFill>
                  <a:schemeClr val="tx1">
                    <a:lumMod val="65000"/>
                    <a:lumOff val="35000"/>
                    <a:alpha val="48000"/>
                  </a:schemeClr>
                </a:solidFill>
              </a:rPr>
              <a:t>, </a:t>
            </a:r>
            <a:r>
              <a:rPr lang="ko-KR" altLang="en-US" sz="1200" i="1" spc="300" dirty="0" err="1">
                <a:solidFill>
                  <a:schemeClr val="tx1">
                    <a:lumMod val="65000"/>
                    <a:lumOff val="35000"/>
                    <a:alpha val="48000"/>
                  </a:schemeClr>
                </a:solidFill>
              </a:rPr>
              <a:t>이다연</a:t>
            </a:r>
            <a:r>
              <a:rPr lang="en-US" altLang="ko-KR" sz="1200" i="1" spc="300" dirty="0">
                <a:solidFill>
                  <a:schemeClr val="tx1">
                    <a:lumMod val="65000"/>
                    <a:lumOff val="35000"/>
                    <a:alpha val="48000"/>
                  </a:schemeClr>
                </a:solidFill>
              </a:rPr>
              <a:t>, </a:t>
            </a:r>
            <a:r>
              <a:rPr lang="ko-KR" altLang="en-US" sz="1200" i="1" spc="300" dirty="0" err="1">
                <a:solidFill>
                  <a:schemeClr val="tx1">
                    <a:lumMod val="65000"/>
                    <a:lumOff val="35000"/>
                    <a:alpha val="48000"/>
                  </a:schemeClr>
                </a:solidFill>
              </a:rPr>
              <a:t>구교문</a:t>
            </a:r>
            <a:r>
              <a:rPr lang="en-US" altLang="ko-KR" sz="1200" i="1" spc="300" dirty="0">
                <a:solidFill>
                  <a:schemeClr val="tx1">
                    <a:lumMod val="65000"/>
                    <a:lumOff val="35000"/>
                    <a:alpha val="48000"/>
                  </a:schemeClr>
                </a:solidFill>
              </a:rPr>
              <a:t>, </a:t>
            </a:r>
            <a:r>
              <a:rPr lang="ko-KR" altLang="en-US" sz="1200" i="1" spc="300" dirty="0">
                <a:solidFill>
                  <a:schemeClr val="tx1">
                    <a:lumMod val="65000"/>
                    <a:lumOff val="35000"/>
                    <a:alpha val="48000"/>
                  </a:schemeClr>
                </a:solidFill>
              </a:rPr>
              <a:t>김민주</a:t>
            </a:r>
          </a:p>
        </p:txBody>
      </p:sp>
    </p:spTree>
    <p:extLst>
      <p:ext uri="{BB962C8B-B14F-4D97-AF65-F5344CB8AC3E}">
        <p14:creationId xmlns:p14="http://schemas.microsoft.com/office/powerpoint/2010/main" val="26313282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43000">
              <a:srgbClr val="E6E5EB"/>
            </a:gs>
            <a:gs pos="100000">
              <a:srgbClr val="FEB95E"/>
            </a:gs>
          </a:gsLst>
          <a:lin ang="4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0306F57-CA32-B74E-A348-C296E578FFFF}"/>
              </a:ext>
            </a:extLst>
          </p:cNvPr>
          <p:cNvSpPr/>
          <p:nvPr/>
        </p:nvSpPr>
        <p:spPr>
          <a:xfrm>
            <a:off x="3413500" y="2203200"/>
            <a:ext cx="5365000" cy="2451600"/>
          </a:xfrm>
          <a:prstGeom prst="rect">
            <a:avLst/>
          </a:prstGeom>
          <a:solidFill>
            <a:schemeClr val="bg1"/>
          </a:solidFill>
          <a:ln w="187325">
            <a:noFill/>
          </a:ln>
          <a:effectLst>
            <a:outerShdw blurRad="431800" dist="241300" dir="5400000" sx="97000" sy="97000" algn="t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4000" b="1" i="1" kern="0" spc="600" dirty="0">
                <a:solidFill>
                  <a:prstClr val="black">
                    <a:lumMod val="50000"/>
                    <a:lumOff val="50000"/>
                  </a:prstClr>
                </a:solidFill>
              </a:rPr>
              <a:t>요구사항정의서</a:t>
            </a:r>
            <a:endParaRPr lang="en-US" altLang="ko-KR" sz="4000" b="1" i="1" kern="0" spc="600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53800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0000">
              <a:srgbClr val="E6E5EB"/>
            </a:gs>
            <a:gs pos="70000">
              <a:srgbClr val="FEB95E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409575" y="419993"/>
            <a:ext cx="11372850" cy="6018014"/>
          </a:xfrm>
          <a:prstGeom prst="rect">
            <a:avLst/>
          </a:prstGeom>
          <a:solidFill>
            <a:schemeClr val="bg1"/>
          </a:solidFill>
          <a:ln w="187325">
            <a:noFill/>
          </a:ln>
          <a:effectLst>
            <a:outerShdw blurRad="431800" dist="241300" dir="5400000" sx="97000" sy="97000" algn="t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2" latinLnBrk="0">
              <a:lnSpc>
                <a:spcPct val="150000"/>
              </a:lnSpc>
              <a:defRPr/>
            </a:pPr>
            <a:endParaRPr lang="ko-KR" altLang="en-US" sz="4400" kern="0" spc="300" dirty="0">
              <a:solidFill>
                <a:prstClr val="white">
                  <a:lumMod val="75000"/>
                </a:prstClr>
              </a:solidFill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2B52EA9E-73FC-BC44-8193-30133D79BC57}"/>
              </a:ext>
            </a:extLst>
          </p:cNvPr>
          <p:cNvGrpSpPr/>
          <p:nvPr/>
        </p:nvGrpSpPr>
        <p:grpSpPr>
          <a:xfrm>
            <a:off x="572526" y="419993"/>
            <a:ext cx="367274" cy="6018014"/>
            <a:chOff x="572526" y="419993"/>
            <a:chExt cx="367274" cy="6018014"/>
          </a:xfrm>
        </p:grpSpPr>
        <p:cxnSp>
          <p:nvCxnSpPr>
            <p:cNvPr id="62" name="직선 연결선 67">
              <a:extLst>
                <a:ext uri="{FF2B5EF4-FFF2-40B4-BE49-F238E27FC236}">
                  <a16:creationId xmlns:a16="http://schemas.microsoft.com/office/drawing/2014/main" id="{BCE5D9FB-BA63-9141-8E7E-14D5C5B521C4}"/>
                </a:ext>
              </a:extLst>
            </p:cNvPr>
            <p:cNvCxnSpPr/>
            <p:nvPr/>
          </p:nvCxnSpPr>
          <p:spPr>
            <a:xfrm>
              <a:off x="939800" y="419993"/>
              <a:ext cx="0" cy="6018014"/>
            </a:xfrm>
            <a:prstGeom prst="line">
              <a:avLst/>
            </a:prstGeom>
            <a:ln w="127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4" name="Group 12">
              <a:extLst>
                <a:ext uri="{FF2B5EF4-FFF2-40B4-BE49-F238E27FC236}">
                  <a16:creationId xmlns:a16="http://schemas.microsoft.com/office/drawing/2014/main" id="{96F3369D-E16D-0741-9748-499B9FFC7B3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81526" y="787429"/>
              <a:ext cx="180000" cy="143185"/>
              <a:chOff x="6124" y="305"/>
              <a:chExt cx="841" cy="669"/>
            </a:xfrm>
            <a:solidFill>
              <a:schemeClr val="bg2"/>
            </a:solidFill>
          </p:grpSpPr>
          <p:sp>
            <p:nvSpPr>
              <p:cNvPr id="77" name="Freeform 13">
                <a:extLst>
                  <a:ext uri="{FF2B5EF4-FFF2-40B4-BE49-F238E27FC236}">
                    <a16:creationId xmlns:a16="http://schemas.microsoft.com/office/drawing/2014/main" id="{521E8049-A586-E349-96E8-7B54CEFA19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44" y="440"/>
                <a:ext cx="601" cy="534"/>
              </a:xfrm>
              <a:custGeom>
                <a:avLst/>
                <a:gdLst>
                  <a:gd name="T0" fmla="*/ 902 w 1802"/>
                  <a:gd name="T1" fmla="*/ 0 h 1602"/>
                  <a:gd name="T2" fmla="*/ 2 w 1802"/>
                  <a:gd name="T3" fmla="*/ 742 h 1602"/>
                  <a:gd name="T4" fmla="*/ 2 w 1802"/>
                  <a:gd name="T5" fmla="*/ 743 h 1602"/>
                  <a:gd name="T6" fmla="*/ 2 w 1802"/>
                  <a:gd name="T7" fmla="*/ 746 h 1602"/>
                  <a:gd name="T8" fmla="*/ 0 w 1802"/>
                  <a:gd name="T9" fmla="*/ 749 h 1602"/>
                  <a:gd name="T10" fmla="*/ 0 w 1802"/>
                  <a:gd name="T11" fmla="*/ 751 h 1602"/>
                  <a:gd name="T12" fmla="*/ 0 w 1802"/>
                  <a:gd name="T13" fmla="*/ 1501 h 1602"/>
                  <a:gd name="T14" fmla="*/ 2 w 1802"/>
                  <a:gd name="T15" fmla="*/ 1521 h 1602"/>
                  <a:gd name="T16" fmla="*/ 16 w 1802"/>
                  <a:gd name="T17" fmla="*/ 1557 h 1602"/>
                  <a:gd name="T18" fmla="*/ 30 w 1802"/>
                  <a:gd name="T19" fmla="*/ 1572 h 1602"/>
                  <a:gd name="T20" fmla="*/ 45 w 1802"/>
                  <a:gd name="T21" fmla="*/ 1586 h 1602"/>
                  <a:gd name="T22" fmla="*/ 81 w 1802"/>
                  <a:gd name="T23" fmla="*/ 1601 h 1602"/>
                  <a:gd name="T24" fmla="*/ 100 w 1802"/>
                  <a:gd name="T25" fmla="*/ 1602 h 1602"/>
                  <a:gd name="T26" fmla="*/ 702 w 1802"/>
                  <a:gd name="T27" fmla="*/ 1602 h 1602"/>
                  <a:gd name="T28" fmla="*/ 702 w 1802"/>
                  <a:gd name="T29" fmla="*/ 1001 h 1602"/>
                  <a:gd name="T30" fmla="*/ 1102 w 1802"/>
                  <a:gd name="T31" fmla="*/ 1001 h 1602"/>
                  <a:gd name="T32" fmla="*/ 1102 w 1802"/>
                  <a:gd name="T33" fmla="*/ 1602 h 1602"/>
                  <a:gd name="T34" fmla="*/ 1703 w 1802"/>
                  <a:gd name="T35" fmla="*/ 1602 h 1602"/>
                  <a:gd name="T36" fmla="*/ 1723 w 1802"/>
                  <a:gd name="T37" fmla="*/ 1601 h 1602"/>
                  <a:gd name="T38" fmla="*/ 1758 w 1802"/>
                  <a:gd name="T39" fmla="*/ 1586 h 1602"/>
                  <a:gd name="T40" fmla="*/ 1773 w 1802"/>
                  <a:gd name="T41" fmla="*/ 1572 h 1602"/>
                  <a:gd name="T42" fmla="*/ 1786 w 1802"/>
                  <a:gd name="T43" fmla="*/ 1557 h 1602"/>
                  <a:gd name="T44" fmla="*/ 1802 w 1802"/>
                  <a:gd name="T45" fmla="*/ 1521 h 1602"/>
                  <a:gd name="T46" fmla="*/ 1802 w 1802"/>
                  <a:gd name="T47" fmla="*/ 1501 h 1602"/>
                  <a:gd name="T48" fmla="*/ 1802 w 1802"/>
                  <a:gd name="T49" fmla="*/ 751 h 1602"/>
                  <a:gd name="T50" fmla="*/ 1802 w 1802"/>
                  <a:gd name="T51" fmla="*/ 745 h 1602"/>
                  <a:gd name="T52" fmla="*/ 1801 w 1802"/>
                  <a:gd name="T53" fmla="*/ 742 h 1602"/>
                  <a:gd name="T54" fmla="*/ 902 w 1802"/>
                  <a:gd name="T55" fmla="*/ 0 h 16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802" h="1602">
                    <a:moveTo>
                      <a:pt x="902" y="0"/>
                    </a:moveTo>
                    <a:lnTo>
                      <a:pt x="2" y="742"/>
                    </a:lnTo>
                    <a:lnTo>
                      <a:pt x="2" y="743"/>
                    </a:lnTo>
                    <a:lnTo>
                      <a:pt x="2" y="746"/>
                    </a:lnTo>
                    <a:lnTo>
                      <a:pt x="0" y="749"/>
                    </a:lnTo>
                    <a:lnTo>
                      <a:pt x="0" y="751"/>
                    </a:lnTo>
                    <a:lnTo>
                      <a:pt x="0" y="1501"/>
                    </a:lnTo>
                    <a:lnTo>
                      <a:pt x="2" y="1521"/>
                    </a:lnTo>
                    <a:lnTo>
                      <a:pt x="16" y="1557"/>
                    </a:lnTo>
                    <a:lnTo>
                      <a:pt x="30" y="1572"/>
                    </a:lnTo>
                    <a:lnTo>
                      <a:pt x="45" y="1586"/>
                    </a:lnTo>
                    <a:lnTo>
                      <a:pt x="81" y="1601"/>
                    </a:lnTo>
                    <a:lnTo>
                      <a:pt x="100" y="1602"/>
                    </a:lnTo>
                    <a:lnTo>
                      <a:pt x="702" y="1602"/>
                    </a:lnTo>
                    <a:lnTo>
                      <a:pt x="702" y="1001"/>
                    </a:lnTo>
                    <a:lnTo>
                      <a:pt x="1102" y="1001"/>
                    </a:lnTo>
                    <a:lnTo>
                      <a:pt x="1102" y="1602"/>
                    </a:lnTo>
                    <a:lnTo>
                      <a:pt x="1703" y="1602"/>
                    </a:lnTo>
                    <a:lnTo>
                      <a:pt x="1723" y="1601"/>
                    </a:lnTo>
                    <a:lnTo>
                      <a:pt x="1758" y="1586"/>
                    </a:lnTo>
                    <a:lnTo>
                      <a:pt x="1773" y="1572"/>
                    </a:lnTo>
                    <a:lnTo>
                      <a:pt x="1786" y="1557"/>
                    </a:lnTo>
                    <a:lnTo>
                      <a:pt x="1802" y="1521"/>
                    </a:lnTo>
                    <a:lnTo>
                      <a:pt x="1802" y="1501"/>
                    </a:lnTo>
                    <a:lnTo>
                      <a:pt x="1802" y="751"/>
                    </a:lnTo>
                    <a:lnTo>
                      <a:pt x="1802" y="745"/>
                    </a:lnTo>
                    <a:lnTo>
                      <a:pt x="1801" y="742"/>
                    </a:lnTo>
                    <a:lnTo>
                      <a:pt x="90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78" name="Freeform 14">
                <a:extLst>
                  <a:ext uri="{FF2B5EF4-FFF2-40B4-BE49-F238E27FC236}">
                    <a16:creationId xmlns:a16="http://schemas.microsoft.com/office/drawing/2014/main" id="{42FB859E-C820-9746-A2A3-9DA052675D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24" y="305"/>
                <a:ext cx="841" cy="394"/>
              </a:xfrm>
              <a:custGeom>
                <a:avLst/>
                <a:gdLst>
                  <a:gd name="T0" fmla="*/ 2505 w 2522"/>
                  <a:gd name="T1" fmla="*/ 978 h 1181"/>
                  <a:gd name="T2" fmla="*/ 2162 w 2522"/>
                  <a:gd name="T3" fmla="*/ 694 h 1181"/>
                  <a:gd name="T4" fmla="*/ 2162 w 2522"/>
                  <a:gd name="T5" fmla="*/ 54 h 1181"/>
                  <a:gd name="T6" fmla="*/ 2162 w 2522"/>
                  <a:gd name="T7" fmla="*/ 44 h 1181"/>
                  <a:gd name="T8" fmla="*/ 2155 w 2522"/>
                  <a:gd name="T9" fmla="*/ 26 h 1181"/>
                  <a:gd name="T10" fmla="*/ 2149 w 2522"/>
                  <a:gd name="T11" fmla="*/ 18 h 1181"/>
                  <a:gd name="T12" fmla="*/ 2141 w 2522"/>
                  <a:gd name="T13" fmla="*/ 13 h 1181"/>
                  <a:gd name="T14" fmla="*/ 2123 w 2522"/>
                  <a:gd name="T15" fmla="*/ 5 h 1181"/>
                  <a:gd name="T16" fmla="*/ 2113 w 2522"/>
                  <a:gd name="T17" fmla="*/ 5 h 1181"/>
                  <a:gd name="T18" fmla="*/ 1812 w 2522"/>
                  <a:gd name="T19" fmla="*/ 5 h 1181"/>
                  <a:gd name="T20" fmla="*/ 1802 w 2522"/>
                  <a:gd name="T21" fmla="*/ 5 h 1181"/>
                  <a:gd name="T22" fmla="*/ 1783 w 2522"/>
                  <a:gd name="T23" fmla="*/ 13 h 1181"/>
                  <a:gd name="T24" fmla="*/ 1776 w 2522"/>
                  <a:gd name="T25" fmla="*/ 18 h 1181"/>
                  <a:gd name="T26" fmla="*/ 1770 w 2522"/>
                  <a:gd name="T27" fmla="*/ 26 h 1181"/>
                  <a:gd name="T28" fmla="*/ 1763 w 2522"/>
                  <a:gd name="T29" fmla="*/ 44 h 1181"/>
                  <a:gd name="T30" fmla="*/ 1762 w 2522"/>
                  <a:gd name="T31" fmla="*/ 54 h 1181"/>
                  <a:gd name="T32" fmla="*/ 1762 w 2522"/>
                  <a:gd name="T33" fmla="*/ 360 h 1181"/>
                  <a:gd name="T34" fmla="*/ 1380 w 2522"/>
                  <a:gd name="T35" fmla="*/ 41 h 1181"/>
                  <a:gd name="T36" fmla="*/ 1354 w 2522"/>
                  <a:gd name="T37" fmla="*/ 23 h 1181"/>
                  <a:gd name="T38" fmla="*/ 1295 w 2522"/>
                  <a:gd name="T39" fmla="*/ 1 h 1181"/>
                  <a:gd name="T40" fmla="*/ 1262 w 2522"/>
                  <a:gd name="T41" fmla="*/ 0 h 1181"/>
                  <a:gd name="T42" fmla="*/ 1227 w 2522"/>
                  <a:gd name="T43" fmla="*/ 1 h 1181"/>
                  <a:gd name="T44" fmla="*/ 1168 w 2522"/>
                  <a:gd name="T45" fmla="*/ 23 h 1181"/>
                  <a:gd name="T46" fmla="*/ 1142 w 2522"/>
                  <a:gd name="T47" fmla="*/ 41 h 1181"/>
                  <a:gd name="T48" fmla="*/ 17 w 2522"/>
                  <a:gd name="T49" fmla="*/ 978 h 1181"/>
                  <a:gd name="T50" fmla="*/ 10 w 2522"/>
                  <a:gd name="T51" fmla="*/ 985 h 1181"/>
                  <a:gd name="T52" fmla="*/ 1 w 2522"/>
                  <a:gd name="T53" fmla="*/ 1001 h 1181"/>
                  <a:gd name="T54" fmla="*/ 0 w 2522"/>
                  <a:gd name="T55" fmla="*/ 1012 h 1181"/>
                  <a:gd name="T56" fmla="*/ 0 w 2522"/>
                  <a:gd name="T57" fmla="*/ 1023 h 1181"/>
                  <a:gd name="T58" fmla="*/ 6 w 2522"/>
                  <a:gd name="T59" fmla="*/ 1040 h 1181"/>
                  <a:gd name="T60" fmla="*/ 12 w 2522"/>
                  <a:gd name="T61" fmla="*/ 1048 h 1181"/>
                  <a:gd name="T62" fmla="*/ 108 w 2522"/>
                  <a:gd name="T63" fmla="*/ 1164 h 1181"/>
                  <a:gd name="T64" fmla="*/ 122 w 2522"/>
                  <a:gd name="T65" fmla="*/ 1177 h 1181"/>
                  <a:gd name="T66" fmla="*/ 141 w 2522"/>
                  <a:gd name="T67" fmla="*/ 1181 h 1181"/>
                  <a:gd name="T68" fmla="*/ 160 w 2522"/>
                  <a:gd name="T69" fmla="*/ 1181 h 1181"/>
                  <a:gd name="T70" fmla="*/ 179 w 2522"/>
                  <a:gd name="T71" fmla="*/ 1171 h 1181"/>
                  <a:gd name="T72" fmla="*/ 1262 w 2522"/>
                  <a:gd name="T73" fmla="*/ 268 h 1181"/>
                  <a:gd name="T74" fmla="*/ 2344 w 2522"/>
                  <a:gd name="T75" fmla="*/ 1171 h 1181"/>
                  <a:gd name="T76" fmla="*/ 2358 w 2522"/>
                  <a:gd name="T77" fmla="*/ 1180 h 1181"/>
                  <a:gd name="T78" fmla="*/ 2377 w 2522"/>
                  <a:gd name="T79" fmla="*/ 1181 h 1181"/>
                  <a:gd name="T80" fmla="*/ 2383 w 2522"/>
                  <a:gd name="T81" fmla="*/ 1181 h 1181"/>
                  <a:gd name="T82" fmla="*/ 2401 w 2522"/>
                  <a:gd name="T83" fmla="*/ 1177 h 1181"/>
                  <a:gd name="T84" fmla="*/ 2414 w 2522"/>
                  <a:gd name="T85" fmla="*/ 1164 h 1181"/>
                  <a:gd name="T86" fmla="*/ 2512 w 2522"/>
                  <a:gd name="T87" fmla="*/ 1048 h 1181"/>
                  <a:gd name="T88" fmla="*/ 2518 w 2522"/>
                  <a:gd name="T89" fmla="*/ 1040 h 1181"/>
                  <a:gd name="T90" fmla="*/ 2522 w 2522"/>
                  <a:gd name="T91" fmla="*/ 1023 h 1181"/>
                  <a:gd name="T92" fmla="*/ 2522 w 2522"/>
                  <a:gd name="T93" fmla="*/ 1012 h 1181"/>
                  <a:gd name="T94" fmla="*/ 2521 w 2522"/>
                  <a:gd name="T95" fmla="*/ 1001 h 1181"/>
                  <a:gd name="T96" fmla="*/ 2512 w 2522"/>
                  <a:gd name="T97" fmla="*/ 985 h 1181"/>
                  <a:gd name="T98" fmla="*/ 2505 w 2522"/>
                  <a:gd name="T99" fmla="*/ 978 h 1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522" h="1181">
                    <a:moveTo>
                      <a:pt x="2505" y="978"/>
                    </a:moveTo>
                    <a:lnTo>
                      <a:pt x="2162" y="694"/>
                    </a:lnTo>
                    <a:lnTo>
                      <a:pt x="2162" y="54"/>
                    </a:lnTo>
                    <a:lnTo>
                      <a:pt x="2162" y="44"/>
                    </a:lnTo>
                    <a:lnTo>
                      <a:pt x="2155" y="26"/>
                    </a:lnTo>
                    <a:lnTo>
                      <a:pt x="2149" y="18"/>
                    </a:lnTo>
                    <a:lnTo>
                      <a:pt x="2141" y="13"/>
                    </a:lnTo>
                    <a:lnTo>
                      <a:pt x="2123" y="5"/>
                    </a:lnTo>
                    <a:lnTo>
                      <a:pt x="2113" y="5"/>
                    </a:lnTo>
                    <a:lnTo>
                      <a:pt x="1812" y="5"/>
                    </a:lnTo>
                    <a:lnTo>
                      <a:pt x="1802" y="5"/>
                    </a:lnTo>
                    <a:lnTo>
                      <a:pt x="1783" y="13"/>
                    </a:lnTo>
                    <a:lnTo>
                      <a:pt x="1776" y="18"/>
                    </a:lnTo>
                    <a:lnTo>
                      <a:pt x="1770" y="26"/>
                    </a:lnTo>
                    <a:lnTo>
                      <a:pt x="1763" y="44"/>
                    </a:lnTo>
                    <a:lnTo>
                      <a:pt x="1762" y="54"/>
                    </a:lnTo>
                    <a:lnTo>
                      <a:pt x="1762" y="360"/>
                    </a:lnTo>
                    <a:lnTo>
                      <a:pt x="1380" y="41"/>
                    </a:lnTo>
                    <a:lnTo>
                      <a:pt x="1354" y="23"/>
                    </a:lnTo>
                    <a:lnTo>
                      <a:pt x="1295" y="1"/>
                    </a:lnTo>
                    <a:lnTo>
                      <a:pt x="1262" y="0"/>
                    </a:lnTo>
                    <a:lnTo>
                      <a:pt x="1227" y="1"/>
                    </a:lnTo>
                    <a:lnTo>
                      <a:pt x="1168" y="23"/>
                    </a:lnTo>
                    <a:lnTo>
                      <a:pt x="1142" y="41"/>
                    </a:lnTo>
                    <a:lnTo>
                      <a:pt x="17" y="978"/>
                    </a:lnTo>
                    <a:lnTo>
                      <a:pt x="10" y="985"/>
                    </a:lnTo>
                    <a:lnTo>
                      <a:pt x="1" y="1001"/>
                    </a:lnTo>
                    <a:lnTo>
                      <a:pt x="0" y="1012"/>
                    </a:lnTo>
                    <a:lnTo>
                      <a:pt x="0" y="1023"/>
                    </a:lnTo>
                    <a:lnTo>
                      <a:pt x="6" y="1040"/>
                    </a:lnTo>
                    <a:lnTo>
                      <a:pt x="12" y="1048"/>
                    </a:lnTo>
                    <a:lnTo>
                      <a:pt x="108" y="1164"/>
                    </a:lnTo>
                    <a:lnTo>
                      <a:pt x="122" y="1177"/>
                    </a:lnTo>
                    <a:lnTo>
                      <a:pt x="141" y="1181"/>
                    </a:lnTo>
                    <a:lnTo>
                      <a:pt x="160" y="1181"/>
                    </a:lnTo>
                    <a:lnTo>
                      <a:pt x="179" y="1171"/>
                    </a:lnTo>
                    <a:lnTo>
                      <a:pt x="1262" y="268"/>
                    </a:lnTo>
                    <a:lnTo>
                      <a:pt x="2344" y="1171"/>
                    </a:lnTo>
                    <a:lnTo>
                      <a:pt x="2358" y="1180"/>
                    </a:lnTo>
                    <a:lnTo>
                      <a:pt x="2377" y="1181"/>
                    </a:lnTo>
                    <a:lnTo>
                      <a:pt x="2383" y="1181"/>
                    </a:lnTo>
                    <a:lnTo>
                      <a:pt x="2401" y="1177"/>
                    </a:lnTo>
                    <a:lnTo>
                      <a:pt x="2414" y="1164"/>
                    </a:lnTo>
                    <a:lnTo>
                      <a:pt x="2512" y="1048"/>
                    </a:lnTo>
                    <a:lnTo>
                      <a:pt x="2518" y="1040"/>
                    </a:lnTo>
                    <a:lnTo>
                      <a:pt x="2522" y="1023"/>
                    </a:lnTo>
                    <a:lnTo>
                      <a:pt x="2522" y="1012"/>
                    </a:lnTo>
                    <a:lnTo>
                      <a:pt x="2521" y="1001"/>
                    </a:lnTo>
                    <a:lnTo>
                      <a:pt x="2512" y="985"/>
                    </a:lnTo>
                    <a:lnTo>
                      <a:pt x="2505" y="97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65" name="Group 20">
              <a:extLst>
                <a:ext uri="{FF2B5EF4-FFF2-40B4-BE49-F238E27FC236}">
                  <a16:creationId xmlns:a16="http://schemas.microsoft.com/office/drawing/2014/main" id="{91C3D43D-07B5-FD46-8A57-0C871E371914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14027" y="1408363"/>
              <a:ext cx="131960" cy="180000"/>
              <a:chOff x="2597" y="4163"/>
              <a:chExt cx="217" cy="296"/>
            </a:xfrm>
            <a:solidFill>
              <a:schemeClr val="bg2"/>
            </a:solidFill>
          </p:grpSpPr>
          <p:sp>
            <p:nvSpPr>
              <p:cNvPr id="73" name="Freeform 22">
                <a:extLst>
                  <a:ext uri="{FF2B5EF4-FFF2-40B4-BE49-F238E27FC236}">
                    <a16:creationId xmlns:a16="http://schemas.microsoft.com/office/drawing/2014/main" id="{E307F11F-4C98-CF49-891E-843B356AB0A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30" y="4163"/>
                <a:ext cx="151" cy="176"/>
              </a:xfrm>
              <a:custGeom>
                <a:avLst/>
                <a:gdLst>
                  <a:gd name="T0" fmla="*/ 410 w 1662"/>
                  <a:gd name="T1" fmla="*/ 645 h 1942"/>
                  <a:gd name="T2" fmla="*/ 309 w 1662"/>
                  <a:gd name="T3" fmla="*/ 847 h 1942"/>
                  <a:gd name="T4" fmla="*/ 255 w 1662"/>
                  <a:gd name="T5" fmla="*/ 1023 h 1942"/>
                  <a:gd name="T6" fmla="*/ 263 w 1662"/>
                  <a:gd name="T7" fmla="*/ 1206 h 1942"/>
                  <a:gd name="T8" fmla="*/ 347 w 1662"/>
                  <a:gd name="T9" fmla="*/ 1429 h 1942"/>
                  <a:gd name="T10" fmla="*/ 476 w 1662"/>
                  <a:gd name="T11" fmla="*/ 1620 h 1942"/>
                  <a:gd name="T12" fmla="*/ 638 w 1662"/>
                  <a:gd name="T13" fmla="*/ 1753 h 1942"/>
                  <a:gd name="T14" fmla="*/ 825 w 1662"/>
                  <a:gd name="T15" fmla="*/ 1803 h 1942"/>
                  <a:gd name="T16" fmla="*/ 1013 w 1662"/>
                  <a:gd name="T17" fmla="*/ 1753 h 1942"/>
                  <a:gd name="T18" fmla="*/ 1176 w 1662"/>
                  <a:gd name="T19" fmla="*/ 1619 h 1942"/>
                  <a:gd name="T20" fmla="*/ 1305 w 1662"/>
                  <a:gd name="T21" fmla="*/ 1428 h 1942"/>
                  <a:gd name="T22" fmla="*/ 1388 w 1662"/>
                  <a:gd name="T23" fmla="*/ 1205 h 1942"/>
                  <a:gd name="T24" fmla="*/ 1418 w 1662"/>
                  <a:gd name="T25" fmla="*/ 974 h 1942"/>
                  <a:gd name="T26" fmla="*/ 1266 w 1662"/>
                  <a:gd name="T27" fmla="*/ 836 h 1942"/>
                  <a:gd name="T28" fmla="*/ 1012 w 1662"/>
                  <a:gd name="T29" fmla="*/ 794 h 1942"/>
                  <a:gd name="T30" fmla="*/ 806 w 1662"/>
                  <a:gd name="T31" fmla="*/ 713 h 1942"/>
                  <a:gd name="T32" fmla="*/ 646 w 1662"/>
                  <a:gd name="T33" fmla="*/ 610 h 1942"/>
                  <a:gd name="T34" fmla="*/ 526 w 1662"/>
                  <a:gd name="T35" fmla="*/ 499 h 1942"/>
                  <a:gd name="T36" fmla="*/ 944 w 1662"/>
                  <a:gd name="T37" fmla="*/ 23 h 1942"/>
                  <a:gd name="T38" fmla="*/ 1152 w 1662"/>
                  <a:gd name="T39" fmla="*/ 118 h 1942"/>
                  <a:gd name="T40" fmla="*/ 1271 w 1662"/>
                  <a:gd name="T41" fmla="*/ 205 h 1942"/>
                  <a:gd name="T42" fmla="*/ 1388 w 1662"/>
                  <a:gd name="T43" fmla="*/ 323 h 1942"/>
                  <a:gd name="T44" fmla="*/ 1455 w 1662"/>
                  <a:gd name="T45" fmla="*/ 429 h 1942"/>
                  <a:gd name="T46" fmla="*/ 1524 w 1662"/>
                  <a:gd name="T47" fmla="*/ 626 h 1942"/>
                  <a:gd name="T48" fmla="*/ 1555 w 1662"/>
                  <a:gd name="T49" fmla="*/ 892 h 1942"/>
                  <a:gd name="T50" fmla="*/ 1619 w 1662"/>
                  <a:gd name="T51" fmla="*/ 939 h 1942"/>
                  <a:gd name="T52" fmla="*/ 1657 w 1662"/>
                  <a:gd name="T53" fmla="*/ 1032 h 1942"/>
                  <a:gd name="T54" fmla="*/ 1655 w 1662"/>
                  <a:gd name="T55" fmla="*/ 1183 h 1942"/>
                  <a:gd name="T56" fmla="*/ 1611 w 1662"/>
                  <a:gd name="T57" fmla="*/ 1304 h 1942"/>
                  <a:gd name="T58" fmla="*/ 1537 w 1662"/>
                  <a:gd name="T59" fmla="*/ 1372 h 1942"/>
                  <a:gd name="T60" fmla="*/ 1445 w 1662"/>
                  <a:gd name="T61" fmla="*/ 1454 h 1942"/>
                  <a:gd name="T62" fmla="*/ 1313 w 1662"/>
                  <a:gd name="T63" fmla="*/ 1670 h 1942"/>
                  <a:gd name="T64" fmla="*/ 1141 w 1662"/>
                  <a:gd name="T65" fmla="*/ 1836 h 1942"/>
                  <a:gd name="T66" fmla="*/ 937 w 1662"/>
                  <a:gd name="T67" fmla="*/ 1930 h 1942"/>
                  <a:gd name="T68" fmla="*/ 714 w 1662"/>
                  <a:gd name="T69" fmla="*/ 1930 h 1942"/>
                  <a:gd name="T70" fmla="*/ 510 w 1662"/>
                  <a:gd name="T71" fmla="*/ 1836 h 1942"/>
                  <a:gd name="T72" fmla="*/ 337 w 1662"/>
                  <a:gd name="T73" fmla="*/ 1669 h 1942"/>
                  <a:gd name="T74" fmla="*/ 205 w 1662"/>
                  <a:gd name="T75" fmla="*/ 1452 h 1942"/>
                  <a:gd name="T76" fmla="*/ 111 w 1662"/>
                  <a:gd name="T77" fmla="*/ 1364 h 1942"/>
                  <a:gd name="T78" fmla="*/ 39 w 1662"/>
                  <a:gd name="T79" fmla="*/ 1284 h 1942"/>
                  <a:gd name="T80" fmla="*/ 2 w 1662"/>
                  <a:gd name="T81" fmla="*/ 1143 h 1942"/>
                  <a:gd name="T82" fmla="*/ 9 w 1662"/>
                  <a:gd name="T83" fmla="*/ 1009 h 1942"/>
                  <a:gd name="T84" fmla="*/ 50 w 1662"/>
                  <a:gd name="T85" fmla="*/ 930 h 1942"/>
                  <a:gd name="T86" fmla="*/ 98 w 1662"/>
                  <a:gd name="T87" fmla="*/ 851 h 1942"/>
                  <a:gd name="T88" fmla="*/ 85 w 1662"/>
                  <a:gd name="T89" fmla="*/ 643 h 1942"/>
                  <a:gd name="T90" fmla="*/ 120 w 1662"/>
                  <a:gd name="T91" fmla="*/ 487 h 1942"/>
                  <a:gd name="T92" fmla="*/ 183 w 1662"/>
                  <a:gd name="T93" fmla="*/ 377 h 1942"/>
                  <a:gd name="T94" fmla="*/ 257 w 1662"/>
                  <a:gd name="T95" fmla="*/ 305 h 1942"/>
                  <a:gd name="T96" fmla="*/ 319 w 1662"/>
                  <a:gd name="T97" fmla="*/ 266 h 1942"/>
                  <a:gd name="T98" fmla="*/ 352 w 1662"/>
                  <a:gd name="T99" fmla="*/ 246 h 1942"/>
                  <a:gd name="T100" fmla="*/ 390 w 1662"/>
                  <a:gd name="T101" fmla="*/ 196 h 1942"/>
                  <a:gd name="T102" fmla="*/ 459 w 1662"/>
                  <a:gd name="T103" fmla="*/ 127 h 1942"/>
                  <a:gd name="T104" fmla="*/ 559 w 1662"/>
                  <a:gd name="T105" fmla="*/ 57 h 1942"/>
                  <a:gd name="T106" fmla="*/ 690 w 1662"/>
                  <a:gd name="T107" fmla="*/ 10 h 19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662" h="1942">
                    <a:moveTo>
                      <a:pt x="526" y="499"/>
                    </a:moveTo>
                    <a:lnTo>
                      <a:pt x="484" y="546"/>
                    </a:lnTo>
                    <a:lnTo>
                      <a:pt x="445" y="595"/>
                    </a:lnTo>
                    <a:lnTo>
                      <a:pt x="410" y="645"/>
                    </a:lnTo>
                    <a:lnTo>
                      <a:pt x="379" y="696"/>
                    </a:lnTo>
                    <a:lnTo>
                      <a:pt x="352" y="747"/>
                    </a:lnTo>
                    <a:lnTo>
                      <a:pt x="329" y="797"/>
                    </a:lnTo>
                    <a:lnTo>
                      <a:pt x="309" y="847"/>
                    </a:lnTo>
                    <a:lnTo>
                      <a:pt x="291" y="895"/>
                    </a:lnTo>
                    <a:lnTo>
                      <a:pt x="277" y="941"/>
                    </a:lnTo>
                    <a:lnTo>
                      <a:pt x="264" y="984"/>
                    </a:lnTo>
                    <a:lnTo>
                      <a:pt x="255" y="1023"/>
                    </a:lnTo>
                    <a:lnTo>
                      <a:pt x="247" y="1059"/>
                    </a:lnTo>
                    <a:lnTo>
                      <a:pt x="241" y="1091"/>
                    </a:lnTo>
                    <a:lnTo>
                      <a:pt x="250" y="1148"/>
                    </a:lnTo>
                    <a:lnTo>
                      <a:pt x="263" y="1206"/>
                    </a:lnTo>
                    <a:lnTo>
                      <a:pt x="280" y="1263"/>
                    </a:lnTo>
                    <a:lnTo>
                      <a:pt x="299" y="1320"/>
                    </a:lnTo>
                    <a:lnTo>
                      <a:pt x="322" y="1375"/>
                    </a:lnTo>
                    <a:lnTo>
                      <a:pt x="347" y="1429"/>
                    </a:lnTo>
                    <a:lnTo>
                      <a:pt x="375" y="1480"/>
                    </a:lnTo>
                    <a:lnTo>
                      <a:pt x="406" y="1530"/>
                    </a:lnTo>
                    <a:lnTo>
                      <a:pt x="440" y="1576"/>
                    </a:lnTo>
                    <a:lnTo>
                      <a:pt x="476" y="1620"/>
                    </a:lnTo>
                    <a:lnTo>
                      <a:pt x="513" y="1659"/>
                    </a:lnTo>
                    <a:lnTo>
                      <a:pt x="553" y="1695"/>
                    </a:lnTo>
                    <a:lnTo>
                      <a:pt x="594" y="1726"/>
                    </a:lnTo>
                    <a:lnTo>
                      <a:pt x="638" y="1753"/>
                    </a:lnTo>
                    <a:lnTo>
                      <a:pt x="683" y="1774"/>
                    </a:lnTo>
                    <a:lnTo>
                      <a:pt x="729" y="1789"/>
                    </a:lnTo>
                    <a:lnTo>
                      <a:pt x="777" y="1800"/>
                    </a:lnTo>
                    <a:lnTo>
                      <a:pt x="825" y="1803"/>
                    </a:lnTo>
                    <a:lnTo>
                      <a:pt x="875" y="1800"/>
                    </a:lnTo>
                    <a:lnTo>
                      <a:pt x="922" y="1789"/>
                    </a:lnTo>
                    <a:lnTo>
                      <a:pt x="968" y="1774"/>
                    </a:lnTo>
                    <a:lnTo>
                      <a:pt x="1013" y="1753"/>
                    </a:lnTo>
                    <a:lnTo>
                      <a:pt x="1056" y="1726"/>
                    </a:lnTo>
                    <a:lnTo>
                      <a:pt x="1099" y="1695"/>
                    </a:lnTo>
                    <a:lnTo>
                      <a:pt x="1139" y="1659"/>
                    </a:lnTo>
                    <a:lnTo>
                      <a:pt x="1176" y="1619"/>
                    </a:lnTo>
                    <a:lnTo>
                      <a:pt x="1212" y="1576"/>
                    </a:lnTo>
                    <a:lnTo>
                      <a:pt x="1245" y="1529"/>
                    </a:lnTo>
                    <a:lnTo>
                      <a:pt x="1276" y="1480"/>
                    </a:lnTo>
                    <a:lnTo>
                      <a:pt x="1305" y="1428"/>
                    </a:lnTo>
                    <a:lnTo>
                      <a:pt x="1330" y="1374"/>
                    </a:lnTo>
                    <a:lnTo>
                      <a:pt x="1353" y="1319"/>
                    </a:lnTo>
                    <a:lnTo>
                      <a:pt x="1372" y="1262"/>
                    </a:lnTo>
                    <a:lnTo>
                      <a:pt x="1388" y="1205"/>
                    </a:lnTo>
                    <a:lnTo>
                      <a:pt x="1401" y="1147"/>
                    </a:lnTo>
                    <a:lnTo>
                      <a:pt x="1411" y="1089"/>
                    </a:lnTo>
                    <a:lnTo>
                      <a:pt x="1416" y="1032"/>
                    </a:lnTo>
                    <a:lnTo>
                      <a:pt x="1418" y="974"/>
                    </a:lnTo>
                    <a:lnTo>
                      <a:pt x="1417" y="904"/>
                    </a:lnTo>
                    <a:lnTo>
                      <a:pt x="1414" y="838"/>
                    </a:lnTo>
                    <a:lnTo>
                      <a:pt x="1339" y="839"/>
                    </a:lnTo>
                    <a:lnTo>
                      <a:pt x="1266" y="836"/>
                    </a:lnTo>
                    <a:lnTo>
                      <a:pt x="1198" y="830"/>
                    </a:lnTo>
                    <a:lnTo>
                      <a:pt x="1133" y="820"/>
                    </a:lnTo>
                    <a:lnTo>
                      <a:pt x="1070" y="808"/>
                    </a:lnTo>
                    <a:lnTo>
                      <a:pt x="1012" y="794"/>
                    </a:lnTo>
                    <a:lnTo>
                      <a:pt x="956" y="777"/>
                    </a:lnTo>
                    <a:lnTo>
                      <a:pt x="903" y="757"/>
                    </a:lnTo>
                    <a:lnTo>
                      <a:pt x="853" y="737"/>
                    </a:lnTo>
                    <a:lnTo>
                      <a:pt x="806" y="713"/>
                    </a:lnTo>
                    <a:lnTo>
                      <a:pt x="762" y="690"/>
                    </a:lnTo>
                    <a:lnTo>
                      <a:pt x="721" y="664"/>
                    </a:lnTo>
                    <a:lnTo>
                      <a:pt x="682" y="638"/>
                    </a:lnTo>
                    <a:lnTo>
                      <a:pt x="646" y="610"/>
                    </a:lnTo>
                    <a:lnTo>
                      <a:pt x="612" y="583"/>
                    </a:lnTo>
                    <a:lnTo>
                      <a:pt x="581" y="555"/>
                    </a:lnTo>
                    <a:lnTo>
                      <a:pt x="552" y="527"/>
                    </a:lnTo>
                    <a:lnTo>
                      <a:pt x="526" y="499"/>
                    </a:lnTo>
                    <a:close/>
                    <a:moveTo>
                      <a:pt x="808" y="0"/>
                    </a:moveTo>
                    <a:lnTo>
                      <a:pt x="851" y="3"/>
                    </a:lnTo>
                    <a:lnTo>
                      <a:pt x="897" y="11"/>
                    </a:lnTo>
                    <a:lnTo>
                      <a:pt x="944" y="23"/>
                    </a:lnTo>
                    <a:lnTo>
                      <a:pt x="993" y="39"/>
                    </a:lnTo>
                    <a:lnTo>
                      <a:pt x="1044" y="60"/>
                    </a:lnTo>
                    <a:lnTo>
                      <a:pt x="1097" y="86"/>
                    </a:lnTo>
                    <a:lnTo>
                      <a:pt x="1152" y="118"/>
                    </a:lnTo>
                    <a:lnTo>
                      <a:pt x="1179" y="135"/>
                    </a:lnTo>
                    <a:lnTo>
                      <a:pt x="1208" y="155"/>
                    </a:lnTo>
                    <a:lnTo>
                      <a:pt x="1239" y="179"/>
                    </a:lnTo>
                    <a:lnTo>
                      <a:pt x="1271" y="205"/>
                    </a:lnTo>
                    <a:lnTo>
                      <a:pt x="1304" y="233"/>
                    </a:lnTo>
                    <a:lnTo>
                      <a:pt x="1334" y="261"/>
                    </a:lnTo>
                    <a:lnTo>
                      <a:pt x="1363" y="292"/>
                    </a:lnTo>
                    <a:lnTo>
                      <a:pt x="1388" y="323"/>
                    </a:lnTo>
                    <a:lnTo>
                      <a:pt x="1409" y="353"/>
                    </a:lnTo>
                    <a:lnTo>
                      <a:pt x="1409" y="353"/>
                    </a:lnTo>
                    <a:lnTo>
                      <a:pt x="1433" y="389"/>
                    </a:lnTo>
                    <a:lnTo>
                      <a:pt x="1455" y="429"/>
                    </a:lnTo>
                    <a:lnTo>
                      <a:pt x="1475" y="472"/>
                    </a:lnTo>
                    <a:lnTo>
                      <a:pt x="1493" y="519"/>
                    </a:lnTo>
                    <a:lnTo>
                      <a:pt x="1509" y="570"/>
                    </a:lnTo>
                    <a:lnTo>
                      <a:pt x="1524" y="626"/>
                    </a:lnTo>
                    <a:lnTo>
                      <a:pt x="1535" y="685"/>
                    </a:lnTo>
                    <a:lnTo>
                      <a:pt x="1545" y="749"/>
                    </a:lnTo>
                    <a:lnTo>
                      <a:pt x="1551" y="817"/>
                    </a:lnTo>
                    <a:lnTo>
                      <a:pt x="1555" y="892"/>
                    </a:lnTo>
                    <a:lnTo>
                      <a:pt x="1573" y="900"/>
                    </a:lnTo>
                    <a:lnTo>
                      <a:pt x="1590" y="910"/>
                    </a:lnTo>
                    <a:lnTo>
                      <a:pt x="1605" y="922"/>
                    </a:lnTo>
                    <a:lnTo>
                      <a:pt x="1619" y="939"/>
                    </a:lnTo>
                    <a:lnTo>
                      <a:pt x="1632" y="957"/>
                    </a:lnTo>
                    <a:lnTo>
                      <a:pt x="1642" y="979"/>
                    </a:lnTo>
                    <a:lnTo>
                      <a:pt x="1651" y="1003"/>
                    </a:lnTo>
                    <a:lnTo>
                      <a:pt x="1657" y="1032"/>
                    </a:lnTo>
                    <a:lnTo>
                      <a:pt x="1661" y="1064"/>
                    </a:lnTo>
                    <a:lnTo>
                      <a:pt x="1662" y="1102"/>
                    </a:lnTo>
                    <a:lnTo>
                      <a:pt x="1660" y="1143"/>
                    </a:lnTo>
                    <a:lnTo>
                      <a:pt x="1655" y="1183"/>
                    </a:lnTo>
                    <a:lnTo>
                      <a:pt x="1648" y="1218"/>
                    </a:lnTo>
                    <a:lnTo>
                      <a:pt x="1638" y="1250"/>
                    </a:lnTo>
                    <a:lnTo>
                      <a:pt x="1625" y="1278"/>
                    </a:lnTo>
                    <a:lnTo>
                      <a:pt x="1611" y="1304"/>
                    </a:lnTo>
                    <a:lnTo>
                      <a:pt x="1595" y="1325"/>
                    </a:lnTo>
                    <a:lnTo>
                      <a:pt x="1577" y="1344"/>
                    </a:lnTo>
                    <a:lnTo>
                      <a:pt x="1558" y="1360"/>
                    </a:lnTo>
                    <a:lnTo>
                      <a:pt x="1537" y="1372"/>
                    </a:lnTo>
                    <a:lnTo>
                      <a:pt x="1515" y="1382"/>
                    </a:lnTo>
                    <a:lnTo>
                      <a:pt x="1493" y="1390"/>
                    </a:lnTo>
                    <a:lnTo>
                      <a:pt x="1471" y="1395"/>
                    </a:lnTo>
                    <a:lnTo>
                      <a:pt x="1445" y="1454"/>
                    </a:lnTo>
                    <a:lnTo>
                      <a:pt x="1416" y="1512"/>
                    </a:lnTo>
                    <a:lnTo>
                      <a:pt x="1385" y="1567"/>
                    </a:lnTo>
                    <a:lnTo>
                      <a:pt x="1350" y="1620"/>
                    </a:lnTo>
                    <a:lnTo>
                      <a:pt x="1313" y="1670"/>
                    </a:lnTo>
                    <a:lnTo>
                      <a:pt x="1273" y="1717"/>
                    </a:lnTo>
                    <a:lnTo>
                      <a:pt x="1231" y="1761"/>
                    </a:lnTo>
                    <a:lnTo>
                      <a:pt x="1187" y="1801"/>
                    </a:lnTo>
                    <a:lnTo>
                      <a:pt x="1141" y="1836"/>
                    </a:lnTo>
                    <a:lnTo>
                      <a:pt x="1092" y="1868"/>
                    </a:lnTo>
                    <a:lnTo>
                      <a:pt x="1042" y="1893"/>
                    </a:lnTo>
                    <a:lnTo>
                      <a:pt x="990" y="1915"/>
                    </a:lnTo>
                    <a:lnTo>
                      <a:pt x="937" y="1930"/>
                    </a:lnTo>
                    <a:lnTo>
                      <a:pt x="882" y="1939"/>
                    </a:lnTo>
                    <a:lnTo>
                      <a:pt x="825" y="1942"/>
                    </a:lnTo>
                    <a:lnTo>
                      <a:pt x="769" y="1939"/>
                    </a:lnTo>
                    <a:lnTo>
                      <a:pt x="714" y="1930"/>
                    </a:lnTo>
                    <a:lnTo>
                      <a:pt x="661" y="1915"/>
                    </a:lnTo>
                    <a:lnTo>
                      <a:pt x="608" y="1893"/>
                    </a:lnTo>
                    <a:lnTo>
                      <a:pt x="558" y="1867"/>
                    </a:lnTo>
                    <a:lnTo>
                      <a:pt x="510" y="1836"/>
                    </a:lnTo>
                    <a:lnTo>
                      <a:pt x="464" y="1800"/>
                    </a:lnTo>
                    <a:lnTo>
                      <a:pt x="419" y="1760"/>
                    </a:lnTo>
                    <a:lnTo>
                      <a:pt x="377" y="1716"/>
                    </a:lnTo>
                    <a:lnTo>
                      <a:pt x="337" y="1669"/>
                    </a:lnTo>
                    <a:lnTo>
                      <a:pt x="300" y="1618"/>
                    </a:lnTo>
                    <a:lnTo>
                      <a:pt x="266" y="1565"/>
                    </a:lnTo>
                    <a:lnTo>
                      <a:pt x="234" y="1510"/>
                    </a:lnTo>
                    <a:lnTo>
                      <a:pt x="205" y="1452"/>
                    </a:lnTo>
                    <a:lnTo>
                      <a:pt x="179" y="1392"/>
                    </a:lnTo>
                    <a:lnTo>
                      <a:pt x="156" y="1386"/>
                    </a:lnTo>
                    <a:lnTo>
                      <a:pt x="133" y="1376"/>
                    </a:lnTo>
                    <a:lnTo>
                      <a:pt x="111" y="1364"/>
                    </a:lnTo>
                    <a:lnTo>
                      <a:pt x="91" y="1349"/>
                    </a:lnTo>
                    <a:lnTo>
                      <a:pt x="72" y="1330"/>
                    </a:lnTo>
                    <a:lnTo>
                      <a:pt x="55" y="1309"/>
                    </a:lnTo>
                    <a:lnTo>
                      <a:pt x="39" y="1284"/>
                    </a:lnTo>
                    <a:lnTo>
                      <a:pt x="26" y="1254"/>
                    </a:lnTo>
                    <a:lnTo>
                      <a:pt x="15" y="1221"/>
                    </a:lnTo>
                    <a:lnTo>
                      <a:pt x="7" y="1184"/>
                    </a:lnTo>
                    <a:lnTo>
                      <a:pt x="2" y="1143"/>
                    </a:lnTo>
                    <a:lnTo>
                      <a:pt x="0" y="1104"/>
                    </a:lnTo>
                    <a:lnTo>
                      <a:pt x="1" y="1068"/>
                    </a:lnTo>
                    <a:lnTo>
                      <a:pt x="4" y="1038"/>
                    </a:lnTo>
                    <a:lnTo>
                      <a:pt x="9" y="1009"/>
                    </a:lnTo>
                    <a:lnTo>
                      <a:pt x="17" y="985"/>
                    </a:lnTo>
                    <a:lnTo>
                      <a:pt x="27" y="964"/>
                    </a:lnTo>
                    <a:lnTo>
                      <a:pt x="38" y="946"/>
                    </a:lnTo>
                    <a:lnTo>
                      <a:pt x="50" y="930"/>
                    </a:lnTo>
                    <a:lnTo>
                      <a:pt x="65" y="916"/>
                    </a:lnTo>
                    <a:lnTo>
                      <a:pt x="80" y="906"/>
                    </a:lnTo>
                    <a:lnTo>
                      <a:pt x="96" y="897"/>
                    </a:lnTo>
                    <a:lnTo>
                      <a:pt x="98" y="851"/>
                    </a:lnTo>
                    <a:lnTo>
                      <a:pt x="89" y="794"/>
                    </a:lnTo>
                    <a:lnTo>
                      <a:pt x="85" y="740"/>
                    </a:lnTo>
                    <a:lnTo>
                      <a:pt x="83" y="690"/>
                    </a:lnTo>
                    <a:lnTo>
                      <a:pt x="85" y="643"/>
                    </a:lnTo>
                    <a:lnTo>
                      <a:pt x="90" y="599"/>
                    </a:lnTo>
                    <a:lnTo>
                      <a:pt x="98" y="559"/>
                    </a:lnTo>
                    <a:lnTo>
                      <a:pt x="108" y="522"/>
                    </a:lnTo>
                    <a:lnTo>
                      <a:pt x="120" y="487"/>
                    </a:lnTo>
                    <a:lnTo>
                      <a:pt x="134" y="455"/>
                    </a:lnTo>
                    <a:lnTo>
                      <a:pt x="149" y="427"/>
                    </a:lnTo>
                    <a:lnTo>
                      <a:pt x="166" y="400"/>
                    </a:lnTo>
                    <a:lnTo>
                      <a:pt x="183" y="377"/>
                    </a:lnTo>
                    <a:lnTo>
                      <a:pt x="202" y="355"/>
                    </a:lnTo>
                    <a:lnTo>
                      <a:pt x="220" y="337"/>
                    </a:lnTo>
                    <a:lnTo>
                      <a:pt x="239" y="320"/>
                    </a:lnTo>
                    <a:lnTo>
                      <a:pt x="257" y="305"/>
                    </a:lnTo>
                    <a:lnTo>
                      <a:pt x="274" y="293"/>
                    </a:lnTo>
                    <a:lnTo>
                      <a:pt x="290" y="282"/>
                    </a:lnTo>
                    <a:lnTo>
                      <a:pt x="305" y="273"/>
                    </a:lnTo>
                    <a:lnTo>
                      <a:pt x="319" y="266"/>
                    </a:lnTo>
                    <a:lnTo>
                      <a:pt x="331" y="260"/>
                    </a:lnTo>
                    <a:lnTo>
                      <a:pt x="341" y="255"/>
                    </a:lnTo>
                    <a:lnTo>
                      <a:pt x="348" y="253"/>
                    </a:lnTo>
                    <a:lnTo>
                      <a:pt x="352" y="246"/>
                    </a:lnTo>
                    <a:lnTo>
                      <a:pt x="359" y="237"/>
                    </a:lnTo>
                    <a:lnTo>
                      <a:pt x="367" y="225"/>
                    </a:lnTo>
                    <a:lnTo>
                      <a:pt x="377" y="212"/>
                    </a:lnTo>
                    <a:lnTo>
                      <a:pt x="390" y="196"/>
                    </a:lnTo>
                    <a:lnTo>
                      <a:pt x="404" y="180"/>
                    </a:lnTo>
                    <a:lnTo>
                      <a:pt x="421" y="163"/>
                    </a:lnTo>
                    <a:lnTo>
                      <a:pt x="439" y="145"/>
                    </a:lnTo>
                    <a:lnTo>
                      <a:pt x="459" y="127"/>
                    </a:lnTo>
                    <a:lnTo>
                      <a:pt x="481" y="108"/>
                    </a:lnTo>
                    <a:lnTo>
                      <a:pt x="505" y="91"/>
                    </a:lnTo>
                    <a:lnTo>
                      <a:pt x="531" y="74"/>
                    </a:lnTo>
                    <a:lnTo>
                      <a:pt x="559" y="57"/>
                    </a:lnTo>
                    <a:lnTo>
                      <a:pt x="589" y="43"/>
                    </a:lnTo>
                    <a:lnTo>
                      <a:pt x="620" y="30"/>
                    </a:lnTo>
                    <a:lnTo>
                      <a:pt x="655" y="19"/>
                    </a:lnTo>
                    <a:lnTo>
                      <a:pt x="690" y="10"/>
                    </a:lnTo>
                    <a:lnTo>
                      <a:pt x="728" y="3"/>
                    </a:lnTo>
                    <a:lnTo>
                      <a:pt x="767" y="0"/>
                    </a:lnTo>
                    <a:lnTo>
                      <a:pt x="80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74" name="Freeform 23">
                <a:extLst>
                  <a:ext uri="{FF2B5EF4-FFF2-40B4-BE49-F238E27FC236}">
                    <a16:creationId xmlns:a16="http://schemas.microsoft.com/office/drawing/2014/main" id="{46BB4D83-FC02-FA4B-A396-4C509E77811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64" y="4250"/>
                <a:ext cx="83" cy="27"/>
              </a:xfrm>
              <a:custGeom>
                <a:avLst/>
                <a:gdLst>
                  <a:gd name="T0" fmla="*/ 613 w 916"/>
                  <a:gd name="T1" fmla="*/ 78 h 300"/>
                  <a:gd name="T2" fmla="*/ 561 w 916"/>
                  <a:gd name="T3" fmla="*/ 109 h 300"/>
                  <a:gd name="T4" fmla="*/ 554 w 916"/>
                  <a:gd name="T5" fmla="*/ 165 h 300"/>
                  <a:gd name="T6" fmla="*/ 579 w 916"/>
                  <a:gd name="T7" fmla="*/ 210 h 300"/>
                  <a:gd name="T8" fmla="*/ 665 w 916"/>
                  <a:gd name="T9" fmla="*/ 229 h 300"/>
                  <a:gd name="T10" fmla="*/ 787 w 916"/>
                  <a:gd name="T11" fmla="*/ 223 h 300"/>
                  <a:gd name="T12" fmla="*/ 839 w 916"/>
                  <a:gd name="T13" fmla="*/ 191 h 300"/>
                  <a:gd name="T14" fmla="*/ 846 w 916"/>
                  <a:gd name="T15" fmla="*/ 135 h 300"/>
                  <a:gd name="T16" fmla="*/ 820 w 916"/>
                  <a:gd name="T17" fmla="*/ 90 h 300"/>
                  <a:gd name="T18" fmla="*/ 734 w 916"/>
                  <a:gd name="T19" fmla="*/ 72 h 300"/>
                  <a:gd name="T20" fmla="*/ 153 w 916"/>
                  <a:gd name="T21" fmla="*/ 74 h 300"/>
                  <a:gd name="T22" fmla="*/ 85 w 916"/>
                  <a:gd name="T23" fmla="*/ 99 h 300"/>
                  <a:gd name="T24" fmla="*/ 70 w 916"/>
                  <a:gd name="T25" fmla="*/ 150 h 300"/>
                  <a:gd name="T26" fmla="*/ 85 w 916"/>
                  <a:gd name="T27" fmla="*/ 201 h 300"/>
                  <a:gd name="T28" fmla="*/ 153 w 916"/>
                  <a:gd name="T29" fmla="*/ 227 h 300"/>
                  <a:gd name="T30" fmla="*/ 280 w 916"/>
                  <a:gd name="T31" fmla="*/ 227 h 300"/>
                  <a:gd name="T32" fmla="*/ 348 w 916"/>
                  <a:gd name="T33" fmla="*/ 201 h 300"/>
                  <a:gd name="T34" fmla="*/ 363 w 916"/>
                  <a:gd name="T35" fmla="*/ 150 h 300"/>
                  <a:gd name="T36" fmla="*/ 348 w 916"/>
                  <a:gd name="T37" fmla="*/ 99 h 300"/>
                  <a:gd name="T38" fmla="*/ 280 w 916"/>
                  <a:gd name="T39" fmla="*/ 74 h 300"/>
                  <a:gd name="T40" fmla="*/ 234 w 916"/>
                  <a:gd name="T41" fmla="*/ 0 h 300"/>
                  <a:gd name="T42" fmla="*/ 321 w 916"/>
                  <a:gd name="T43" fmla="*/ 9 h 300"/>
                  <a:gd name="T44" fmla="*/ 400 w 916"/>
                  <a:gd name="T45" fmla="*/ 53 h 300"/>
                  <a:gd name="T46" fmla="*/ 574 w 916"/>
                  <a:gd name="T47" fmla="*/ 17 h 300"/>
                  <a:gd name="T48" fmla="*/ 662 w 916"/>
                  <a:gd name="T49" fmla="*/ 1 h 300"/>
                  <a:gd name="T50" fmla="*/ 732 w 916"/>
                  <a:gd name="T51" fmla="*/ 0 h 300"/>
                  <a:gd name="T52" fmla="*/ 806 w 916"/>
                  <a:gd name="T53" fmla="*/ 10 h 300"/>
                  <a:gd name="T54" fmla="*/ 875 w 916"/>
                  <a:gd name="T55" fmla="*/ 45 h 300"/>
                  <a:gd name="T56" fmla="*/ 914 w 916"/>
                  <a:gd name="T57" fmla="*/ 123 h 300"/>
                  <a:gd name="T58" fmla="*/ 900 w 916"/>
                  <a:gd name="T59" fmla="*/ 223 h 300"/>
                  <a:gd name="T60" fmla="*/ 843 w 916"/>
                  <a:gd name="T61" fmla="*/ 277 h 300"/>
                  <a:gd name="T62" fmla="*/ 768 w 916"/>
                  <a:gd name="T63" fmla="*/ 297 h 300"/>
                  <a:gd name="T64" fmla="*/ 699 w 916"/>
                  <a:gd name="T65" fmla="*/ 300 h 300"/>
                  <a:gd name="T66" fmla="*/ 632 w 916"/>
                  <a:gd name="T67" fmla="*/ 297 h 300"/>
                  <a:gd name="T68" fmla="*/ 557 w 916"/>
                  <a:gd name="T69" fmla="*/ 277 h 300"/>
                  <a:gd name="T70" fmla="*/ 500 w 916"/>
                  <a:gd name="T71" fmla="*/ 224 h 300"/>
                  <a:gd name="T72" fmla="*/ 485 w 916"/>
                  <a:gd name="T73" fmla="*/ 137 h 300"/>
                  <a:gd name="T74" fmla="*/ 432 w 916"/>
                  <a:gd name="T75" fmla="*/ 150 h 300"/>
                  <a:gd name="T76" fmla="*/ 405 w 916"/>
                  <a:gd name="T77" fmla="*/ 241 h 300"/>
                  <a:gd name="T78" fmla="*/ 342 w 916"/>
                  <a:gd name="T79" fmla="*/ 284 h 300"/>
                  <a:gd name="T80" fmla="*/ 266 w 916"/>
                  <a:gd name="T81" fmla="*/ 298 h 300"/>
                  <a:gd name="T82" fmla="*/ 201 w 916"/>
                  <a:gd name="T83" fmla="*/ 299 h 300"/>
                  <a:gd name="T84" fmla="*/ 129 w 916"/>
                  <a:gd name="T85" fmla="*/ 294 h 300"/>
                  <a:gd name="T86" fmla="*/ 57 w 916"/>
                  <a:gd name="T87" fmla="*/ 267 h 300"/>
                  <a:gd name="T88" fmla="*/ 7 w 916"/>
                  <a:gd name="T89" fmla="*/ 202 h 300"/>
                  <a:gd name="T90" fmla="*/ 7 w 916"/>
                  <a:gd name="T91" fmla="*/ 98 h 300"/>
                  <a:gd name="T92" fmla="*/ 57 w 916"/>
                  <a:gd name="T93" fmla="*/ 33 h 300"/>
                  <a:gd name="T94" fmla="*/ 129 w 916"/>
                  <a:gd name="T95" fmla="*/ 6 h 300"/>
                  <a:gd name="T96" fmla="*/ 201 w 916"/>
                  <a:gd name="T97" fmla="*/ 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16" h="300">
                    <a:moveTo>
                      <a:pt x="699" y="71"/>
                    </a:moveTo>
                    <a:lnTo>
                      <a:pt x="665" y="72"/>
                    </a:lnTo>
                    <a:lnTo>
                      <a:pt x="636" y="74"/>
                    </a:lnTo>
                    <a:lnTo>
                      <a:pt x="613" y="78"/>
                    </a:lnTo>
                    <a:lnTo>
                      <a:pt x="594" y="83"/>
                    </a:lnTo>
                    <a:lnTo>
                      <a:pt x="579" y="90"/>
                    </a:lnTo>
                    <a:lnTo>
                      <a:pt x="569" y="99"/>
                    </a:lnTo>
                    <a:lnTo>
                      <a:pt x="561" y="109"/>
                    </a:lnTo>
                    <a:lnTo>
                      <a:pt x="556" y="122"/>
                    </a:lnTo>
                    <a:lnTo>
                      <a:pt x="554" y="135"/>
                    </a:lnTo>
                    <a:lnTo>
                      <a:pt x="553" y="150"/>
                    </a:lnTo>
                    <a:lnTo>
                      <a:pt x="554" y="165"/>
                    </a:lnTo>
                    <a:lnTo>
                      <a:pt x="556" y="179"/>
                    </a:lnTo>
                    <a:lnTo>
                      <a:pt x="561" y="191"/>
                    </a:lnTo>
                    <a:lnTo>
                      <a:pt x="569" y="201"/>
                    </a:lnTo>
                    <a:lnTo>
                      <a:pt x="579" y="210"/>
                    </a:lnTo>
                    <a:lnTo>
                      <a:pt x="594" y="216"/>
                    </a:lnTo>
                    <a:lnTo>
                      <a:pt x="613" y="223"/>
                    </a:lnTo>
                    <a:lnTo>
                      <a:pt x="636" y="227"/>
                    </a:lnTo>
                    <a:lnTo>
                      <a:pt x="665" y="229"/>
                    </a:lnTo>
                    <a:lnTo>
                      <a:pt x="699" y="230"/>
                    </a:lnTo>
                    <a:lnTo>
                      <a:pt x="734" y="229"/>
                    </a:lnTo>
                    <a:lnTo>
                      <a:pt x="763" y="227"/>
                    </a:lnTo>
                    <a:lnTo>
                      <a:pt x="787" y="223"/>
                    </a:lnTo>
                    <a:lnTo>
                      <a:pt x="805" y="216"/>
                    </a:lnTo>
                    <a:lnTo>
                      <a:pt x="820" y="210"/>
                    </a:lnTo>
                    <a:lnTo>
                      <a:pt x="831" y="201"/>
                    </a:lnTo>
                    <a:lnTo>
                      <a:pt x="839" y="191"/>
                    </a:lnTo>
                    <a:lnTo>
                      <a:pt x="843" y="179"/>
                    </a:lnTo>
                    <a:lnTo>
                      <a:pt x="846" y="165"/>
                    </a:lnTo>
                    <a:lnTo>
                      <a:pt x="847" y="150"/>
                    </a:lnTo>
                    <a:lnTo>
                      <a:pt x="846" y="135"/>
                    </a:lnTo>
                    <a:lnTo>
                      <a:pt x="843" y="122"/>
                    </a:lnTo>
                    <a:lnTo>
                      <a:pt x="839" y="109"/>
                    </a:lnTo>
                    <a:lnTo>
                      <a:pt x="831" y="99"/>
                    </a:lnTo>
                    <a:lnTo>
                      <a:pt x="820" y="90"/>
                    </a:lnTo>
                    <a:lnTo>
                      <a:pt x="805" y="83"/>
                    </a:lnTo>
                    <a:lnTo>
                      <a:pt x="787" y="78"/>
                    </a:lnTo>
                    <a:lnTo>
                      <a:pt x="763" y="74"/>
                    </a:lnTo>
                    <a:lnTo>
                      <a:pt x="734" y="72"/>
                    </a:lnTo>
                    <a:lnTo>
                      <a:pt x="699" y="71"/>
                    </a:lnTo>
                    <a:close/>
                    <a:moveTo>
                      <a:pt x="216" y="71"/>
                    </a:moveTo>
                    <a:lnTo>
                      <a:pt x="182" y="72"/>
                    </a:lnTo>
                    <a:lnTo>
                      <a:pt x="153" y="74"/>
                    </a:lnTo>
                    <a:lnTo>
                      <a:pt x="130" y="78"/>
                    </a:lnTo>
                    <a:lnTo>
                      <a:pt x="111" y="83"/>
                    </a:lnTo>
                    <a:lnTo>
                      <a:pt x="96" y="90"/>
                    </a:lnTo>
                    <a:lnTo>
                      <a:pt x="85" y="99"/>
                    </a:lnTo>
                    <a:lnTo>
                      <a:pt x="78" y="109"/>
                    </a:lnTo>
                    <a:lnTo>
                      <a:pt x="73" y="122"/>
                    </a:lnTo>
                    <a:lnTo>
                      <a:pt x="70" y="135"/>
                    </a:lnTo>
                    <a:lnTo>
                      <a:pt x="70" y="150"/>
                    </a:lnTo>
                    <a:lnTo>
                      <a:pt x="70" y="165"/>
                    </a:lnTo>
                    <a:lnTo>
                      <a:pt x="73" y="179"/>
                    </a:lnTo>
                    <a:lnTo>
                      <a:pt x="78" y="191"/>
                    </a:lnTo>
                    <a:lnTo>
                      <a:pt x="85" y="201"/>
                    </a:lnTo>
                    <a:lnTo>
                      <a:pt x="96" y="210"/>
                    </a:lnTo>
                    <a:lnTo>
                      <a:pt x="111" y="216"/>
                    </a:lnTo>
                    <a:lnTo>
                      <a:pt x="130" y="223"/>
                    </a:lnTo>
                    <a:lnTo>
                      <a:pt x="153" y="227"/>
                    </a:lnTo>
                    <a:lnTo>
                      <a:pt x="182" y="229"/>
                    </a:lnTo>
                    <a:lnTo>
                      <a:pt x="216" y="230"/>
                    </a:lnTo>
                    <a:lnTo>
                      <a:pt x="250" y="229"/>
                    </a:lnTo>
                    <a:lnTo>
                      <a:pt x="280" y="227"/>
                    </a:lnTo>
                    <a:lnTo>
                      <a:pt x="304" y="223"/>
                    </a:lnTo>
                    <a:lnTo>
                      <a:pt x="322" y="216"/>
                    </a:lnTo>
                    <a:lnTo>
                      <a:pt x="337" y="210"/>
                    </a:lnTo>
                    <a:lnTo>
                      <a:pt x="348" y="201"/>
                    </a:lnTo>
                    <a:lnTo>
                      <a:pt x="355" y="191"/>
                    </a:lnTo>
                    <a:lnTo>
                      <a:pt x="360" y="179"/>
                    </a:lnTo>
                    <a:lnTo>
                      <a:pt x="363" y="165"/>
                    </a:lnTo>
                    <a:lnTo>
                      <a:pt x="363" y="150"/>
                    </a:lnTo>
                    <a:lnTo>
                      <a:pt x="363" y="135"/>
                    </a:lnTo>
                    <a:lnTo>
                      <a:pt x="360" y="122"/>
                    </a:lnTo>
                    <a:lnTo>
                      <a:pt x="355" y="109"/>
                    </a:lnTo>
                    <a:lnTo>
                      <a:pt x="348" y="99"/>
                    </a:lnTo>
                    <a:lnTo>
                      <a:pt x="337" y="90"/>
                    </a:lnTo>
                    <a:lnTo>
                      <a:pt x="322" y="83"/>
                    </a:lnTo>
                    <a:lnTo>
                      <a:pt x="304" y="78"/>
                    </a:lnTo>
                    <a:lnTo>
                      <a:pt x="280" y="74"/>
                    </a:lnTo>
                    <a:lnTo>
                      <a:pt x="250" y="72"/>
                    </a:lnTo>
                    <a:lnTo>
                      <a:pt x="216" y="71"/>
                    </a:lnTo>
                    <a:close/>
                    <a:moveTo>
                      <a:pt x="216" y="0"/>
                    </a:moveTo>
                    <a:lnTo>
                      <a:pt x="234" y="0"/>
                    </a:lnTo>
                    <a:lnTo>
                      <a:pt x="254" y="1"/>
                    </a:lnTo>
                    <a:lnTo>
                      <a:pt x="276" y="2"/>
                    </a:lnTo>
                    <a:lnTo>
                      <a:pt x="298" y="5"/>
                    </a:lnTo>
                    <a:lnTo>
                      <a:pt x="321" y="9"/>
                    </a:lnTo>
                    <a:lnTo>
                      <a:pt x="343" y="17"/>
                    </a:lnTo>
                    <a:lnTo>
                      <a:pt x="364" y="26"/>
                    </a:lnTo>
                    <a:lnTo>
                      <a:pt x="383" y="37"/>
                    </a:lnTo>
                    <a:lnTo>
                      <a:pt x="400" y="53"/>
                    </a:lnTo>
                    <a:lnTo>
                      <a:pt x="516" y="53"/>
                    </a:lnTo>
                    <a:lnTo>
                      <a:pt x="533" y="37"/>
                    </a:lnTo>
                    <a:lnTo>
                      <a:pt x="553" y="26"/>
                    </a:lnTo>
                    <a:lnTo>
                      <a:pt x="574" y="17"/>
                    </a:lnTo>
                    <a:lnTo>
                      <a:pt x="596" y="9"/>
                    </a:lnTo>
                    <a:lnTo>
                      <a:pt x="618" y="5"/>
                    </a:lnTo>
                    <a:lnTo>
                      <a:pt x="640" y="2"/>
                    </a:lnTo>
                    <a:lnTo>
                      <a:pt x="662" y="1"/>
                    </a:lnTo>
                    <a:lnTo>
                      <a:pt x="682" y="0"/>
                    </a:lnTo>
                    <a:lnTo>
                      <a:pt x="699" y="0"/>
                    </a:lnTo>
                    <a:lnTo>
                      <a:pt x="715" y="0"/>
                    </a:lnTo>
                    <a:lnTo>
                      <a:pt x="732" y="0"/>
                    </a:lnTo>
                    <a:lnTo>
                      <a:pt x="749" y="1"/>
                    </a:lnTo>
                    <a:lnTo>
                      <a:pt x="768" y="3"/>
                    </a:lnTo>
                    <a:lnTo>
                      <a:pt x="787" y="6"/>
                    </a:lnTo>
                    <a:lnTo>
                      <a:pt x="806" y="10"/>
                    </a:lnTo>
                    <a:lnTo>
                      <a:pt x="825" y="16"/>
                    </a:lnTo>
                    <a:lnTo>
                      <a:pt x="843" y="24"/>
                    </a:lnTo>
                    <a:lnTo>
                      <a:pt x="860" y="33"/>
                    </a:lnTo>
                    <a:lnTo>
                      <a:pt x="875" y="45"/>
                    </a:lnTo>
                    <a:lnTo>
                      <a:pt x="889" y="59"/>
                    </a:lnTo>
                    <a:lnTo>
                      <a:pt x="900" y="77"/>
                    </a:lnTo>
                    <a:lnTo>
                      <a:pt x="908" y="98"/>
                    </a:lnTo>
                    <a:lnTo>
                      <a:pt x="914" y="123"/>
                    </a:lnTo>
                    <a:lnTo>
                      <a:pt x="916" y="150"/>
                    </a:lnTo>
                    <a:lnTo>
                      <a:pt x="914" y="178"/>
                    </a:lnTo>
                    <a:lnTo>
                      <a:pt x="908" y="202"/>
                    </a:lnTo>
                    <a:lnTo>
                      <a:pt x="900" y="223"/>
                    </a:lnTo>
                    <a:lnTo>
                      <a:pt x="889" y="241"/>
                    </a:lnTo>
                    <a:lnTo>
                      <a:pt x="875" y="255"/>
                    </a:lnTo>
                    <a:lnTo>
                      <a:pt x="860" y="267"/>
                    </a:lnTo>
                    <a:lnTo>
                      <a:pt x="843" y="277"/>
                    </a:lnTo>
                    <a:lnTo>
                      <a:pt x="825" y="285"/>
                    </a:lnTo>
                    <a:lnTo>
                      <a:pt x="806" y="290"/>
                    </a:lnTo>
                    <a:lnTo>
                      <a:pt x="787" y="294"/>
                    </a:lnTo>
                    <a:lnTo>
                      <a:pt x="768" y="297"/>
                    </a:lnTo>
                    <a:lnTo>
                      <a:pt x="749" y="298"/>
                    </a:lnTo>
                    <a:lnTo>
                      <a:pt x="732" y="299"/>
                    </a:lnTo>
                    <a:lnTo>
                      <a:pt x="715" y="299"/>
                    </a:lnTo>
                    <a:lnTo>
                      <a:pt x="699" y="300"/>
                    </a:lnTo>
                    <a:lnTo>
                      <a:pt x="685" y="299"/>
                    </a:lnTo>
                    <a:lnTo>
                      <a:pt x="668" y="299"/>
                    </a:lnTo>
                    <a:lnTo>
                      <a:pt x="650" y="298"/>
                    </a:lnTo>
                    <a:lnTo>
                      <a:pt x="632" y="297"/>
                    </a:lnTo>
                    <a:lnTo>
                      <a:pt x="613" y="294"/>
                    </a:lnTo>
                    <a:lnTo>
                      <a:pt x="593" y="290"/>
                    </a:lnTo>
                    <a:lnTo>
                      <a:pt x="575" y="285"/>
                    </a:lnTo>
                    <a:lnTo>
                      <a:pt x="557" y="277"/>
                    </a:lnTo>
                    <a:lnTo>
                      <a:pt x="540" y="267"/>
                    </a:lnTo>
                    <a:lnTo>
                      <a:pt x="524" y="255"/>
                    </a:lnTo>
                    <a:lnTo>
                      <a:pt x="511" y="241"/>
                    </a:lnTo>
                    <a:lnTo>
                      <a:pt x="500" y="224"/>
                    </a:lnTo>
                    <a:lnTo>
                      <a:pt x="491" y="202"/>
                    </a:lnTo>
                    <a:lnTo>
                      <a:pt x="486" y="179"/>
                    </a:lnTo>
                    <a:lnTo>
                      <a:pt x="484" y="150"/>
                    </a:lnTo>
                    <a:lnTo>
                      <a:pt x="485" y="137"/>
                    </a:lnTo>
                    <a:lnTo>
                      <a:pt x="486" y="125"/>
                    </a:lnTo>
                    <a:lnTo>
                      <a:pt x="430" y="125"/>
                    </a:lnTo>
                    <a:lnTo>
                      <a:pt x="432" y="137"/>
                    </a:lnTo>
                    <a:lnTo>
                      <a:pt x="432" y="150"/>
                    </a:lnTo>
                    <a:lnTo>
                      <a:pt x="430" y="179"/>
                    </a:lnTo>
                    <a:lnTo>
                      <a:pt x="425" y="202"/>
                    </a:lnTo>
                    <a:lnTo>
                      <a:pt x="416" y="224"/>
                    </a:lnTo>
                    <a:lnTo>
                      <a:pt x="405" y="241"/>
                    </a:lnTo>
                    <a:lnTo>
                      <a:pt x="392" y="255"/>
                    </a:lnTo>
                    <a:lnTo>
                      <a:pt x="377" y="267"/>
                    </a:lnTo>
                    <a:lnTo>
                      <a:pt x="360" y="277"/>
                    </a:lnTo>
                    <a:lnTo>
                      <a:pt x="342" y="284"/>
                    </a:lnTo>
                    <a:lnTo>
                      <a:pt x="323" y="290"/>
                    </a:lnTo>
                    <a:lnTo>
                      <a:pt x="304" y="294"/>
                    </a:lnTo>
                    <a:lnTo>
                      <a:pt x="285" y="296"/>
                    </a:lnTo>
                    <a:lnTo>
                      <a:pt x="266" y="298"/>
                    </a:lnTo>
                    <a:lnTo>
                      <a:pt x="248" y="299"/>
                    </a:lnTo>
                    <a:lnTo>
                      <a:pt x="231" y="299"/>
                    </a:lnTo>
                    <a:lnTo>
                      <a:pt x="216" y="299"/>
                    </a:lnTo>
                    <a:lnTo>
                      <a:pt x="201" y="299"/>
                    </a:lnTo>
                    <a:lnTo>
                      <a:pt x="185" y="299"/>
                    </a:lnTo>
                    <a:lnTo>
                      <a:pt x="167" y="298"/>
                    </a:lnTo>
                    <a:lnTo>
                      <a:pt x="148" y="296"/>
                    </a:lnTo>
                    <a:lnTo>
                      <a:pt x="129" y="294"/>
                    </a:lnTo>
                    <a:lnTo>
                      <a:pt x="110" y="290"/>
                    </a:lnTo>
                    <a:lnTo>
                      <a:pt x="91" y="284"/>
                    </a:lnTo>
                    <a:lnTo>
                      <a:pt x="73" y="277"/>
                    </a:lnTo>
                    <a:lnTo>
                      <a:pt x="57" y="267"/>
                    </a:lnTo>
                    <a:lnTo>
                      <a:pt x="41" y="255"/>
                    </a:lnTo>
                    <a:lnTo>
                      <a:pt x="27" y="240"/>
                    </a:lnTo>
                    <a:lnTo>
                      <a:pt x="16" y="223"/>
                    </a:lnTo>
                    <a:lnTo>
                      <a:pt x="7" y="202"/>
                    </a:lnTo>
                    <a:lnTo>
                      <a:pt x="2" y="178"/>
                    </a:lnTo>
                    <a:lnTo>
                      <a:pt x="0" y="150"/>
                    </a:lnTo>
                    <a:lnTo>
                      <a:pt x="2" y="122"/>
                    </a:lnTo>
                    <a:lnTo>
                      <a:pt x="7" y="98"/>
                    </a:lnTo>
                    <a:lnTo>
                      <a:pt x="16" y="77"/>
                    </a:lnTo>
                    <a:lnTo>
                      <a:pt x="27" y="59"/>
                    </a:lnTo>
                    <a:lnTo>
                      <a:pt x="41" y="45"/>
                    </a:lnTo>
                    <a:lnTo>
                      <a:pt x="57" y="33"/>
                    </a:lnTo>
                    <a:lnTo>
                      <a:pt x="73" y="23"/>
                    </a:lnTo>
                    <a:lnTo>
                      <a:pt x="91" y="16"/>
                    </a:lnTo>
                    <a:lnTo>
                      <a:pt x="110" y="10"/>
                    </a:lnTo>
                    <a:lnTo>
                      <a:pt x="129" y="6"/>
                    </a:lnTo>
                    <a:lnTo>
                      <a:pt x="148" y="3"/>
                    </a:lnTo>
                    <a:lnTo>
                      <a:pt x="167" y="1"/>
                    </a:lnTo>
                    <a:lnTo>
                      <a:pt x="185" y="0"/>
                    </a:lnTo>
                    <a:lnTo>
                      <a:pt x="201" y="0"/>
                    </a:lnTo>
                    <a:lnTo>
                      <a:pt x="2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75" name="Freeform 24">
                <a:extLst>
                  <a:ext uri="{FF2B5EF4-FFF2-40B4-BE49-F238E27FC236}">
                    <a16:creationId xmlns:a16="http://schemas.microsoft.com/office/drawing/2014/main" id="{9D3F9A29-D560-5742-9F82-8F7F0DAD5AB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97" y="4335"/>
                <a:ext cx="217" cy="124"/>
              </a:xfrm>
              <a:custGeom>
                <a:avLst/>
                <a:gdLst>
                  <a:gd name="T0" fmla="*/ 1796 w 2393"/>
                  <a:gd name="T1" fmla="*/ 704 h 1360"/>
                  <a:gd name="T2" fmla="*/ 1761 w 2393"/>
                  <a:gd name="T3" fmla="*/ 720 h 1360"/>
                  <a:gd name="T4" fmla="*/ 1590 w 2393"/>
                  <a:gd name="T5" fmla="*/ 904 h 1360"/>
                  <a:gd name="T6" fmla="*/ 1882 w 2393"/>
                  <a:gd name="T7" fmla="*/ 733 h 1360"/>
                  <a:gd name="T8" fmla="*/ 1851 w 2393"/>
                  <a:gd name="T9" fmla="*/ 709 h 1360"/>
                  <a:gd name="T10" fmla="*/ 1814 w 2393"/>
                  <a:gd name="T11" fmla="*/ 702 h 1360"/>
                  <a:gd name="T12" fmla="*/ 1831 w 2393"/>
                  <a:gd name="T13" fmla="*/ 20 h 1360"/>
                  <a:gd name="T14" fmla="*/ 1950 w 2393"/>
                  <a:gd name="T15" fmla="*/ 61 h 1360"/>
                  <a:gd name="T16" fmla="*/ 2057 w 2393"/>
                  <a:gd name="T17" fmla="*/ 121 h 1360"/>
                  <a:gd name="T18" fmla="*/ 2154 w 2393"/>
                  <a:gd name="T19" fmla="*/ 196 h 1360"/>
                  <a:gd name="T20" fmla="*/ 2235 w 2393"/>
                  <a:gd name="T21" fmla="*/ 286 h 1360"/>
                  <a:gd name="T22" fmla="*/ 2301 w 2393"/>
                  <a:gd name="T23" fmla="*/ 388 h 1360"/>
                  <a:gd name="T24" fmla="*/ 2352 w 2393"/>
                  <a:gd name="T25" fmla="*/ 501 h 1360"/>
                  <a:gd name="T26" fmla="*/ 2382 w 2393"/>
                  <a:gd name="T27" fmla="*/ 622 h 1360"/>
                  <a:gd name="T28" fmla="*/ 2393 w 2393"/>
                  <a:gd name="T29" fmla="*/ 748 h 1360"/>
                  <a:gd name="T30" fmla="*/ 2390 w 2393"/>
                  <a:gd name="T31" fmla="*/ 1230 h 1360"/>
                  <a:gd name="T32" fmla="*/ 2370 w 2393"/>
                  <a:gd name="T33" fmla="*/ 1282 h 1360"/>
                  <a:gd name="T34" fmla="*/ 2335 w 2393"/>
                  <a:gd name="T35" fmla="*/ 1324 h 1360"/>
                  <a:gd name="T36" fmla="*/ 2286 w 2393"/>
                  <a:gd name="T37" fmla="*/ 1351 h 1360"/>
                  <a:gd name="T38" fmla="*/ 2230 w 2393"/>
                  <a:gd name="T39" fmla="*/ 1360 h 1360"/>
                  <a:gd name="T40" fmla="*/ 129 w 2393"/>
                  <a:gd name="T41" fmla="*/ 1358 h 1360"/>
                  <a:gd name="T42" fmla="*/ 77 w 2393"/>
                  <a:gd name="T43" fmla="*/ 1339 h 1360"/>
                  <a:gd name="T44" fmla="*/ 36 w 2393"/>
                  <a:gd name="T45" fmla="*/ 1304 h 1360"/>
                  <a:gd name="T46" fmla="*/ 10 w 2393"/>
                  <a:gd name="T47" fmla="*/ 1256 h 1360"/>
                  <a:gd name="T48" fmla="*/ 0 w 2393"/>
                  <a:gd name="T49" fmla="*/ 1200 h 1360"/>
                  <a:gd name="T50" fmla="*/ 3 w 2393"/>
                  <a:gd name="T51" fmla="*/ 684 h 1360"/>
                  <a:gd name="T52" fmla="*/ 23 w 2393"/>
                  <a:gd name="T53" fmla="*/ 561 h 1360"/>
                  <a:gd name="T54" fmla="*/ 63 w 2393"/>
                  <a:gd name="T55" fmla="*/ 443 h 1360"/>
                  <a:gd name="T56" fmla="*/ 122 w 2393"/>
                  <a:gd name="T57" fmla="*/ 336 h 1360"/>
                  <a:gd name="T58" fmla="*/ 195 w 2393"/>
                  <a:gd name="T59" fmla="*/ 240 h 1360"/>
                  <a:gd name="T60" fmla="*/ 283 w 2393"/>
                  <a:gd name="T61" fmla="*/ 157 h 1360"/>
                  <a:gd name="T62" fmla="*/ 385 w 2393"/>
                  <a:gd name="T63" fmla="*/ 89 h 1360"/>
                  <a:gd name="T64" fmla="*/ 498 w 2393"/>
                  <a:gd name="T65" fmla="*/ 38 h 1360"/>
                  <a:gd name="T66" fmla="*/ 640 w 2393"/>
                  <a:gd name="T67" fmla="*/ 0 h 1360"/>
                  <a:gd name="T68" fmla="*/ 1748 w 2393"/>
                  <a:gd name="T69" fmla="*/ 0 h 1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393" h="1360">
                    <a:moveTo>
                      <a:pt x="1814" y="702"/>
                    </a:moveTo>
                    <a:lnTo>
                      <a:pt x="1796" y="704"/>
                    </a:lnTo>
                    <a:lnTo>
                      <a:pt x="1778" y="709"/>
                    </a:lnTo>
                    <a:lnTo>
                      <a:pt x="1761" y="720"/>
                    </a:lnTo>
                    <a:lnTo>
                      <a:pt x="1746" y="733"/>
                    </a:lnTo>
                    <a:lnTo>
                      <a:pt x="1590" y="904"/>
                    </a:lnTo>
                    <a:lnTo>
                      <a:pt x="2038" y="904"/>
                    </a:lnTo>
                    <a:lnTo>
                      <a:pt x="1882" y="733"/>
                    </a:lnTo>
                    <a:lnTo>
                      <a:pt x="1867" y="719"/>
                    </a:lnTo>
                    <a:lnTo>
                      <a:pt x="1851" y="709"/>
                    </a:lnTo>
                    <a:lnTo>
                      <a:pt x="1833" y="703"/>
                    </a:lnTo>
                    <a:lnTo>
                      <a:pt x="1814" y="702"/>
                    </a:lnTo>
                    <a:close/>
                    <a:moveTo>
                      <a:pt x="1748" y="0"/>
                    </a:moveTo>
                    <a:lnTo>
                      <a:pt x="1831" y="20"/>
                    </a:lnTo>
                    <a:lnTo>
                      <a:pt x="1892" y="38"/>
                    </a:lnTo>
                    <a:lnTo>
                      <a:pt x="1950" y="61"/>
                    </a:lnTo>
                    <a:lnTo>
                      <a:pt x="2005" y="88"/>
                    </a:lnTo>
                    <a:lnTo>
                      <a:pt x="2057" y="121"/>
                    </a:lnTo>
                    <a:lnTo>
                      <a:pt x="2107" y="157"/>
                    </a:lnTo>
                    <a:lnTo>
                      <a:pt x="2154" y="196"/>
                    </a:lnTo>
                    <a:lnTo>
                      <a:pt x="2196" y="239"/>
                    </a:lnTo>
                    <a:lnTo>
                      <a:pt x="2235" y="286"/>
                    </a:lnTo>
                    <a:lnTo>
                      <a:pt x="2270" y="336"/>
                    </a:lnTo>
                    <a:lnTo>
                      <a:pt x="2301" y="388"/>
                    </a:lnTo>
                    <a:lnTo>
                      <a:pt x="2328" y="443"/>
                    </a:lnTo>
                    <a:lnTo>
                      <a:pt x="2352" y="501"/>
                    </a:lnTo>
                    <a:lnTo>
                      <a:pt x="2369" y="561"/>
                    </a:lnTo>
                    <a:lnTo>
                      <a:pt x="2382" y="622"/>
                    </a:lnTo>
                    <a:lnTo>
                      <a:pt x="2390" y="684"/>
                    </a:lnTo>
                    <a:lnTo>
                      <a:pt x="2393" y="748"/>
                    </a:lnTo>
                    <a:lnTo>
                      <a:pt x="2393" y="1200"/>
                    </a:lnTo>
                    <a:lnTo>
                      <a:pt x="2390" y="1230"/>
                    </a:lnTo>
                    <a:lnTo>
                      <a:pt x="2383" y="1256"/>
                    </a:lnTo>
                    <a:lnTo>
                      <a:pt x="2370" y="1282"/>
                    </a:lnTo>
                    <a:lnTo>
                      <a:pt x="2354" y="1304"/>
                    </a:lnTo>
                    <a:lnTo>
                      <a:pt x="2335" y="1324"/>
                    </a:lnTo>
                    <a:lnTo>
                      <a:pt x="2311" y="1339"/>
                    </a:lnTo>
                    <a:lnTo>
                      <a:pt x="2286" y="1351"/>
                    </a:lnTo>
                    <a:lnTo>
                      <a:pt x="2259" y="1358"/>
                    </a:lnTo>
                    <a:lnTo>
                      <a:pt x="2230" y="1360"/>
                    </a:lnTo>
                    <a:lnTo>
                      <a:pt x="157" y="1360"/>
                    </a:lnTo>
                    <a:lnTo>
                      <a:pt x="129" y="1358"/>
                    </a:lnTo>
                    <a:lnTo>
                      <a:pt x="101" y="1351"/>
                    </a:lnTo>
                    <a:lnTo>
                      <a:pt x="77" y="1339"/>
                    </a:lnTo>
                    <a:lnTo>
                      <a:pt x="55" y="1324"/>
                    </a:lnTo>
                    <a:lnTo>
                      <a:pt x="36" y="1304"/>
                    </a:lnTo>
                    <a:lnTo>
                      <a:pt x="21" y="1282"/>
                    </a:lnTo>
                    <a:lnTo>
                      <a:pt x="10" y="1256"/>
                    </a:lnTo>
                    <a:lnTo>
                      <a:pt x="3" y="1230"/>
                    </a:lnTo>
                    <a:lnTo>
                      <a:pt x="0" y="1200"/>
                    </a:lnTo>
                    <a:lnTo>
                      <a:pt x="0" y="748"/>
                    </a:lnTo>
                    <a:lnTo>
                      <a:pt x="3" y="684"/>
                    </a:lnTo>
                    <a:lnTo>
                      <a:pt x="11" y="622"/>
                    </a:lnTo>
                    <a:lnTo>
                      <a:pt x="23" y="561"/>
                    </a:lnTo>
                    <a:lnTo>
                      <a:pt x="41" y="501"/>
                    </a:lnTo>
                    <a:lnTo>
                      <a:pt x="63" y="443"/>
                    </a:lnTo>
                    <a:lnTo>
                      <a:pt x="90" y="389"/>
                    </a:lnTo>
                    <a:lnTo>
                      <a:pt x="122" y="336"/>
                    </a:lnTo>
                    <a:lnTo>
                      <a:pt x="156" y="286"/>
                    </a:lnTo>
                    <a:lnTo>
                      <a:pt x="195" y="240"/>
                    </a:lnTo>
                    <a:lnTo>
                      <a:pt x="237" y="196"/>
                    </a:lnTo>
                    <a:lnTo>
                      <a:pt x="283" y="157"/>
                    </a:lnTo>
                    <a:lnTo>
                      <a:pt x="332" y="121"/>
                    </a:lnTo>
                    <a:lnTo>
                      <a:pt x="385" y="89"/>
                    </a:lnTo>
                    <a:lnTo>
                      <a:pt x="440" y="62"/>
                    </a:lnTo>
                    <a:lnTo>
                      <a:pt x="498" y="38"/>
                    </a:lnTo>
                    <a:lnTo>
                      <a:pt x="559" y="20"/>
                    </a:lnTo>
                    <a:lnTo>
                      <a:pt x="640" y="0"/>
                    </a:lnTo>
                    <a:lnTo>
                      <a:pt x="1193" y="1280"/>
                    </a:lnTo>
                    <a:lnTo>
                      <a:pt x="174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76" name="Freeform 25">
                <a:extLst>
                  <a:ext uri="{FF2B5EF4-FFF2-40B4-BE49-F238E27FC236}">
                    <a16:creationId xmlns:a16="http://schemas.microsoft.com/office/drawing/2014/main" id="{C44617BC-841C-2E4E-8F4B-0AC1C0637B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89" y="4347"/>
                <a:ext cx="34" cy="83"/>
              </a:xfrm>
              <a:custGeom>
                <a:avLst/>
                <a:gdLst>
                  <a:gd name="T0" fmla="*/ 135 w 373"/>
                  <a:gd name="T1" fmla="*/ 0 h 915"/>
                  <a:gd name="T2" fmla="*/ 237 w 373"/>
                  <a:gd name="T3" fmla="*/ 0 h 915"/>
                  <a:gd name="T4" fmla="*/ 258 w 373"/>
                  <a:gd name="T5" fmla="*/ 2 h 915"/>
                  <a:gd name="T6" fmla="*/ 278 w 373"/>
                  <a:gd name="T7" fmla="*/ 9 h 915"/>
                  <a:gd name="T8" fmla="*/ 295 w 373"/>
                  <a:gd name="T9" fmla="*/ 21 h 915"/>
                  <a:gd name="T10" fmla="*/ 310 w 373"/>
                  <a:gd name="T11" fmla="*/ 36 h 915"/>
                  <a:gd name="T12" fmla="*/ 321 w 373"/>
                  <a:gd name="T13" fmla="*/ 53 h 915"/>
                  <a:gd name="T14" fmla="*/ 328 w 373"/>
                  <a:gd name="T15" fmla="*/ 74 h 915"/>
                  <a:gd name="T16" fmla="*/ 366 w 373"/>
                  <a:gd name="T17" fmla="*/ 234 h 915"/>
                  <a:gd name="T18" fmla="*/ 368 w 373"/>
                  <a:gd name="T19" fmla="*/ 257 h 915"/>
                  <a:gd name="T20" fmla="*/ 365 w 373"/>
                  <a:gd name="T21" fmla="*/ 281 h 915"/>
                  <a:gd name="T22" fmla="*/ 357 w 373"/>
                  <a:gd name="T23" fmla="*/ 301 h 915"/>
                  <a:gd name="T24" fmla="*/ 345 w 373"/>
                  <a:gd name="T25" fmla="*/ 319 h 915"/>
                  <a:gd name="T26" fmla="*/ 329 w 373"/>
                  <a:gd name="T27" fmla="*/ 334 h 915"/>
                  <a:gd name="T28" fmla="*/ 309 w 373"/>
                  <a:gd name="T29" fmla="*/ 345 h 915"/>
                  <a:gd name="T30" fmla="*/ 287 w 373"/>
                  <a:gd name="T31" fmla="*/ 351 h 915"/>
                  <a:gd name="T32" fmla="*/ 373 w 373"/>
                  <a:gd name="T33" fmla="*/ 438 h 915"/>
                  <a:gd name="T34" fmla="*/ 187 w 373"/>
                  <a:gd name="T35" fmla="*/ 915 h 915"/>
                  <a:gd name="T36" fmla="*/ 0 w 373"/>
                  <a:gd name="T37" fmla="*/ 438 h 915"/>
                  <a:gd name="T38" fmla="*/ 85 w 373"/>
                  <a:gd name="T39" fmla="*/ 351 h 915"/>
                  <a:gd name="T40" fmla="*/ 63 w 373"/>
                  <a:gd name="T41" fmla="*/ 345 h 915"/>
                  <a:gd name="T42" fmla="*/ 44 w 373"/>
                  <a:gd name="T43" fmla="*/ 334 h 915"/>
                  <a:gd name="T44" fmla="*/ 27 w 373"/>
                  <a:gd name="T45" fmla="*/ 319 h 915"/>
                  <a:gd name="T46" fmla="*/ 15 w 373"/>
                  <a:gd name="T47" fmla="*/ 301 h 915"/>
                  <a:gd name="T48" fmla="*/ 7 w 373"/>
                  <a:gd name="T49" fmla="*/ 281 h 915"/>
                  <a:gd name="T50" fmla="*/ 4 w 373"/>
                  <a:gd name="T51" fmla="*/ 257 h 915"/>
                  <a:gd name="T52" fmla="*/ 6 w 373"/>
                  <a:gd name="T53" fmla="*/ 234 h 915"/>
                  <a:gd name="T54" fmla="*/ 44 w 373"/>
                  <a:gd name="T55" fmla="*/ 74 h 915"/>
                  <a:gd name="T56" fmla="*/ 52 w 373"/>
                  <a:gd name="T57" fmla="*/ 53 h 915"/>
                  <a:gd name="T58" fmla="*/ 63 w 373"/>
                  <a:gd name="T59" fmla="*/ 36 h 915"/>
                  <a:gd name="T60" fmla="*/ 77 w 373"/>
                  <a:gd name="T61" fmla="*/ 21 h 915"/>
                  <a:gd name="T62" fmla="*/ 95 w 373"/>
                  <a:gd name="T63" fmla="*/ 9 h 915"/>
                  <a:gd name="T64" fmla="*/ 114 w 373"/>
                  <a:gd name="T65" fmla="*/ 2 h 915"/>
                  <a:gd name="T66" fmla="*/ 135 w 373"/>
                  <a:gd name="T67" fmla="*/ 0 h 9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73" h="915">
                    <a:moveTo>
                      <a:pt x="135" y="0"/>
                    </a:moveTo>
                    <a:lnTo>
                      <a:pt x="237" y="0"/>
                    </a:lnTo>
                    <a:lnTo>
                      <a:pt x="258" y="2"/>
                    </a:lnTo>
                    <a:lnTo>
                      <a:pt x="278" y="9"/>
                    </a:lnTo>
                    <a:lnTo>
                      <a:pt x="295" y="21"/>
                    </a:lnTo>
                    <a:lnTo>
                      <a:pt x="310" y="36"/>
                    </a:lnTo>
                    <a:lnTo>
                      <a:pt x="321" y="53"/>
                    </a:lnTo>
                    <a:lnTo>
                      <a:pt x="328" y="74"/>
                    </a:lnTo>
                    <a:lnTo>
                      <a:pt x="366" y="234"/>
                    </a:lnTo>
                    <a:lnTo>
                      <a:pt x="368" y="257"/>
                    </a:lnTo>
                    <a:lnTo>
                      <a:pt x="365" y="281"/>
                    </a:lnTo>
                    <a:lnTo>
                      <a:pt x="357" y="301"/>
                    </a:lnTo>
                    <a:lnTo>
                      <a:pt x="345" y="319"/>
                    </a:lnTo>
                    <a:lnTo>
                      <a:pt x="329" y="334"/>
                    </a:lnTo>
                    <a:lnTo>
                      <a:pt x="309" y="345"/>
                    </a:lnTo>
                    <a:lnTo>
                      <a:pt x="287" y="351"/>
                    </a:lnTo>
                    <a:lnTo>
                      <a:pt x="373" y="438"/>
                    </a:lnTo>
                    <a:lnTo>
                      <a:pt x="187" y="915"/>
                    </a:lnTo>
                    <a:lnTo>
                      <a:pt x="0" y="438"/>
                    </a:lnTo>
                    <a:lnTo>
                      <a:pt x="85" y="351"/>
                    </a:lnTo>
                    <a:lnTo>
                      <a:pt x="63" y="345"/>
                    </a:lnTo>
                    <a:lnTo>
                      <a:pt x="44" y="334"/>
                    </a:lnTo>
                    <a:lnTo>
                      <a:pt x="27" y="319"/>
                    </a:lnTo>
                    <a:lnTo>
                      <a:pt x="15" y="301"/>
                    </a:lnTo>
                    <a:lnTo>
                      <a:pt x="7" y="281"/>
                    </a:lnTo>
                    <a:lnTo>
                      <a:pt x="4" y="257"/>
                    </a:lnTo>
                    <a:lnTo>
                      <a:pt x="6" y="234"/>
                    </a:lnTo>
                    <a:lnTo>
                      <a:pt x="44" y="74"/>
                    </a:lnTo>
                    <a:lnTo>
                      <a:pt x="52" y="53"/>
                    </a:lnTo>
                    <a:lnTo>
                      <a:pt x="63" y="36"/>
                    </a:lnTo>
                    <a:lnTo>
                      <a:pt x="77" y="21"/>
                    </a:lnTo>
                    <a:lnTo>
                      <a:pt x="95" y="9"/>
                    </a:lnTo>
                    <a:lnTo>
                      <a:pt x="114" y="2"/>
                    </a:lnTo>
                    <a:lnTo>
                      <a:pt x="13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66" name="그래픽 65">
              <a:extLst>
                <a:ext uri="{FF2B5EF4-FFF2-40B4-BE49-F238E27FC236}">
                  <a16:creationId xmlns:a16="http://schemas.microsoft.com/office/drawing/2014/main" id="{136B69D5-367F-8B4C-873E-0BAE5780B1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91426" y="2085076"/>
              <a:ext cx="217800" cy="272250"/>
            </a:xfrm>
            <a:prstGeom prst="rect">
              <a:avLst/>
            </a:prstGeom>
          </p:spPr>
        </p:pic>
        <p:pic>
          <p:nvPicPr>
            <p:cNvPr id="67" name="그래픽 66">
              <a:extLst>
                <a:ext uri="{FF2B5EF4-FFF2-40B4-BE49-F238E27FC236}">
                  <a16:creationId xmlns:a16="http://schemas.microsoft.com/office/drawing/2014/main" id="{155EA300-EB4E-DF48-A4A0-767476B99A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b="15182"/>
            <a:stretch/>
          </p:blipFill>
          <p:spPr>
            <a:xfrm>
              <a:off x="582929" y="2764135"/>
              <a:ext cx="198000" cy="209924"/>
            </a:xfrm>
            <a:prstGeom prst="rect">
              <a:avLst/>
            </a:prstGeom>
          </p:spPr>
        </p:pic>
        <p:pic>
          <p:nvPicPr>
            <p:cNvPr id="68" name="그래픽 67">
              <a:extLst>
                <a:ext uri="{FF2B5EF4-FFF2-40B4-BE49-F238E27FC236}">
                  <a16:creationId xmlns:a16="http://schemas.microsoft.com/office/drawing/2014/main" id="{A0252B7D-AF9C-AB4B-ACB2-3BBFEFF220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b="11380"/>
            <a:stretch/>
          </p:blipFill>
          <p:spPr>
            <a:xfrm>
              <a:off x="589490" y="3434153"/>
              <a:ext cx="198000" cy="217580"/>
            </a:xfrm>
            <a:prstGeom prst="rect">
              <a:avLst/>
            </a:prstGeom>
          </p:spPr>
        </p:pic>
        <p:pic>
          <p:nvPicPr>
            <p:cNvPr id="69" name="그래픽 68">
              <a:extLst>
                <a:ext uri="{FF2B5EF4-FFF2-40B4-BE49-F238E27FC236}">
                  <a16:creationId xmlns:a16="http://schemas.microsoft.com/office/drawing/2014/main" id="{7B948EB0-0A38-884E-A42D-163729C03A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b="15182"/>
            <a:stretch/>
          </p:blipFill>
          <p:spPr>
            <a:xfrm>
              <a:off x="582929" y="4061027"/>
              <a:ext cx="198000" cy="209924"/>
            </a:xfrm>
            <a:prstGeom prst="rect">
              <a:avLst/>
            </a:prstGeom>
          </p:spPr>
        </p:pic>
        <p:pic>
          <p:nvPicPr>
            <p:cNvPr id="70" name="그래픽 69">
              <a:extLst>
                <a:ext uri="{FF2B5EF4-FFF2-40B4-BE49-F238E27FC236}">
                  <a16:creationId xmlns:a16="http://schemas.microsoft.com/office/drawing/2014/main" id="{A71921A0-F6C2-5249-BD6A-A9B926DF36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 b="13069"/>
            <a:stretch/>
          </p:blipFill>
          <p:spPr>
            <a:xfrm>
              <a:off x="589129" y="4680355"/>
              <a:ext cx="198000" cy="215155"/>
            </a:xfrm>
            <a:prstGeom prst="rect">
              <a:avLst/>
            </a:prstGeom>
          </p:spPr>
        </p:pic>
        <p:pic>
          <p:nvPicPr>
            <p:cNvPr id="71" name="그래픽 70">
              <a:extLst>
                <a:ext uri="{FF2B5EF4-FFF2-40B4-BE49-F238E27FC236}">
                  <a16:creationId xmlns:a16="http://schemas.microsoft.com/office/drawing/2014/main" id="{01142FD4-3F02-A14E-9D43-EFB4B36838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 b="13069"/>
            <a:stretch/>
          </p:blipFill>
          <p:spPr>
            <a:xfrm>
              <a:off x="581489" y="5299921"/>
              <a:ext cx="198000" cy="215155"/>
            </a:xfrm>
            <a:prstGeom prst="rect">
              <a:avLst/>
            </a:prstGeom>
          </p:spPr>
        </p:pic>
        <p:pic>
          <p:nvPicPr>
            <p:cNvPr id="72" name="그래픽 71">
              <a:extLst>
                <a:ext uri="{FF2B5EF4-FFF2-40B4-BE49-F238E27FC236}">
                  <a16:creationId xmlns:a16="http://schemas.microsoft.com/office/drawing/2014/main" id="{E8F8371D-01D6-5747-82A0-313AEED60A4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rcRect b="13069"/>
            <a:stretch/>
          </p:blipFill>
          <p:spPr>
            <a:xfrm>
              <a:off x="572526" y="5925808"/>
              <a:ext cx="198000" cy="215155"/>
            </a:xfrm>
            <a:prstGeom prst="rect">
              <a:avLst/>
            </a:prstGeom>
          </p:spPr>
        </p:pic>
      </p:grpSp>
      <p:sp>
        <p:nvSpPr>
          <p:cNvPr id="100" name="TextBox 99">
            <a:extLst>
              <a:ext uri="{FF2B5EF4-FFF2-40B4-BE49-F238E27FC236}">
                <a16:creationId xmlns:a16="http://schemas.microsoft.com/office/drawing/2014/main" id="{88821EED-B3D6-2049-89F5-2E6F278DA888}"/>
              </a:ext>
            </a:extLst>
          </p:cNvPr>
          <p:cNvSpPr txBox="1"/>
          <p:nvPr/>
        </p:nvSpPr>
        <p:spPr>
          <a:xfrm>
            <a:off x="1266068" y="699781"/>
            <a:ext cx="29808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i="1" spc="3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요구사항정의서</a:t>
            </a:r>
            <a:endParaRPr kumimoji="1" lang="ko-Kore-KR" altLang="en-US" sz="2400" b="1" i="1" spc="3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33A3E62E-B1A8-D147-A7F1-C67C499E55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3974151"/>
              </p:ext>
            </p:extLst>
          </p:nvPr>
        </p:nvGraphicFramePr>
        <p:xfrm>
          <a:off x="2873829" y="1286581"/>
          <a:ext cx="7097480" cy="473030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01302">
                  <a:extLst>
                    <a:ext uri="{9D8B030D-6E8A-4147-A177-3AD203B41FA5}">
                      <a16:colId xmlns:a16="http://schemas.microsoft.com/office/drawing/2014/main" val="1096995128"/>
                    </a:ext>
                  </a:extLst>
                </a:gridCol>
                <a:gridCol w="585842">
                  <a:extLst>
                    <a:ext uri="{9D8B030D-6E8A-4147-A177-3AD203B41FA5}">
                      <a16:colId xmlns:a16="http://schemas.microsoft.com/office/drawing/2014/main" val="3136658697"/>
                    </a:ext>
                  </a:extLst>
                </a:gridCol>
                <a:gridCol w="2164688">
                  <a:extLst>
                    <a:ext uri="{9D8B030D-6E8A-4147-A177-3AD203B41FA5}">
                      <a16:colId xmlns:a16="http://schemas.microsoft.com/office/drawing/2014/main" val="3977396627"/>
                    </a:ext>
                  </a:extLst>
                </a:gridCol>
                <a:gridCol w="331001">
                  <a:extLst>
                    <a:ext uri="{9D8B030D-6E8A-4147-A177-3AD203B41FA5}">
                      <a16:colId xmlns:a16="http://schemas.microsoft.com/office/drawing/2014/main" val="2792932162"/>
                    </a:ext>
                  </a:extLst>
                </a:gridCol>
                <a:gridCol w="207974">
                  <a:extLst>
                    <a:ext uri="{9D8B030D-6E8A-4147-A177-3AD203B41FA5}">
                      <a16:colId xmlns:a16="http://schemas.microsoft.com/office/drawing/2014/main" val="504934329"/>
                    </a:ext>
                  </a:extLst>
                </a:gridCol>
                <a:gridCol w="207974">
                  <a:extLst>
                    <a:ext uri="{9D8B030D-6E8A-4147-A177-3AD203B41FA5}">
                      <a16:colId xmlns:a16="http://schemas.microsoft.com/office/drawing/2014/main" val="1993886140"/>
                    </a:ext>
                  </a:extLst>
                </a:gridCol>
                <a:gridCol w="207974">
                  <a:extLst>
                    <a:ext uri="{9D8B030D-6E8A-4147-A177-3AD203B41FA5}">
                      <a16:colId xmlns:a16="http://schemas.microsoft.com/office/drawing/2014/main" val="4236039836"/>
                    </a:ext>
                  </a:extLst>
                </a:gridCol>
                <a:gridCol w="2574777">
                  <a:extLst>
                    <a:ext uri="{9D8B030D-6E8A-4147-A177-3AD203B41FA5}">
                      <a16:colId xmlns:a16="http://schemas.microsoft.com/office/drawing/2014/main" val="1443753320"/>
                    </a:ext>
                  </a:extLst>
                </a:gridCol>
                <a:gridCol w="207974">
                  <a:extLst>
                    <a:ext uri="{9D8B030D-6E8A-4147-A177-3AD203B41FA5}">
                      <a16:colId xmlns:a16="http://schemas.microsoft.com/office/drawing/2014/main" val="3240084396"/>
                    </a:ext>
                  </a:extLst>
                </a:gridCol>
                <a:gridCol w="207974">
                  <a:extLst>
                    <a:ext uri="{9D8B030D-6E8A-4147-A177-3AD203B41FA5}">
                      <a16:colId xmlns:a16="http://schemas.microsoft.com/office/drawing/2014/main" val="3636409750"/>
                    </a:ext>
                  </a:extLst>
                </a:gridCol>
              </a:tblGrid>
              <a:tr h="245908">
                <a:tc gridSpan="10"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 dirty="0">
                          <a:effectLst/>
                        </a:rPr>
                        <a:t>요구사항정의서</a:t>
                      </a:r>
                      <a:endParaRPr lang="ko-KR" altLang="en-US" sz="5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2356" marR="2356" marT="2356" marB="0" anchor="ctr"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2107755"/>
                  </a:ext>
                </a:extLst>
              </a:tr>
              <a:tr h="61477">
                <a:tc>
                  <a:txBody>
                    <a:bodyPr/>
                    <a:lstStyle/>
                    <a:p>
                      <a:pPr algn="ctr" fontAlgn="ctr"/>
                      <a:r>
                        <a:rPr lang="en" sz="300" u="none" strike="noStrike">
                          <a:effectLst/>
                        </a:rPr>
                        <a:t>ID</a:t>
                      </a:r>
                      <a:endParaRPr lang="en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2356" marR="2356" marT="235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이름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2356" marR="2356" marT="235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내용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2356" marR="2356" marT="235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유형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2356" marR="2356" marT="235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우선순위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2356" marR="2356" marT="235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중요도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2356" marR="2356" marT="235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출처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2356" marR="2356" marT="235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 dirty="0">
                          <a:effectLst/>
                        </a:rPr>
                        <a:t>관련요구사항</a:t>
                      </a:r>
                      <a:endParaRPr lang="ko-KR" altLang="en-US" sz="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2356" marR="2356" marT="235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버전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2356" marR="2356" marT="235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수용여부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2356" marR="2356" marT="2356" marB="0" anchor="ctr"/>
                </a:tc>
                <a:extLst>
                  <a:ext uri="{0D108BD9-81ED-4DB2-BD59-A6C34878D82A}">
                    <a16:rowId xmlns:a16="http://schemas.microsoft.com/office/drawing/2014/main" val="2107267512"/>
                  </a:ext>
                </a:extLst>
              </a:tr>
              <a:tr h="153692">
                <a:tc>
                  <a:txBody>
                    <a:bodyPr/>
                    <a:lstStyle/>
                    <a:p>
                      <a:pPr algn="ctr" fontAlgn="ctr"/>
                      <a:r>
                        <a:rPr lang="en" sz="300" u="none" strike="noStrike">
                          <a:effectLst/>
                        </a:rPr>
                        <a:t>CM_A01</a:t>
                      </a:r>
                      <a:endParaRPr lang="en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2356" marR="2356" marT="235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회원가입</a:t>
                      </a:r>
                      <a:r>
                        <a:rPr lang="en-US" altLang="ko-KR" sz="300" u="none" strike="noStrike">
                          <a:effectLst/>
                        </a:rPr>
                        <a:t>_</a:t>
                      </a:r>
                      <a:br>
                        <a:rPr lang="en-US" altLang="ko-KR" sz="300" u="none" strike="noStrike">
                          <a:effectLst/>
                        </a:rPr>
                      </a:br>
                      <a:r>
                        <a:rPr lang="ko-KR" altLang="en-US" sz="300" u="none" strike="noStrike">
                          <a:effectLst/>
                        </a:rPr>
                        <a:t>로고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2356" marR="2356" marT="235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메인 페이지로 이동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2356" marR="2356" marT="235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비기능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2356" marR="2356" marT="235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300" u="none" strike="noStrike">
                          <a:effectLst/>
                        </a:rPr>
                        <a:t>5</a:t>
                      </a:r>
                      <a:endParaRPr lang="en-US" altLang="ko-Kore-KR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2356" marR="2356" marT="235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하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2356" marR="2356" marT="235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이다연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2356" marR="2356" marT="235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300" u="none" strike="noStrike" dirty="0">
                          <a:effectLst/>
                        </a:rPr>
                        <a:t> 상단 로고 </a:t>
                      </a:r>
                      <a:r>
                        <a:rPr lang="ko-KR" altLang="en-US" sz="300" u="none" strike="noStrike" dirty="0" err="1">
                          <a:effectLst/>
                        </a:rPr>
                        <a:t>클릭시</a:t>
                      </a:r>
                      <a:r>
                        <a:rPr lang="ko-KR" altLang="en-US" sz="300" u="none" strike="noStrike" dirty="0">
                          <a:effectLst/>
                        </a:rPr>
                        <a:t> 가입이 취소되며 메인 페이지로 이동</a:t>
                      </a:r>
                      <a:endParaRPr lang="ko-KR" altLang="en-US" sz="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2356" marR="2356" marT="235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300" u="none" strike="noStrike">
                          <a:effectLst/>
                        </a:rPr>
                        <a:t>1.0.1</a:t>
                      </a:r>
                      <a:endParaRPr lang="en-US" altLang="ko-Kore-KR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2356" marR="2356" marT="235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수용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2356" marR="2356" marT="2356" marB="0" anchor="ctr"/>
                </a:tc>
                <a:extLst>
                  <a:ext uri="{0D108BD9-81ED-4DB2-BD59-A6C34878D82A}">
                    <a16:rowId xmlns:a16="http://schemas.microsoft.com/office/drawing/2014/main" val="1330093479"/>
                  </a:ext>
                </a:extLst>
              </a:tr>
              <a:tr h="218585">
                <a:tc>
                  <a:txBody>
                    <a:bodyPr/>
                    <a:lstStyle/>
                    <a:p>
                      <a:pPr algn="ctr" fontAlgn="ctr"/>
                      <a:r>
                        <a:rPr lang="en" sz="300" u="none" strike="noStrike">
                          <a:effectLst/>
                        </a:rPr>
                        <a:t>CM_A02</a:t>
                      </a:r>
                      <a:endParaRPr lang="en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2356" marR="2356" marT="235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메뉴</a:t>
                      </a:r>
                      <a:r>
                        <a:rPr lang="en-US" altLang="ko-KR" sz="300" u="none" strike="noStrike">
                          <a:effectLst/>
                        </a:rPr>
                        <a:t>_</a:t>
                      </a:r>
                      <a:r>
                        <a:rPr lang="ko-KR" altLang="en-US" sz="300" u="none" strike="noStrike">
                          <a:effectLst/>
                        </a:rPr>
                        <a:t>회원가입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2356" marR="2356" marT="235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회원가입 페이지로 이동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2356" marR="2356" marT="235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비기능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2356" marR="2356" marT="235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300" u="none" strike="noStrike">
                          <a:effectLst/>
                        </a:rPr>
                        <a:t>3</a:t>
                      </a:r>
                      <a:endParaRPr lang="en-US" altLang="ko-Kore-KR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2356" marR="2356" marT="235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중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2356" marR="2356" marT="235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이다연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2356" marR="2356" marT="235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300" u="none" strike="noStrike">
                          <a:effectLst/>
                        </a:rPr>
                        <a:t> 우측 상단 </a:t>
                      </a:r>
                      <a:r>
                        <a:rPr lang="en" sz="300" u="none" strike="noStrike">
                          <a:effectLst/>
                        </a:rPr>
                        <a:t>util </a:t>
                      </a:r>
                      <a:r>
                        <a:rPr lang="ko-KR" altLang="en-US" sz="300" u="none" strike="noStrike">
                          <a:effectLst/>
                        </a:rPr>
                        <a:t>메뉴와 로그인페이지에 회원가입 버튼 존재</a:t>
                      </a:r>
                      <a:br>
                        <a:rPr lang="ko-KR" altLang="en-US" sz="300" u="none" strike="noStrike">
                          <a:effectLst/>
                        </a:rPr>
                      </a:br>
                      <a:r>
                        <a:rPr lang="ko-KR" altLang="en-US" sz="300" u="none" strike="noStrike">
                          <a:effectLst/>
                        </a:rPr>
                        <a:t> 해당 버튼 클릭시 회원가입 페이지로 이동함</a:t>
                      </a:r>
                      <a:br>
                        <a:rPr lang="ko-KR" altLang="en-US" sz="300" u="none" strike="noStrike">
                          <a:effectLst/>
                        </a:rPr>
                      </a:br>
                      <a:r>
                        <a:rPr lang="ko-KR" altLang="en-US" sz="300" u="none" strike="noStrike">
                          <a:effectLst/>
                        </a:rPr>
                        <a:t> 아이디</a:t>
                      </a:r>
                      <a:r>
                        <a:rPr lang="en-US" altLang="ko-KR" sz="300" u="none" strike="noStrike">
                          <a:effectLst/>
                        </a:rPr>
                        <a:t>, </a:t>
                      </a:r>
                      <a:r>
                        <a:rPr lang="ko-KR" altLang="en-US" sz="300" u="none" strike="noStrike">
                          <a:effectLst/>
                        </a:rPr>
                        <a:t>비밀번호</a:t>
                      </a:r>
                      <a:r>
                        <a:rPr lang="en-US" altLang="ko-KR" sz="300" u="none" strike="noStrike">
                          <a:effectLst/>
                        </a:rPr>
                        <a:t>, </a:t>
                      </a:r>
                      <a:r>
                        <a:rPr lang="ko-KR" altLang="en-US" sz="300" u="none" strike="noStrike">
                          <a:effectLst/>
                        </a:rPr>
                        <a:t>비밀번호 확인</a:t>
                      </a:r>
                      <a:r>
                        <a:rPr lang="en-US" altLang="ko-KR" sz="300" u="none" strike="noStrike">
                          <a:effectLst/>
                        </a:rPr>
                        <a:t>, </a:t>
                      </a:r>
                      <a:r>
                        <a:rPr lang="ko-KR" altLang="en-US" sz="300" u="none" strike="noStrike">
                          <a:effectLst/>
                        </a:rPr>
                        <a:t>이름</a:t>
                      </a:r>
                      <a:r>
                        <a:rPr lang="en-US" altLang="ko-KR" sz="300" u="none" strike="noStrike">
                          <a:effectLst/>
                        </a:rPr>
                        <a:t>, </a:t>
                      </a:r>
                      <a:r>
                        <a:rPr lang="ko-KR" altLang="en-US" sz="300" u="none" strike="noStrike">
                          <a:effectLst/>
                        </a:rPr>
                        <a:t>생년월일</a:t>
                      </a:r>
                      <a:r>
                        <a:rPr lang="en-US" altLang="ko-KR" sz="300" u="none" strike="noStrike">
                          <a:effectLst/>
                        </a:rPr>
                        <a:t>, </a:t>
                      </a:r>
                      <a:r>
                        <a:rPr lang="ko-KR" altLang="en-US" sz="300" u="none" strike="noStrike">
                          <a:effectLst/>
                        </a:rPr>
                        <a:t>성별</a:t>
                      </a:r>
                      <a:r>
                        <a:rPr lang="en-US" altLang="ko-KR" sz="300" u="none" strike="noStrike">
                          <a:effectLst/>
                        </a:rPr>
                        <a:t>, </a:t>
                      </a:r>
                      <a:r>
                        <a:rPr lang="ko-KR" altLang="en-US" sz="300" u="none" strike="noStrike">
                          <a:effectLst/>
                        </a:rPr>
                        <a:t>전화번호</a:t>
                      </a:r>
                      <a:r>
                        <a:rPr lang="en-US" altLang="ko-KR" sz="300" u="none" strike="noStrike">
                          <a:effectLst/>
                        </a:rPr>
                        <a:t>, </a:t>
                      </a:r>
                      <a:r>
                        <a:rPr lang="ko-KR" altLang="en-US" sz="300" u="none" strike="noStrike">
                          <a:effectLst/>
                        </a:rPr>
                        <a:t>이메일 입력칸을 배치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2356" marR="2356" marT="235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300" u="none" strike="noStrike" dirty="0">
                          <a:effectLst/>
                        </a:rPr>
                        <a:t>1.0.1</a:t>
                      </a:r>
                      <a:endParaRPr lang="en-US" altLang="ko-Kore-KR" sz="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2356" marR="2356" marT="235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 dirty="0">
                          <a:effectLst/>
                        </a:rPr>
                        <a:t>수용</a:t>
                      </a:r>
                      <a:endParaRPr lang="ko-KR" altLang="en-US" sz="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2356" marR="2356" marT="2356" marB="0" anchor="ctr"/>
                </a:tc>
                <a:extLst>
                  <a:ext uri="{0D108BD9-81ED-4DB2-BD59-A6C34878D82A}">
                    <a16:rowId xmlns:a16="http://schemas.microsoft.com/office/drawing/2014/main" val="2232612301"/>
                  </a:ext>
                </a:extLst>
              </a:tr>
              <a:tr h="218585">
                <a:tc>
                  <a:txBody>
                    <a:bodyPr/>
                    <a:lstStyle/>
                    <a:p>
                      <a:pPr algn="ctr" fontAlgn="ctr"/>
                      <a:r>
                        <a:rPr lang="en" sz="300" u="none" strike="noStrike">
                          <a:effectLst/>
                        </a:rPr>
                        <a:t>CM_A03</a:t>
                      </a:r>
                      <a:endParaRPr lang="en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2356" marR="2356" marT="2356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회원가입</a:t>
                      </a:r>
                      <a:r>
                        <a:rPr lang="en-US" altLang="ko-KR" sz="300" u="none" strike="noStrike">
                          <a:effectLst/>
                        </a:rPr>
                        <a:t>_</a:t>
                      </a:r>
                      <a:br>
                        <a:rPr lang="en-US" altLang="ko-KR" sz="300" u="none" strike="noStrike">
                          <a:effectLst/>
                        </a:rPr>
                      </a:br>
                      <a:r>
                        <a:rPr lang="ko-KR" altLang="en-US" sz="300" u="none" strike="noStrike">
                          <a:effectLst/>
                        </a:rPr>
                        <a:t>아이디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2356" marR="2356" marT="235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아이디 입력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2356" marR="2356" marT="235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비기능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2356" marR="2356" marT="235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300" u="none" strike="noStrike">
                          <a:effectLst/>
                        </a:rPr>
                        <a:t>3</a:t>
                      </a:r>
                      <a:endParaRPr lang="en-US" altLang="ko-Kore-KR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2356" marR="2356" marT="235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중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2356" marR="2356" marT="235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이다연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2356" marR="2356" marT="235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300" u="none" strike="noStrike">
                          <a:effectLst/>
                        </a:rPr>
                        <a:t> </a:t>
                      </a:r>
                      <a:r>
                        <a:rPr lang="en-US" altLang="ko-KR" sz="300" u="none" strike="noStrike">
                          <a:effectLst/>
                        </a:rPr>
                        <a:t>5~20</a:t>
                      </a:r>
                      <a:r>
                        <a:rPr lang="ko-KR" altLang="en-US" sz="300" u="none" strike="noStrike">
                          <a:effectLst/>
                        </a:rPr>
                        <a:t>자의 영문 소문자와 숫자만 사용 가능</a:t>
                      </a:r>
                      <a:br>
                        <a:rPr lang="ko-KR" altLang="en-US" sz="300" u="none" strike="noStrike">
                          <a:effectLst/>
                        </a:rPr>
                      </a:br>
                      <a:r>
                        <a:rPr lang="ko-KR" altLang="en-US" sz="300" u="none" strike="noStrike">
                          <a:effectLst/>
                        </a:rPr>
                        <a:t>   ㄴ아이디 조건 충족하지 못할 시 조건 알려주는 알림창 띄우고 알림창 닫았을 때 해당칸에 커서 생성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2356" marR="2356" marT="235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300" u="none" strike="noStrike">
                          <a:effectLst/>
                        </a:rPr>
                        <a:t>1.0.1</a:t>
                      </a:r>
                      <a:endParaRPr lang="en-US" altLang="ko-Kore-KR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2356" marR="2356" marT="235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수용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2356" marR="2356" marT="2356" marB="0" anchor="ctr"/>
                </a:tc>
                <a:extLst>
                  <a:ext uri="{0D108BD9-81ED-4DB2-BD59-A6C34878D82A}">
                    <a16:rowId xmlns:a16="http://schemas.microsoft.com/office/drawing/2014/main" val="2573640906"/>
                  </a:ext>
                </a:extLst>
              </a:tr>
              <a:tr h="307384">
                <a:tc>
                  <a:txBody>
                    <a:bodyPr/>
                    <a:lstStyle/>
                    <a:p>
                      <a:pPr algn="ctr" fontAlgn="ctr"/>
                      <a:r>
                        <a:rPr lang="en" sz="300" u="none" strike="noStrike">
                          <a:effectLst/>
                        </a:rPr>
                        <a:t>CM_A04</a:t>
                      </a:r>
                      <a:endParaRPr lang="en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2356" marR="2356" marT="2356" marB="0" anchor="ctr"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회원 유일성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2356" marR="2356" marT="235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기능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2356" marR="2356" marT="235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300" u="none" strike="noStrike">
                          <a:effectLst/>
                        </a:rPr>
                        <a:t>3</a:t>
                      </a:r>
                      <a:endParaRPr lang="en-US" altLang="ko-Kore-KR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2356" marR="2356" marT="235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중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2356" marR="2356" marT="235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이다연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2356" marR="2356" marT="235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300" u="none" strike="noStrike">
                          <a:effectLst/>
                        </a:rPr>
                        <a:t> 회원은 유일한 </a:t>
                      </a:r>
                      <a:r>
                        <a:rPr lang="en" sz="300" u="none" strike="noStrike">
                          <a:effectLst/>
                        </a:rPr>
                        <a:t>ID</a:t>
                      </a:r>
                      <a:r>
                        <a:rPr lang="ko-KR" altLang="en-US" sz="300" u="none" strike="noStrike">
                          <a:effectLst/>
                        </a:rPr>
                        <a:t>를 가져야함 </a:t>
                      </a:r>
                      <a:br>
                        <a:rPr lang="ko-KR" altLang="en-US" sz="300" u="none" strike="noStrike">
                          <a:effectLst/>
                        </a:rPr>
                      </a:br>
                      <a:r>
                        <a:rPr lang="ko-KR" altLang="en-US" sz="300" u="none" strike="noStrike">
                          <a:effectLst/>
                        </a:rPr>
                        <a:t> 중복확인 버튼 클릭</a:t>
                      </a:r>
                      <a:br>
                        <a:rPr lang="ko-KR" altLang="en-US" sz="300" u="none" strike="noStrike">
                          <a:effectLst/>
                        </a:rPr>
                      </a:br>
                      <a:r>
                        <a:rPr lang="ko-KR" altLang="en-US" sz="300" u="none" strike="noStrike">
                          <a:effectLst/>
                        </a:rPr>
                        <a:t>   ㄴ</a:t>
                      </a:r>
                      <a:r>
                        <a:rPr lang="en" sz="300" u="none" strike="noStrike">
                          <a:effectLst/>
                        </a:rPr>
                        <a:t>DB</a:t>
                      </a:r>
                      <a:r>
                        <a:rPr lang="ko-KR" altLang="en-US" sz="300" u="none" strike="noStrike">
                          <a:effectLst/>
                        </a:rPr>
                        <a:t>에 저장된 </a:t>
                      </a:r>
                      <a:r>
                        <a:rPr lang="en" sz="300" u="none" strike="noStrike">
                          <a:effectLst/>
                        </a:rPr>
                        <a:t>ID </a:t>
                      </a:r>
                      <a:r>
                        <a:rPr lang="ko-KR" altLang="en-US" sz="300" u="none" strike="noStrike">
                          <a:effectLst/>
                        </a:rPr>
                        <a:t>값들과 비교해 중복검사</a:t>
                      </a:r>
                      <a:br>
                        <a:rPr lang="ko-KR" altLang="en-US" sz="300" u="none" strike="noStrike">
                          <a:effectLst/>
                        </a:rPr>
                      </a:br>
                      <a:r>
                        <a:rPr lang="ko-KR" altLang="en-US" sz="300" u="none" strike="noStrike">
                          <a:effectLst/>
                        </a:rPr>
                        <a:t>        ㄴ중복인 경우</a:t>
                      </a:r>
                      <a:r>
                        <a:rPr lang="en-US" altLang="ko-KR" sz="300" u="none" strike="noStrike">
                          <a:effectLst/>
                        </a:rPr>
                        <a:t>, </a:t>
                      </a:r>
                      <a:r>
                        <a:rPr lang="ko-KR" altLang="en-US" sz="300" u="none" strike="noStrike">
                          <a:effectLst/>
                        </a:rPr>
                        <a:t>알림창으로 중복이라 알려고 경고창 닫았을 때 해당칸에 커서 생성</a:t>
                      </a:r>
                      <a:br>
                        <a:rPr lang="ko-KR" altLang="en-US" sz="300" u="none" strike="noStrike">
                          <a:effectLst/>
                        </a:rPr>
                      </a:br>
                      <a:r>
                        <a:rPr lang="ko-KR" altLang="en-US" sz="300" u="none" strike="noStrike">
                          <a:effectLst/>
                        </a:rPr>
                        <a:t>        ㄴ중복이 아닌 경우</a:t>
                      </a:r>
                      <a:r>
                        <a:rPr lang="en-US" altLang="ko-KR" sz="300" u="none" strike="noStrike">
                          <a:effectLst/>
                        </a:rPr>
                        <a:t>, "</a:t>
                      </a:r>
                      <a:r>
                        <a:rPr lang="ko-KR" altLang="en-US" sz="300" u="none" strike="noStrike">
                          <a:effectLst/>
                        </a:rPr>
                        <a:t>사용가능한 아이디입니다</a:t>
                      </a:r>
                      <a:r>
                        <a:rPr lang="en-US" altLang="ko-KR" sz="300" u="none" strike="noStrike">
                          <a:effectLst/>
                        </a:rPr>
                        <a:t>" </a:t>
                      </a:r>
                      <a:r>
                        <a:rPr lang="ko-KR" altLang="en-US" sz="300" u="none" strike="noStrike">
                          <a:effectLst/>
                        </a:rPr>
                        <a:t>메시지 알림창으로 띄움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2356" marR="2356" marT="235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300" u="none" strike="noStrike">
                          <a:effectLst/>
                        </a:rPr>
                        <a:t>1.0.1</a:t>
                      </a:r>
                      <a:endParaRPr lang="en-US" altLang="ko-Kore-KR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2356" marR="2356" marT="235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수용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2356" marR="2356" marT="2356" marB="0" anchor="ctr"/>
                </a:tc>
                <a:extLst>
                  <a:ext uri="{0D108BD9-81ED-4DB2-BD59-A6C34878D82A}">
                    <a16:rowId xmlns:a16="http://schemas.microsoft.com/office/drawing/2014/main" val="816936830"/>
                  </a:ext>
                </a:extLst>
              </a:tr>
              <a:tr h="218585">
                <a:tc>
                  <a:txBody>
                    <a:bodyPr/>
                    <a:lstStyle/>
                    <a:p>
                      <a:pPr algn="ctr" fontAlgn="ctr"/>
                      <a:r>
                        <a:rPr lang="en" sz="300" u="none" strike="noStrike">
                          <a:effectLst/>
                        </a:rPr>
                        <a:t>CM_A05</a:t>
                      </a:r>
                      <a:endParaRPr lang="en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2356" marR="2356" marT="2356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회원가입</a:t>
                      </a:r>
                      <a:r>
                        <a:rPr lang="en-US" altLang="ko-KR" sz="300" u="none" strike="noStrike">
                          <a:effectLst/>
                        </a:rPr>
                        <a:t>_</a:t>
                      </a:r>
                      <a:br>
                        <a:rPr lang="en-US" altLang="ko-KR" sz="300" u="none" strike="noStrike">
                          <a:effectLst/>
                        </a:rPr>
                      </a:br>
                      <a:r>
                        <a:rPr lang="ko-KR" altLang="en-US" sz="300" u="none" strike="noStrike">
                          <a:effectLst/>
                        </a:rPr>
                        <a:t>비밀번호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2356" marR="2356" marT="235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비밀번호 입력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2356" marR="2356" marT="235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비기능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2356" marR="2356" marT="235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300" u="none" strike="noStrike">
                          <a:effectLst/>
                        </a:rPr>
                        <a:t>3</a:t>
                      </a:r>
                      <a:endParaRPr lang="en-US" altLang="ko-Kore-KR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2356" marR="2356" marT="235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중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2356" marR="2356" marT="235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이다연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2356" marR="2356" marT="235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300" u="none" strike="noStrike">
                          <a:effectLst/>
                        </a:rPr>
                        <a:t> </a:t>
                      </a:r>
                      <a:r>
                        <a:rPr lang="en-US" altLang="ko-KR" sz="300" u="none" strike="noStrike">
                          <a:effectLst/>
                        </a:rPr>
                        <a:t>8~16</a:t>
                      </a:r>
                      <a:r>
                        <a:rPr lang="ko-KR" altLang="en-US" sz="300" u="none" strike="noStrike">
                          <a:effectLst/>
                        </a:rPr>
                        <a:t>자 영문 소문자</a:t>
                      </a:r>
                      <a:r>
                        <a:rPr lang="en-US" altLang="ko-KR" sz="300" u="none" strike="noStrike">
                          <a:effectLst/>
                        </a:rPr>
                        <a:t>, </a:t>
                      </a:r>
                      <a:r>
                        <a:rPr lang="ko-KR" altLang="en-US" sz="300" u="none" strike="noStrike">
                          <a:effectLst/>
                        </a:rPr>
                        <a:t>숫자</a:t>
                      </a:r>
                      <a:r>
                        <a:rPr lang="en-US" altLang="ko-KR" sz="300" u="none" strike="noStrike">
                          <a:effectLst/>
                        </a:rPr>
                        <a:t>, </a:t>
                      </a:r>
                      <a:r>
                        <a:rPr lang="ko-KR" altLang="en-US" sz="300" u="none" strike="noStrike">
                          <a:effectLst/>
                        </a:rPr>
                        <a:t>특수문자 각각 반드시 사용</a:t>
                      </a:r>
                      <a:br>
                        <a:rPr lang="ko-KR" altLang="en-US" sz="300" u="none" strike="noStrike">
                          <a:effectLst/>
                        </a:rPr>
                      </a:br>
                      <a:r>
                        <a:rPr lang="ko-KR" altLang="en-US" sz="300" u="none" strike="noStrike">
                          <a:effectLst/>
                        </a:rPr>
                        <a:t>   ㄴ조건 충족하지 못할 시 조건 알려주는 알림창 띄우고 알림창 닫았을 때 해당칸에 커서 생성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2356" marR="2356" marT="235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300" u="none" strike="noStrike">
                          <a:effectLst/>
                        </a:rPr>
                        <a:t>1.0.1</a:t>
                      </a:r>
                      <a:endParaRPr lang="en-US" altLang="ko-Kore-KR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2356" marR="2356" marT="235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수용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2356" marR="2356" marT="2356" marB="0" anchor="ctr"/>
                </a:tc>
                <a:extLst>
                  <a:ext uri="{0D108BD9-81ED-4DB2-BD59-A6C34878D82A}">
                    <a16:rowId xmlns:a16="http://schemas.microsoft.com/office/drawing/2014/main" val="4009959042"/>
                  </a:ext>
                </a:extLst>
              </a:tr>
              <a:tr h="256153">
                <a:tc>
                  <a:txBody>
                    <a:bodyPr/>
                    <a:lstStyle/>
                    <a:p>
                      <a:pPr algn="ctr" fontAlgn="ctr"/>
                      <a:r>
                        <a:rPr lang="en" sz="300" u="none" strike="noStrike">
                          <a:effectLst/>
                        </a:rPr>
                        <a:t>CM_A06</a:t>
                      </a:r>
                      <a:endParaRPr lang="en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2356" marR="2356" marT="2356" marB="0" anchor="ctr"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비밀번호 재입력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2356" marR="2356" marT="235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비기능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2356" marR="2356" marT="235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300" u="none" strike="noStrike">
                          <a:effectLst/>
                        </a:rPr>
                        <a:t>3</a:t>
                      </a:r>
                      <a:endParaRPr lang="en-US" altLang="ko-Kore-KR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2356" marR="2356" marT="235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중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2356" marR="2356" marT="235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이다연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2356" marR="2356" marT="235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300" u="none" strike="noStrike">
                          <a:effectLst/>
                        </a:rPr>
                        <a:t> 비밀번호와 비밀번호 확인에 입력한 값이 같은 지 비교</a:t>
                      </a:r>
                      <a:br>
                        <a:rPr lang="ko-KR" altLang="en-US" sz="300" u="none" strike="noStrike">
                          <a:effectLst/>
                        </a:rPr>
                      </a:br>
                      <a:r>
                        <a:rPr lang="ko-KR" altLang="en-US" sz="300" u="none" strike="noStrike">
                          <a:effectLst/>
                        </a:rPr>
                        <a:t>   ㄴ일치하지 않을 시 </a:t>
                      </a:r>
                      <a:r>
                        <a:rPr lang="en-US" altLang="ko-KR" sz="300" u="none" strike="noStrike">
                          <a:effectLst/>
                        </a:rPr>
                        <a:t>"</a:t>
                      </a:r>
                      <a:r>
                        <a:rPr lang="ko-KR" altLang="en-US" sz="300" u="none" strike="noStrike">
                          <a:effectLst/>
                        </a:rPr>
                        <a:t>잘못된 비밀번호입니다</a:t>
                      </a:r>
                      <a:r>
                        <a:rPr lang="en-US" altLang="ko-KR" sz="300" u="none" strike="noStrike">
                          <a:effectLst/>
                        </a:rPr>
                        <a:t>" </a:t>
                      </a:r>
                      <a:r>
                        <a:rPr lang="ko-KR" altLang="en-US" sz="300" u="none" strike="noStrike">
                          <a:effectLst/>
                        </a:rPr>
                        <a:t>메시지 알림창으로 띄움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2356" marR="2356" marT="235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300" u="none" strike="noStrike">
                          <a:effectLst/>
                        </a:rPr>
                        <a:t>1.0.1</a:t>
                      </a:r>
                      <a:endParaRPr lang="en-US" altLang="ko-Kore-KR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2356" marR="2356" marT="235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수용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2356" marR="2356" marT="2356" marB="0" anchor="ctr"/>
                </a:tc>
                <a:extLst>
                  <a:ext uri="{0D108BD9-81ED-4DB2-BD59-A6C34878D82A}">
                    <a16:rowId xmlns:a16="http://schemas.microsoft.com/office/drawing/2014/main" val="1841079330"/>
                  </a:ext>
                </a:extLst>
              </a:tr>
              <a:tr h="187846">
                <a:tc>
                  <a:txBody>
                    <a:bodyPr/>
                    <a:lstStyle/>
                    <a:p>
                      <a:pPr algn="ctr" fontAlgn="ctr"/>
                      <a:r>
                        <a:rPr lang="en" sz="300" u="none" strike="noStrike">
                          <a:effectLst/>
                        </a:rPr>
                        <a:t>CM_A07</a:t>
                      </a:r>
                      <a:endParaRPr lang="en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2356" marR="2356" marT="235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회원가입</a:t>
                      </a:r>
                      <a:r>
                        <a:rPr lang="en-US" altLang="ko-KR" sz="300" u="none" strike="noStrike">
                          <a:effectLst/>
                        </a:rPr>
                        <a:t>_</a:t>
                      </a:r>
                      <a:r>
                        <a:rPr lang="ko-KR" altLang="en-US" sz="300" u="none" strike="noStrike">
                          <a:effectLst/>
                        </a:rPr>
                        <a:t>이름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2356" marR="2356" marT="235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이름 입력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2356" marR="2356" marT="235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비기능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2356" marR="2356" marT="235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300" u="none" strike="noStrike">
                          <a:effectLst/>
                        </a:rPr>
                        <a:t>3</a:t>
                      </a:r>
                      <a:endParaRPr lang="en-US" altLang="ko-Kore-KR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2356" marR="2356" marT="235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중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2356" marR="2356" marT="235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이다연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2356" marR="2356" marT="235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300" u="none" strike="noStrike">
                          <a:effectLst/>
                        </a:rPr>
                        <a:t> 회원 이름 입력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2356" marR="2356" marT="235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300" u="none" strike="noStrike">
                          <a:effectLst/>
                        </a:rPr>
                        <a:t>1.0.1</a:t>
                      </a:r>
                      <a:endParaRPr lang="en-US" altLang="ko-Kore-KR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2356" marR="2356" marT="235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수용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2356" marR="2356" marT="2356" marB="0" anchor="ctr"/>
                </a:tc>
                <a:extLst>
                  <a:ext uri="{0D108BD9-81ED-4DB2-BD59-A6C34878D82A}">
                    <a16:rowId xmlns:a16="http://schemas.microsoft.com/office/drawing/2014/main" val="1199668642"/>
                  </a:ext>
                </a:extLst>
              </a:tr>
              <a:tr h="187846">
                <a:tc>
                  <a:txBody>
                    <a:bodyPr/>
                    <a:lstStyle/>
                    <a:p>
                      <a:pPr algn="ctr" fontAlgn="ctr"/>
                      <a:r>
                        <a:rPr lang="en" sz="300" u="none" strike="noStrike">
                          <a:effectLst/>
                        </a:rPr>
                        <a:t>CM_A08</a:t>
                      </a:r>
                      <a:endParaRPr lang="en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2356" marR="2356" marT="235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회원가입</a:t>
                      </a:r>
                      <a:r>
                        <a:rPr lang="en-US" altLang="ko-KR" sz="300" u="none" strike="noStrike">
                          <a:effectLst/>
                        </a:rPr>
                        <a:t>_</a:t>
                      </a:r>
                      <a:r>
                        <a:rPr lang="ko-KR" altLang="en-US" sz="300" u="none" strike="noStrike">
                          <a:effectLst/>
                        </a:rPr>
                        <a:t>생년월일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2356" marR="2356" marT="235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생년월일 입력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2356" marR="2356" marT="235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비기능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2356" marR="2356" marT="235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300" u="none" strike="noStrike">
                          <a:effectLst/>
                        </a:rPr>
                        <a:t>3</a:t>
                      </a:r>
                      <a:endParaRPr lang="en-US" altLang="ko-Kore-KR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2356" marR="2356" marT="235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중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2356" marR="2356" marT="235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이다연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2356" marR="2356" marT="235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300" u="none" strike="noStrike">
                          <a:effectLst/>
                        </a:rPr>
                        <a:t> 연도 텍스트 입력받고</a:t>
                      </a:r>
                      <a:r>
                        <a:rPr lang="en-US" altLang="ko-KR" sz="300" u="none" strike="noStrike">
                          <a:effectLst/>
                        </a:rPr>
                        <a:t>, </a:t>
                      </a:r>
                      <a:r>
                        <a:rPr lang="ko-KR" altLang="en-US" sz="300" u="none" strike="noStrike">
                          <a:effectLst/>
                        </a:rPr>
                        <a:t>월은 셀렉트로 선택</a:t>
                      </a:r>
                      <a:r>
                        <a:rPr lang="en-US" altLang="ko-KR" sz="300" u="none" strike="noStrike">
                          <a:effectLst/>
                        </a:rPr>
                        <a:t>, </a:t>
                      </a:r>
                      <a:r>
                        <a:rPr lang="ko-KR" altLang="en-US" sz="300" u="none" strike="noStrike">
                          <a:effectLst/>
                        </a:rPr>
                        <a:t>일 텍스트 입력받음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2356" marR="2356" marT="235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300" u="none" strike="noStrike">
                          <a:effectLst/>
                        </a:rPr>
                        <a:t>1.0.1</a:t>
                      </a:r>
                      <a:endParaRPr lang="en-US" altLang="ko-Kore-KR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2356" marR="2356" marT="235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수용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2356" marR="2356" marT="2356" marB="0" anchor="ctr"/>
                </a:tc>
                <a:extLst>
                  <a:ext uri="{0D108BD9-81ED-4DB2-BD59-A6C34878D82A}">
                    <a16:rowId xmlns:a16="http://schemas.microsoft.com/office/drawing/2014/main" val="3272696823"/>
                  </a:ext>
                </a:extLst>
              </a:tr>
              <a:tr h="187846">
                <a:tc>
                  <a:txBody>
                    <a:bodyPr/>
                    <a:lstStyle/>
                    <a:p>
                      <a:pPr algn="ctr" fontAlgn="ctr"/>
                      <a:r>
                        <a:rPr lang="en" sz="300" u="none" strike="noStrike">
                          <a:effectLst/>
                        </a:rPr>
                        <a:t>CM_A09</a:t>
                      </a:r>
                      <a:endParaRPr lang="en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2356" marR="2356" marT="235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회원가입</a:t>
                      </a:r>
                      <a:r>
                        <a:rPr lang="en-US" altLang="ko-KR" sz="300" u="none" strike="noStrike">
                          <a:effectLst/>
                        </a:rPr>
                        <a:t>_</a:t>
                      </a:r>
                      <a:r>
                        <a:rPr lang="ko-KR" altLang="en-US" sz="300" u="none" strike="noStrike">
                          <a:effectLst/>
                        </a:rPr>
                        <a:t>성별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2356" marR="2356" marT="235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성별 선택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2356" marR="2356" marT="235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비기능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2356" marR="2356" marT="235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300" u="none" strike="noStrike">
                          <a:effectLst/>
                        </a:rPr>
                        <a:t>3</a:t>
                      </a:r>
                      <a:endParaRPr lang="en-US" altLang="ko-Kore-KR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2356" marR="2356" marT="235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중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2356" marR="2356" marT="235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이다연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2356" marR="2356" marT="235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300" u="none" strike="noStrike">
                          <a:effectLst/>
                        </a:rPr>
                        <a:t> 남성</a:t>
                      </a:r>
                      <a:r>
                        <a:rPr lang="en-US" altLang="ko-KR" sz="300" u="none" strike="noStrike">
                          <a:effectLst/>
                        </a:rPr>
                        <a:t>, </a:t>
                      </a:r>
                      <a:r>
                        <a:rPr lang="ko-KR" altLang="en-US" sz="300" u="none" strike="noStrike">
                          <a:effectLst/>
                        </a:rPr>
                        <a:t>여성 중 한 가지 선택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2356" marR="2356" marT="235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300" u="none" strike="noStrike">
                          <a:effectLst/>
                        </a:rPr>
                        <a:t>1.0.1</a:t>
                      </a:r>
                      <a:endParaRPr lang="en-US" altLang="ko-Kore-KR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2356" marR="2356" marT="235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수용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2356" marR="2356" marT="2356" marB="0" anchor="ctr"/>
                </a:tc>
                <a:extLst>
                  <a:ext uri="{0D108BD9-81ED-4DB2-BD59-A6C34878D82A}">
                    <a16:rowId xmlns:a16="http://schemas.microsoft.com/office/drawing/2014/main" val="3120062596"/>
                  </a:ext>
                </a:extLst>
              </a:tr>
              <a:tr h="392768">
                <a:tc>
                  <a:txBody>
                    <a:bodyPr/>
                    <a:lstStyle/>
                    <a:p>
                      <a:pPr algn="ctr" fontAlgn="ctr"/>
                      <a:r>
                        <a:rPr lang="en" sz="300" u="none" strike="noStrike">
                          <a:effectLst/>
                        </a:rPr>
                        <a:t>CM_A10</a:t>
                      </a:r>
                      <a:endParaRPr lang="en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2356" marR="2356" marT="235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회원가입</a:t>
                      </a:r>
                      <a:r>
                        <a:rPr lang="en-US" altLang="ko-KR" sz="300" u="none" strike="noStrike">
                          <a:effectLst/>
                        </a:rPr>
                        <a:t>_</a:t>
                      </a:r>
                      <a:r>
                        <a:rPr lang="ko-KR" altLang="en-US" sz="300" u="none" strike="noStrike">
                          <a:effectLst/>
                        </a:rPr>
                        <a:t>전화번호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2356" marR="2356" marT="235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전화번호 입력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2356" marR="2356" marT="235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비기능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2356" marR="2356" marT="235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300" u="none" strike="noStrike">
                          <a:effectLst/>
                        </a:rPr>
                        <a:t>3</a:t>
                      </a:r>
                      <a:endParaRPr lang="en-US" altLang="ko-Kore-KR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2356" marR="2356" marT="235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중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2356" marR="2356" marT="235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이다연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2356" marR="2356" marT="235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300" u="none" strike="noStrike">
                          <a:effectLst/>
                        </a:rPr>
                        <a:t> </a:t>
                      </a:r>
                      <a:r>
                        <a:rPr lang="en-US" altLang="ko-KR" sz="300" u="none" strike="noStrike">
                          <a:effectLst/>
                        </a:rPr>
                        <a:t>10~11</a:t>
                      </a:r>
                      <a:r>
                        <a:rPr lang="ko-KR" altLang="en-US" sz="300" u="none" strike="noStrike">
                          <a:effectLst/>
                        </a:rPr>
                        <a:t>자리 사이의 숫자만 사용 가능</a:t>
                      </a:r>
                      <a:br>
                        <a:rPr lang="ko-KR" altLang="en-US" sz="300" u="none" strike="noStrike">
                          <a:effectLst/>
                        </a:rPr>
                      </a:br>
                      <a:r>
                        <a:rPr lang="ko-KR" altLang="en-US" sz="300" u="none" strike="noStrike">
                          <a:effectLst/>
                        </a:rPr>
                        <a:t>   ㄴ위 조건 충족하지 못할 시 조건 알려주는 알림창 띄우고 알림창 닫았을 때 해당칸에 커서 생성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2356" marR="2356" marT="235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300" u="none" strike="noStrike">
                          <a:effectLst/>
                        </a:rPr>
                        <a:t>1.0.1</a:t>
                      </a:r>
                      <a:endParaRPr lang="en-US" altLang="ko-Kore-KR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2356" marR="2356" marT="235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수용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2356" marR="2356" marT="2356" marB="0" anchor="ctr"/>
                </a:tc>
                <a:extLst>
                  <a:ext uri="{0D108BD9-81ED-4DB2-BD59-A6C34878D82A}">
                    <a16:rowId xmlns:a16="http://schemas.microsoft.com/office/drawing/2014/main" val="1237600259"/>
                  </a:ext>
                </a:extLst>
              </a:tr>
              <a:tr h="191262">
                <a:tc>
                  <a:txBody>
                    <a:bodyPr/>
                    <a:lstStyle/>
                    <a:p>
                      <a:pPr algn="ctr" fontAlgn="ctr"/>
                      <a:r>
                        <a:rPr lang="en" sz="300" u="none" strike="noStrike">
                          <a:effectLst/>
                        </a:rPr>
                        <a:t>CM_A11</a:t>
                      </a:r>
                      <a:endParaRPr lang="en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2356" marR="2356" marT="235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회원가입</a:t>
                      </a:r>
                      <a:r>
                        <a:rPr lang="en-US" altLang="ko-KR" sz="300" u="none" strike="noStrike">
                          <a:effectLst/>
                        </a:rPr>
                        <a:t>_</a:t>
                      </a:r>
                      <a:br>
                        <a:rPr lang="en-US" altLang="ko-KR" sz="300" u="none" strike="noStrike">
                          <a:effectLst/>
                        </a:rPr>
                      </a:br>
                      <a:r>
                        <a:rPr lang="ko-KR" altLang="en-US" sz="300" u="none" strike="noStrike">
                          <a:effectLst/>
                        </a:rPr>
                        <a:t>이메일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2356" marR="2356" marT="235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이메일 입력 및 본인 확인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2356" marR="2356" marT="235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비기능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2356" marR="2356" marT="235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300" u="none" strike="noStrike">
                          <a:effectLst/>
                        </a:rPr>
                        <a:t>2</a:t>
                      </a:r>
                      <a:endParaRPr lang="en-US" altLang="ko-Kore-KR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2356" marR="2356" marT="235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상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2356" marR="2356" marT="235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이다연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2356" marR="2356" marT="235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300" u="none" strike="noStrike">
                          <a:effectLst/>
                        </a:rPr>
                        <a:t> 이메일 형식 지켜지지 않았을 때 알림창 띄우고 알림창 닫았을 때 해당칸에 커서 생성</a:t>
                      </a:r>
                      <a:br>
                        <a:rPr lang="ko-KR" altLang="en-US" sz="300" u="none" strike="noStrike">
                          <a:effectLst/>
                        </a:rPr>
                      </a:br>
                      <a:r>
                        <a:rPr lang="ko-KR" altLang="en-US" sz="300" u="none" strike="noStrike">
                          <a:effectLst/>
                        </a:rPr>
                        <a:t>   ㄴ인증번호 전송 버튼 클릭시 입력 이메일로 인증번호 전송</a:t>
                      </a:r>
                      <a:br>
                        <a:rPr lang="ko-KR" altLang="en-US" sz="300" u="none" strike="noStrike">
                          <a:effectLst/>
                        </a:rPr>
                      </a:br>
                      <a:r>
                        <a:rPr lang="ko-KR" altLang="en-US" sz="300" u="none" strike="noStrike">
                          <a:effectLst/>
                        </a:rPr>
                        <a:t>   ㄴ확인 버튼 클릭시 인증번호 입력칸과 전송 인증번호 같은지 비교 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2356" marR="2356" marT="235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300" u="none" strike="noStrike">
                          <a:effectLst/>
                        </a:rPr>
                        <a:t>1.0.1</a:t>
                      </a:r>
                      <a:endParaRPr lang="en-US" altLang="ko-Kore-KR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2356" marR="2356" marT="235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수용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2356" marR="2356" marT="2356" marB="0" anchor="ctr"/>
                </a:tc>
                <a:extLst>
                  <a:ext uri="{0D108BD9-81ED-4DB2-BD59-A6C34878D82A}">
                    <a16:rowId xmlns:a16="http://schemas.microsoft.com/office/drawing/2014/main" val="3482033891"/>
                  </a:ext>
                </a:extLst>
              </a:tr>
              <a:tr h="191262">
                <a:tc>
                  <a:txBody>
                    <a:bodyPr/>
                    <a:lstStyle/>
                    <a:p>
                      <a:pPr algn="ctr" fontAlgn="ctr"/>
                      <a:r>
                        <a:rPr lang="en" sz="300" u="none" strike="noStrike">
                          <a:effectLst/>
                        </a:rPr>
                        <a:t>CM_A12</a:t>
                      </a:r>
                      <a:endParaRPr lang="en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2356" marR="2356" marT="235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회원가입</a:t>
                      </a:r>
                      <a:r>
                        <a:rPr lang="en-US" altLang="ko-KR" sz="300" u="none" strike="noStrike">
                          <a:effectLst/>
                        </a:rPr>
                        <a:t>_</a:t>
                      </a:r>
                      <a:br>
                        <a:rPr lang="en-US" altLang="ko-KR" sz="300" u="none" strike="noStrike">
                          <a:effectLst/>
                        </a:rPr>
                      </a:br>
                      <a:r>
                        <a:rPr lang="ko-KR" altLang="en-US" sz="300" u="none" strike="noStrike">
                          <a:effectLst/>
                        </a:rPr>
                        <a:t>가입하기 버튼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2356" marR="2356" marT="235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입력정보 </a:t>
                      </a:r>
                      <a:r>
                        <a:rPr lang="en" sz="300" u="none" strike="noStrike">
                          <a:effectLst/>
                        </a:rPr>
                        <a:t>DB</a:t>
                      </a:r>
                      <a:r>
                        <a:rPr lang="ko-KR" altLang="en-US" sz="300" u="none" strike="noStrike">
                          <a:effectLst/>
                        </a:rPr>
                        <a:t>에 저장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2356" marR="2356" marT="235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기능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2356" marR="2356" marT="235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300" u="none" strike="noStrike">
                          <a:effectLst/>
                        </a:rPr>
                        <a:t>1</a:t>
                      </a:r>
                      <a:endParaRPr lang="en-US" altLang="ko-Kore-KR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2356" marR="2356" marT="235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상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2356" marR="2356" marT="235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이다연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2356" marR="2356" marT="235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300" u="none" strike="noStrike">
                          <a:effectLst/>
                        </a:rPr>
                        <a:t> 회원가입 정보 입력 페이지에서 입력한 값들 </a:t>
                      </a:r>
                      <a:r>
                        <a:rPr lang="en" sz="300" u="none" strike="noStrike">
                          <a:effectLst/>
                        </a:rPr>
                        <a:t>DB</a:t>
                      </a:r>
                      <a:r>
                        <a:rPr lang="ko-KR" altLang="en-US" sz="300" u="none" strike="noStrike">
                          <a:effectLst/>
                        </a:rPr>
                        <a:t>에 저장</a:t>
                      </a:r>
                      <a:br>
                        <a:rPr lang="ko-KR" altLang="en-US" sz="300" u="none" strike="noStrike">
                          <a:effectLst/>
                        </a:rPr>
                      </a:br>
                      <a:r>
                        <a:rPr lang="ko-KR" altLang="en-US" sz="300" u="none" strike="noStrike">
                          <a:effectLst/>
                        </a:rPr>
                        <a:t> 가입하기 완료시 </a:t>
                      </a:r>
                      <a:r>
                        <a:rPr lang="en-US" altLang="ko-KR" sz="300" u="none" strike="noStrike">
                          <a:effectLst/>
                        </a:rPr>
                        <a:t>"</a:t>
                      </a:r>
                      <a:r>
                        <a:rPr lang="ko-KR" altLang="en-US" sz="300" u="none" strike="noStrike">
                          <a:effectLst/>
                        </a:rPr>
                        <a:t>가입이 완료되었습니다</a:t>
                      </a:r>
                      <a:r>
                        <a:rPr lang="en-US" altLang="ko-KR" sz="300" u="none" strike="noStrike">
                          <a:effectLst/>
                        </a:rPr>
                        <a:t>" </a:t>
                      </a:r>
                      <a:r>
                        <a:rPr lang="ko-KR" altLang="en-US" sz="300" u="none" strike="noStrike">
                          <a:effectLst/>
                        </a:rPr>
                        <a:t>알림창 띄움</a:t>
                      </a:r>
                      <a:br>
                        <a:rPr lang="ko-KR" altLang="en-US" sz="300" u="none" strike="noStrike">
                          <a:effectLst/>
                        </a:rPr>
                      </a:br>
                      <a:r>
                        <a:rPr lang="ko-KR" altLang="en-US" sz="300" u="none" strike="noStrike">
                          <a:effectLst/>
                        </a:rPr>
                        <a:t>   ㄴ가입 완료 후 로그인 페이지로 이동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2356" marR="2356" marT="235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300" u="none" strike="noStrike">
                          <a:effectLst/>
                        </a:rPr>
                        <a:t>1.0.1</a:t>
                      </a:r>
                      <a:endParaRPr lang="en-US" altLang="ko-Kore-KR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2356" marR="2356" marT="235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수용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2356" marR="2356" marT="2356" marB="0" anchor="ctr"/>
                </a:tc>
                <a:extLst>
                  <a:ext uri="{0D108BD9-81ED-4DB2-BD59-A6C34878D82A}">
                    <a16:rowId xmlns:a16="http://schemas.microsoft.com/office/drawing/2014/main" val="1012996115"/>
                  </a:ext>
                </a:extLst>
              </a:tr>
              <a:tr h="170769">
                <a:tc>
                  <a:txBody>
                    <a:bodyPr/>
                    <a:lstStyle/>
                    <a:p>
                      <a:pPr algn="ctr" fontAlgn="ctr"/>
                      <a:r>
                        <a:rPr lang="en" sz="300" u="none" strike="noStrike">
                          <a:effectLst/>
                        </a:rPr>
                        <a:t>CM_A13</a:t>
                      </a:r>
                      <a:endParaRPr lang="en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2356" marR="2356" marT="235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회원가입</a:t>
                      </a:r>
                      <a:r>
                        <a:rPr lang="en-US" altLang="ko-KR" sz="300" u="none" strike="noStrike">
                          <a:effectLst/>
                        </a:rPr>
                        <a:t>_</a:t>
                      </a:r>
                      <a:br>
                        <a:rPr lang="en-US" altLang="ko-KR" sz="300" u="none" strike="noStrike">
                          <a:effectLst/>
                        </a:rPr>
                      </a:br>
                      <a:r>
                        <a:rPr lang="ko-KR" altLang="en-US" sz="300" u="none" strike="noStrike">
                          <a:effectLst/>
                        </a:rPr>
                        <a:t>취소하기 버튼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2356" marR="2356" marT="235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메인 페이지로 이동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2356" marR="2356" marT="235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비기능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2356" marR="2356" marT="235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300" u="none" strike="noStrike">
                          <a:effectLst/>
                        </a:rPr>
                        <a:t>5</a:t>
                      </a:r>
                      <a:endParaRPr lang="en-US" altLang="ko-Kore-KR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2356" marR="2356" marT="235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하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2356" marR="2356" marT="235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이다연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2356" marR="2356" marT="235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300" u="none" strike="noStrike">
                          <a:effectLst/>
                        </a:rPr>
                        <a:t> 버튼 클릭시 가입이 취소되며 메인 페이지로 이동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2356" marR="2356" marT="235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300" u="none" strike="noStrike">
                          <a:effectLst/>
                        </a:rPr>
                        <a:t>1.0.1</a:t>
                      </a:r>
                      <a:endParaRPr lang="en-US" altLang="ko-Kore-KR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2356" marR="2356" marT="235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수용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2356" marR="2356" marT="2356" marB="0" anchor="ctr"/>
                </a:tc>
                <a:extLst>
                  <a:ext uri="{0D108BD9-81ED-4DB2-BD59-A6C34878D82A}">
                    <a16:rowId xmlns:a16="http://schemas.microsoft.com/office/drawing/2014/main" val="1450189903"/>
                  </a:ext>
                </a:extLst>
              </a:tr>
              <a:tr h="170769">
                <a:tc>
                  <a:txBody>
                    <a:bodyPr/>
                    <a:lstStyle/>
                    <a:p>
                      <a:pPr algn="ctr" fontAlgn="ctr"/>
                      <a:r>
                        <a:rPr lang="en" sz="300" u="none" strike="noStrike">
                          <a:effectLst/>
                        </a:rPr>
                        <a:t>CM_A14</a:t>
                      </a:r>
                      <a:endParaRPr lang="en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2356" marR="2356" marT="235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로고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2356" marR="2356" marT="235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메인페이지로 넘어간다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2356" marR="2356" marT="235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비기능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2356" marR="2356" marT="235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300" u="none" strike="noStrike">
                          <a:effectLst/>
                        </a:rPr>
                        <a:t>5</a:t>
                      </a:r>
                      <a:endParaRPr lang="en-US" altLang="ko-Kore-KR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2356" marR="2356" marT="235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상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2356" marR="2356" marT="235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곽준형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2356" marR="2356" marT="235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300" u="none" strike="noStrike">
                          <a:effectLst/>
                        </a:rPr>
                        <a:t> 클릭을 할 경우 메인 페이지로 넘어간다</a:t>
                      </a:r>
                      <a:r>
                        <a:rPr lang="en-US" altLang="ko-KR" sz="300" u="none" strike="noStrike">
                          <a:effectLst/>
                        </a:rPr>
                        <a:t>.</a:t>
                      </a:r>
                      <a:endParaRPr lang="en-US" altLang="ko-KR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2356" marR="2356" marT="235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300" u="none" strike="noStrike">
                          <a:effectLst/>
                        </a:rPr>
                        <a:t>1.0.1</a:t>
                      </a:r>
                      <a:endParaRPr lang="en-US" altLang="ko-Kore-KR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2356" marR="2356" marT="235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수용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2356" marR="2356" marT="2356" marB="0" anchor="ctr"/>
                </a:tc>
                <a:extLst>
                  <a:ext uri="{0D108BD9-81ED-4DB2-BD59-A6C34878D82A}">
                    <a16:rowId xmlns:a16="http://schemas.microsoft.com/office/drawing/2014/main" val="1182660507"/>
                  </a:ext>
                </a:extLst>
              </a:tr>
              <a:tr h="170769">
                <a:tc>
                  <a:txBody>
                    <a:bodyPr/>
                    <a:lstStyle/>
                    <a:p>
                      <a:pPr algn="ctr" fontAlgn="ctr"/>
                      <a:r>
                        <a:rPr lang="en" sz="300" u="none" strike="noStrike">
                          <a:effectLst/>
                        </a:rPr>
                        <a:t>CM_A15</a:t>
                      </a:r>
                      <a:endParaRPr lang="en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2356" marR="2356" marT="235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아이디 입력창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2356" marR="2356" marT="235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회원가입 시 만들었던 아이디를 입력한다</a:t>
                      </a:r>
                      <a:r>
                        <a:rPr lang="en-US" altLang="ko-KR" sz="300" u="none" strike="noStrike">
                          <a:effectLst/>
                        </a:rPr>
                        <a:t>.</a:t>
                      </a:r>
                      <a:endParaRPr lang="en-US" altLang="ko-KR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2356" marR="2356" marT="235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비기능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2356" marR="2356" marT="235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300" u="none" strike="noStrike">
                          <a:effectLst/>
                        </a:rPr>
                        <a:t>5</a:t>
                      </a:r>
                      <a:endParaRPr lang="en-US" altLang="ko-Kore-KR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2356" marR="2356" marT="235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상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2356" marR="2356" marT="235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곽준형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2356" marR="2356" marT="235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300" u="none" strike="noStrike">
                          <a:effectLst/>
                        </a:rPr>
                        <a:t> </a:t>
                      </a:r>
                      <a:r>
                        <a:rPr lang="en-US" altLang="ko-KR" sz="300" u="none" strike="noStrike">
                          <a:effectLst/>
                        </a:rPr>
                        <a:t>5~20</a:t>
                      </a:r>
                      <a:r>
                        <a:rPr lang="ko-KR" altLang="en-US" sz="300" u="none" strike="noStrike">
                          <a:effectLst/>
                        </a:rPr>
                        <a:t>자의 영문 소문자와 숫자만 사용 가능</a:t>
                      </a:r>
                      <a:br>
                        <a:rPr lang="ko-KR" altLang="en-US" sz="300" u="none" strike="noStrike">
                          <a:effectLst/>
                        </a:rPr>
                      </a:br>
                      <a:r>
                        <a:rPr lang="ko-KR" altLang="en-US" sz="300" u="none" strike="noStrike">
                          <a:effectLst/>
                        </a:rPr>
                        <a:t> 초과 입력시 입력이 되지 않음</a:t>
                      </a:r>
                      <a:r>
                        <a:rPr lang="en-US" altLang="ko-KR" sz="300" u="none" strike="noStrike">
                          <a:effectLst/>
                        </a:rPr>
                        <a:t>.</a:t>
                      </a:r>
                      <a:endParaRPr lang="en-US" altLang="ko-KR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2356" marR="2356" marT="235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300" u="none" strike="noStrike">
                          <a:effectLst/>
                        </a:rPr>
                        <a:t>1.0.1</a:t>
                      </a:r>
                      <a:endParaRPr lang="en-US" altLang="ko-Kore-KR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2356" marR="2356" marT="235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수용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2356" marR="2356" marT="2356" marB="0" anchor="ctr"/>
                </a:tc>
                <a:extLst>
                  <a:ext uri="{0D108BD9-81ED-4DB2-BD59-A6C34878D82A}">
                    <a16:rowId xmlns:a16="http://schemas.microsoft.com/office/drawing/2014/main" val="1469731672"/>
                  </a:ext>
                </a:extLst>
              </a:tr>
              <a:tr h="170769">
                <a:tc>
                  <a:txBody>
                    <a:bodyPr/>
                    <a:lstStyle/>
                    <a:p>
                      <a:pPr algn="ctr" fontAlgn="ctr"/>
                      <a:r>
                        <a:rPr lang="en" sz="300" u="none" strike="noStrike">
                          <a:effectLst/>
                        </a:rPr>
                        <a:t>CM_A16</a:t>
                      </a:r>
                      <a:endParaRPr lang="en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2356" marR="2356" marT="235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비밀번호 입력창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2356" marR="2356" marT="235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회원가입 시 설정하였던 비밀번호를 입력한다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2356" marR="2356" marT="235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비기능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2356" marR="2356" marT="235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300" u="none" strike="noStrike">
                          <a:effectLst/>
                        </a:rPr>
                        <a:t>5</a:t>
                      </a:r>
                      <a:endParaRPr lang="en-US" altLang="ko-Kore-KR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2356" marR="2356" marT="235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상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2356" marR="2356" marT="235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곽준형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2356" marR="2356" marT="235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300" u="none" strike="noStrike">
                          <a:effectLst/>
                        </a:rPr>
                        <a:t> </a:t>
                      </a:r>
                      <a:r>
                        <a:rPr lang="en-US" altLang="ko-KR" sz="300" u="none" strike="noStrike">
                          <a:effectLst/>
                        </a:rPr>
                        <a:t>8~16</a:t>
                      </a:r>
                      <a:r>
                        <a:rPr lang="ko-KR" altLang="en-US" sz="300" u="none" strike="noStrike">
                          <a:effectLst/>
                        </a:rPr>
                        <a:t>자 영문 소문자</a:t>
                      </a:r>
                      <a:r>
                        <a:rPr lang="en-US" altLang="ko-KR" sz="300" u="none" strike="noStrike">
                          <a:effectLst/>
                        </a:rPr>
                        <a:t>, </a:t>
                      </a:r>
                      <a:r>
                        <a:rPr lang="ko-KR" altLang="en-US" sz="300" u="none" strike="noStrike">
                          <a:effectLst/>
                        </a:rPr>
                        <a:t>숫자 </a:t>
                      </a:r>
                      <a:r>
                        <a:rPr lang="en-US" altLang="ko-KR" sz="300" u="none" strike="noStrike">
                          <a:effectLst/>
                        </a:rPr>
                        <a:t>, </a:t>
                      </a:r>
                      <a:r>
                        <a:rPr lang="ko-KR" altLang="en-US" sz="300" u="none" strike="noStrike">
                          <a:effectLst/>
                        </a:rPr>
                        <a:t>특수문자 각각 하나씩은 모두 사용 </a:t>
                      </a:r>
                      <a:br>
                        <a:rPr lang="ko-KR" altLang="en-US" sz="300" u="none" strike="noStrike">
                          <a:effectLst/>
                        </a:rPr>
                      </a:br>
                      <a:r>
                        <a:rPr lang="ko-KR" altLang="en-US" sz="300" u="none" strike="noStrike">
                          <a:effectLst/>
                        </a:rPr>
                        <a:t> 초과 입력시 입력이 되지 않음</a:t>
                      </a:r>
                      <a:r>
                        <a:rPr lang="en-US" altLang="ko-KR" sz="300" u="none" strike="noStrike">
                          <a:effectLst/>
                        </a:rPr>
                        <a:t>.</a:t>
                      </a:r>
                      <a:endParaRPr lang="en-US" altLang="ko-KR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2356" marR="2356" marT="235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300" u="none" strike="noStrike">
                          <a:effectLst/>
                        </a:rPr>
                        <a:t>1.0.1</a:t>
                      </a:r>
                      <a:endParaRPr lang="en-US" altLang="ko-Kore-KR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2356" marR="2356" marT="235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수용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2356" marR="2356" marT="2356" marB="0" anchor="ctr"/>
                </a:tc>
                <a:extLst>
                  <a:ext uri="{0D108BD9-81ED-4DB2-BD59-A6C34878D82A}">
                    <a16:rowId xmlns:a16="http://schemas.microsoft.com/office/drawing/2014/main" val="4216842112"/>
                  </a:ext>
                </a:extLst>
              </a:tr>
              <a:tr h="430338">
                <a:tc>
                  <a:txBody>
                    <a:bodyPr/>
                    <a:lstStyle/>
                    <a:p>
                      <a:pPr algn="ctr" fontAlgn="ctr"/>
                      <a:r>
                        <a:rPr lang="en" sz="300" u="none" strike="noStrike">
                          <a:effectLst/>
                        </a:rPr>
                        <a:t>CM_A17</a:t>
                      </a:r>
                      <a:endParaRPr lang="en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2356" marR="2356" marT="235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로그인 버튼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2356" marR="2356" marT="235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로그인 페이지의 로그인 버튼을 클릭한다</a:t>
                      </a:r>
                      <a:r>
                        <a:rPr lang="en-US" altLang="ko-KR" sz="300" u="none" strike="noStrike">
                          <a:effectLst/>
                        </a:rPr>
                        <a:t>.</a:t>
                      </a:r>
                      <a:endParaRPr lang="en-US" altLang="ko-KR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2356" marR="2356" marT="235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기능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2356" marR="2356" marT="235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300" u="none" strike="noStrike">
                          <a:effectLst/>
                        </a:rPr>
                        <a:t>5</a:t>
                      </a:r>
                      <a:endParaRPr lang="en-US" altLang="ko-Kore-KR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2356" marR="2356" marT="235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상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2356" marR="2356" marT="235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곽준형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2356" marR="2356" marT="235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300" u="none" strike="noStrike">
                          <a:effectLst/>
                        </a:rPr>
                        <a:t> 아이디와 비밀번호가 데이터와 동일한 경우</a:t>
                      </a:r>
                      <a:br>
                        <a:rPr lang="ko-KR" altLang="en-US" sz="300" u="none" strike="noStrike">
                          <a:effectLst/>
                        </a:rPr>
                      </a:br>
                      <a:r>
                        <a:rPr lang="ko-KR" altLang="en-US" sz="300" u="none" strike="noStrike">
                          <a:effectLst/>
                        </a:rPr>
                        <a:t>   ㄴ메인화면으로 돌아간다</a:t>
                      </a:r>
                      <a:r>
                        <a:rPr lang="en-US" altLang="ko-KR" sz="300" u="none" strike="noStrike">
                          <a:effectLst/>
                        </a:rPr>
                        <a:t>.</a:t>
                      </a:r>
                      <a:br>
                        <a:rPr lang="en-US" altLang="ko-KR" sz="300" u="none" strike="noStrike">
                          <a:effectLst/>
                        </a:rPr>
                      </a:br>
                      <a:r>
                        <a:rPr lang="en-US" altLang="ko-KR" sz="300" u="none" strike="noStrike">
                          <a:effectLst/>
                        </a:rPr>
                        <a:t> </a:t>
                      </a:r>
                      <a:br>
                        <a:rPr lang="en-US" altLang="ko-KR" sz="300" u="none" strike="noStrike">
                          <a:effectLst/>
                        </a:rPr>
                      </a:br>
                      <a:r>
                        <a:rPr lang="en-US" altLang="ko-KR" sz="300" u="none" strike="noStrike">
                          <a:effectLst/>
                        </a:rPr>
                        <a:t> </a:t>
                      </a:r>
                      <a:r>
                        <a:rPr lang="ko-KR" altLang="en-US" sz="300" u="none" strike="noStrike">
                          <a:effectLst/>
                        </a:rPr>
                        <a:t>아이디와 비밀번호가 데이터와 다를 경우 </a:t>
                      </a:r>
                      <a:r>
                        <a:rPr lang="en-US" altLang="ko-KR" sz="300" u="none" strike="noStrike">
                          <a:effectLst/>
                        </a:rPr>
                        <a:t>-</a:t>
                      </a:r>
                      <a:br>
                        <a:rPr lang="en-US" altLang="ko-KR" sz="300" u="none" strike="noStrike">
                          <a:effectLst/>
                        </a:rPr>
                      </a:br>
                      <a:r>
                        <a:rPr lang="en-US" altLang="ko-KR" sz="300" u="none" strike="noStrike">
                          <a:effectLst/>
                        </a:rPr>
                        <a:t>   1. </a:t>
                      </a:r>
                      <a:r>
                        <a:rPr lang="ko-KR" altLang="en-US" sz="300" u="none" strike="noStrike">
                          <a:effectLst/>
                        </a:rPr>
                        <a:t>아이디와 비밀번호를 다시 입력하세요</a:t>
                      </a:r>
                      <a:r>
                        <a:rPr lang="en-US" altLang="ko-KR" sz="300" u="none" strike="noStrike">
                          <a:effectLst/>
                        </a:rPr>
                        <a:t>. </a:t>
                      </a:r>
                      <a:r>
                        <a:rPr lang="ko-KR" altLang="en-US" sz="300" u="none" strike="noStrike">
                          <a:effectLst/>
                        </a:rPr>
                        <a:t>라는 문구의 메세지를 보여준다</a:t>
                      </a:r>
                      <a:r>
                        <a:rPr lang="en-US" altLang="ko-KR" sz="300" u="none" strike="noStrike">
                          <a:effectLst/>
                        </a:rPr>
                        <a:t>.</a:t>
                      </a:r>
                      <a:br>
                        <a:rPr lang="en-US" altLang="ko-KR" sz="300" u="none" strike="noStrike">
                          <a:effectLst/>
                        </a:rPr>
                      </a:br>
                      <a:r>
                        <a:rPr lang="en-US" altLang="ko-KR" sz="300" u="none" strike="noStrike">
                          <a:effectLst/>
                        </a:rPr>
                        <a:t>   2. </a:t>
                      </a:r>
                      <a:r>
                        <a:rPr lang="ko-KR" altLang="en-US" sz="300" u="none" strike="noStrike">
                          <a:effectLst/>
                        </a:rPr>
                        <a:t>로그인 화면으로 돌아간다</a:t>
                      </a:r>
                      <a:br>
                        <a:rPr lang="ko-KR" altLang="en-US" sz="300" u="none" strike="noStrike">
                          <a:effectLst/>
                        </a:rPr>
                      </a:br>
                      <a:r>
                        <a:rPr lang="ko-KR" altLang="en-US" sz="300" u="none" strike="noStrike">
                          <a:effectLst/>
                        </a:rPr>
                        <a:t>   </a:t>
                      </a:r>
                      <a:r>
                        <a:rPr lang="en-US" altLang="ko-KR" sz="300" u="none" strike="noStrike">
                          <a:effectLst/>
                        </a:rPr>
                        <a:t>3. </a:t>
                      </a:r>
                      <a:r>
                        <a:rPr lang="ko-KR" altLang="en-US" sz="300" u="none" strike="noStrike">
                          <a:effectLst/>
                        </a:rPr>
                        <a:t>입력되어 있던 아이디와 비밀번호는 그대로 둔다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2356" marR="2356" marT="235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300" u="none" strike="noStrike">
                          <a:effectLst/>
                        </a:rPr>
                        <a:t>1.0.1</a:t>
                      </a:r>
                      <a:endParaRPr lang="en-US" altLang="ko-Kore-KR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2356" marR="2356" marT="235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수용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2356" marR="2356" marT="2356" marB="0" anchor="ctr"/>
                </a:tc>
                <a:extLst>
                  <a:ext uri="{0D108BD9-81ED-4DB2-BD59-A6C34878D82A}">
                    <a16:rowId xmlns:a16="http://schemas.microsoft.com/office/drawing/2014/main" val="1525183103"/>
                  </a:ext>
                </a:extLst>
              </a:tr>
              <a:tr h="170769">
                <a:tc>
                  <a:txBody>
                    <a:bodyPr/>
                    <a:lstStyle/>
                    <a:p>
                      <a:pPr algn="ctr" fontAlgn="ctr"/>
                      <a:r>
                        <a:rPr lang="en" sz="300" u="none" strike="noStrike">
                          <a:effectLst/>
                        </a:rPr>
                        <a:t>CM_A18</a:t>
                      </a:r>
                      <a:endParaRPr lang="en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2356" marR="2356" marT="235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회원가입버튼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2356" marR="2356" marT="235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아이디가 없을 경우 회원가입버튼을 누를 시 회원가입창으로 이동한다</a:t>
                      </a:r>
                      <a:r>
                        <a:rPr lang="en-US" altLang="ko-KR" sz="300" u="none" strike="noStrike">
                          <a:effectLst/>
                        </a:rPr>
                        <a:t>.</a:t>
                      </a:r>
                      <a:endParaRPr lang="en-US" altLang="ko-KR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2356" marR="2356" marT="235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비기능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2356" marR="2356" marT="235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300" u="none" strike="noStrike">
                          <a:effectLst/>
                        </a:rPr>
                        <a:t>5</a:t>
                      </a:r>
                      <a:endParaRPr lang="en-US" altLang="ko-Kore-KR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2356" marR="2356" marT="235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상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2356" marR="2356" marT="235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곽준형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2356" marR="2356" marT="235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300" u="none" strike="noStrike">
                          <a:effectLst/>
                        </a:rPr>
                        <a:t> 회원가입 창으로 이동한다</a:t>
                      </a:r>
                      <a:r>
                        <a:rPr lang="en-US" altLang="ko-KR" sz="300" u="none" strike="noStrike">
                          <a:effectLst/>
                        </a:rPr>
                        <a:t>.</a:t>
                      </a:r>
                      <a:endParaRPr lang="en-US" altLang="ko-KR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2356" marR="2356" marT="235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300" u="none" strike="noStrike">
                          <a:effectLst/>
                        </a:rPr>
                        <a:t>1.0.1</a:t>
                      </a:r>
                      <a:endParaRPr lang="en-US" altLang="ko-Kore-KR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2356" marR="2356" marT="235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수용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2356" marR="2356" marT="2356" marB="0" anchor="ctr"/>
                </a:tc>
                <a:extLst>
                  <a:ext uri="{0D108BD9-81ED-4DB2-BD59-A6C34878D82A}">
                    <a16:rowId xmlns:a16="http://schemas.microsoft.com/office/drawing/2014/main" val="2251621121"/>
                  </a:ext>
                </a:extLst>
              </a:tr>
              <a:tr h="170769">
                <a:tc>
                  <a:txBody>
                    <a:bodyPr/>
                    <a:lstStyle/>
                    <a:p>
                      <a:pPr algn="ctr" fontAlgn="ctr"/>
                      <a:r>
                        <a:rPr lang="en" sz="300" u="none" strike="noStrike">
                          <a:effectLst/>
                        </a:rPr>
                        <a:t>CM_A19</a:t>
                      </a:r>
                      <a:endParaRPr lang="en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2356" marR="2356" marT="235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아이디</a:t>
                      </a:r>
                      <a:r>
                        <a:rPr lang="en-US" altLang="ko-KR" sz="300" u="none" strike="noStrike">
                          <a:effectLst/>
                        </a:rPr>
                        <a:t>/</a:t>
                      </a:r>
                      <a:r>
                        <a:rPr lang="ko-KR" altLang="en-US" sz="300" u="none" strike="noStrike">
                          <a:effectLst/>
                        </a:rPr>
                        <a:t>비밀번호 찾기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2356" marR="2356" marT="235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사용자가 아이디와 비밀번호를 잊어버린 경우 클릭한다</a:t>
                      </a:r>
                      <a:r>
                        <a:rPr lang="en-US" altLang="ko-KR" sz="300" u="none" strike="noStrike">
                          <a:effectLst/>
                        </a:rPr>
                        <a:t>.</a:t>
                      </a:r>
                      <a:endParaRPr lang="en-US" altLang="ko-KR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2356" marR="2356" marT="235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비기능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2356" marR="2356" marT="235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300" u="none" strike="noStrike">
                          <a:effectLst/>
                        </a:rPr>
                        <a:t>5</a:t>
                      </a:r>
                      <a:endParaRPr lang="en-US" altLang="ko-Kore-KR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2356" marR="2356" marT="235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상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2356" marR="2356" marT="235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곽준형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2356" marR="2356" marT="235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300" u="none" strike="noStrike">
                          <a:effectLst/>
                        </a:rPr>
                        <a:t> 아이디</a:t>
                      </a:r>
                      <a:r>
                        <a:rPr lang="en-US" altLang="ko-KR" sz="300" u="none" strike="noStrike">
                          <a:effectLst/>
                        </a:rPr>
                        <a:t>/</a:t>
                      </a:r>
                      <a:r>
                        <a:rPr lang="ko-KR" altLang="en-US" sz="300" u="none" strike="noStrike">
                          <a:effectLst/>
                        </a:rPr>
                        <a:t>비밀번호 찾기 페이지로 넘어간다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2356" marR="2356" marT="235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300" u="none" strike="noStrike">
                          <a:effectLst/>
                        </a:rPr>
                        <a:t>1.0.1</a:t>
                      </a:r>
                      <a:endParaRPr lang="en-US" altLang="ko-Kore-KR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2356" marR="2356" marT="235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수용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2356" marR="2356" marT="2356" marB="0" anchor="ctr"/>
                </a:tc>
                <a:extLst>
                  <a:ext uri="{0D108BD9-81ED-4DB2-BD59-A6C34878D82A}">
                    <a16:rowId xmlns:a16="http://schemas.microsoft.com/office/drawing/2014/main" val="948792509"/>
                  </a:ext>
                </a:extLst>
              </a:tr>
              <a:tr h="256153">
                <a:tc>
                  <a:txBody>
                    <a:bodyPr/>
                    <a:lstStyle/>
                    <a:p>
                      <a:pPr algn="ctr" fontAlgn="ctr"/>
                      <a:r>
                        <a:rPr lang="en" sz="300" u="none" strike="noStrike">
                          <a:effectLst/>
                        </a:rPr>
                        <a:t>CM_A20</a:t>
                      </a:r>
                      <a:endParaRPr lang="en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2356" marR="2356" marT="235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로고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2356" marR="2356" marT="235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메인페이지로 넘어간다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2356" marR="2356" marT="235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비기능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2356" marR="2356" marT="235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300" u="none" strike="noStrike">
                          <a:effectLst/>
                        </a:rPr>
                        <a:t>5</a:t>
                      </a:r>
                      <a:endParaRPr lang="en-US" altLang="ko-Kore-KR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2356" marR="2356" marT="235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상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2356" marR="2356" marT="235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곽준형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2356" marR="2356" marT="235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300" u="none" strike="noStrike">
                          <a:effectLst/>
                        </a:rPr>
                        <a:t> 클릭을 할 경우 메인 페이지로 넘어간다</a:t>
                      </a:r>
                      <a:r>
                        <a:rPr lang="en-US" altLang="ko-KR" sz="300" u="none" strike="noStrike">
                          <a:effectLst/>
                        </a:rPr>
                        <a:t>.</a:t>
                      </a:r>
                      <a:endParaRPr lang="en-US" altLang="ko-KR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2356" marR="2356" marT="235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300" u="none" strike="noStrike">
                          <a:effectLst/>
                        </a:rPr>
                        <a:t>1.0.1</a:t>
                      </a:r>
                      <a:endParaRPr lang="en-US" altLang="ko-Kore-KR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2356" marR="2356" marT="235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 dirty="0">
                          <a:effectLst/>
                        </a:rPr>
                        <a:t>수용</a:t>
                      </a:r>
                      <a:endParaRPr lang="ko-KR" altLang="en-US" sz="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2356" marR="2356" marT="2356" marB="0" anchor="ctr"/>
                </a:tc>
                <a:extLst>
                  <a:ext uri="{0D108BD9-81ED-4DB2-BD59-A6C34878D82A}">
                    <a16:rowId xmlns:a16="http://schemas.microsoft.com/office/drawing/2014/main" val="22286214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692935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0000">
              <a:srgbClr val="E6E5EB"/>
            </a:gs>
            <a:gs pos="70000">
              <a:srgbClr val="FEB95E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409575" y="419993"/>
            <a:ext cx="11372850" cy="6018014"/>
          </a:xfrm>
          <a:prstGeom prst="rect">
            <a:avLst/>
          </a:prstGeom>
          <a:solidFill>
            <a:schemeClr val="bg1"/>
          </a:solidFill>
          <a:ln w="187325">
            <a:noFill/>
          </a:ln>
          <a:effectLst>
            <a:outerShdw blurRad="431800" dist="241300" dir="5400000" sx="97000" sy="97000" algn="t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2" latinLnBrk="0">
              <a:lnSpc>
                <a:spcPct val="150000"/>
              </a:lnSpc>
              <a:defRPr/>
            </a:pPr>
            <a:endParaRPr lang="ko-KR" altLang="en-US" sz="4400" kern="0" spc="300" dirty="0">
              <a:solidFill>
                <a:prstClr val="white">
                  <a:lumMod val="75000"/>
                </a:prstClr>
              </a:solidFill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2B52EA9E-73FC-BC44-8193-30133D79BC57}"/>
              </a:ext>
            </a:extLst>
          </p:cNvPr>
          <p:cNvGrpSpPr/>
          <p:nvPr/>
        </p:nvGrpSpPr>
        <p:grpSpPr>
          <a:xfrm>
            <a:off x="572526" y="419993"/>
            <a:ext cx="367274" cy="6018014"/>
            <a:chOff x="572526" y="419993"/>
            <a:chExt cx="367274" cy="6018014"/>
          </a:xfrm>
        </p:grpSpPr>
        <p:cxnSp>
          <p:nvCxnSpPr>
            <p:cNvPr id="62" name="직선 연결선 67">
              <a:extLst>
                <a:ext uri="{FF2B5EF4-FFF2-40B4-BE49-F238E27FC236}">
                  <a16:creationId xmlns:a16="http://schemas.microsoft.com/office/drawing/2014/main" id="{BCE5D9FB-BA63-9141-8E7E-14D5C5B521C4}"/>
                </a:ext>
              </a:extLst>
            </p:cNvPr>
            <p:cNvCxnSpPr/>
            <p:nvPr/>
          </p:nvCxnSpPr>
          <p:spPr>
            <a:xfrm>
              <a:off x="939800" y="419993"/>
              <a:ext cx="0" cy="6018014"/>
            </a:xfrm>
            <a:prstGeom prst="line">
              <a:avLst/>
            </a:prstGeom>
            <a:ln w="127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4" name="Group 12">
              <a:extLst>
                <a:ext uri="{FF2B5EF4-FFF2-40B4-BE49-F238E27FC236}">
                  <a16:creationId xmlns:a16="http://schemas.microsoft.com/office/drawing/2014/main" id="{96F3369D-E16D-0741-9748-499B9FFC7B3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81526" y="787429"/>
              <a:ext cx="180000" cy="143185"/>
              <a:chOff x="6124" y="305"/>
              <a:chExt cx="841" cy="669"/>
            </a:xfrm>
            <a:solidFill>
              <a:schemeClr val="bg2"/>
            </a:solidFill>
          </p:grpSpPr>
          <p:sp>
            <p:nvSpPr>
              <p:cNvPr id="77" name="Freeform 13">
                <a:extLst>
                  <a:ext uri="{FF2B5EF4-FFF2-40B4-BE49-F238E27FC236}">
                    <a16:creationId xmlns:a16="http://schemas.microsoft.com/office/drawing/2014/main" id="{521E8049-A586-E349-96E8-7B54CEFA19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44" y="440"/>
                <a:ext cx="601" cy="534"/>
              </a:xfrm>
              <a:custGeom>
                <a:avLst/>
                <a:gdLst>
                  <a:gd name="T0" fmla="*/ 902 w 1802"/>
                  <a:gd name="T1" fmla="*/ 0 h 1602"/>
                  <a:gd name="T2" fmla="*/ 2 w 1802"/>
                  <a:gd name="T3" fmla="*/ 742 h 1602"/>
                  <a:gd name="T4" fmla="*/ 2 w 1802"/>
                  <a:gd name="T5" fmla="*/ 743 h 1602"/>
                  <a:gd name="T6" fmla="*/ 2 w 1802"/>
                  <a:gd name="T7" fmla="*/ 746 h 1602"/>
                  <a:gd name="T8" fmla="*/ 0 w 1802"/>
                  <a:gd name="T9" fmla="*/ 749 h 1602"/>
                  <a:gd name="T10" fmla="*/ 0 w 1802"/>
                  <a:gd name="T11" fmla="*/ 751 h 1602"/>
                  <a:gd name="T12" fmla="*/ 0 w 1802"/>
                  <a:gd name="T13" fmla="*/ 1501 h 1602"/>
                  <a:gd name="T14" fmla="*/ 2 w 1802"/>
                  <a:gd name="T15" fmla="*/ 1521 h 1602"/>
                  <a:gd name="T16" fmla="*/ 16 w 1802"/>
                  <a:gd name="T17" fmla="*/ 1557 h 1602"/>
                  <a:gd name="T18" fmla="*/ 30 w 1802"/>
                  <a:gd name="T19" fmla="*/ 1572 h 1602"/>
                  <a:gd name="T20" fmla="*/ 45 w 1802"/>
                  <a:gd name="T21" fmla="*/ 1586 h 1602"/>
                  <a:gd name="T22" fmla="*/ 81 w 1802"/>
                  <a:gd name="T23" fmla="*/ 1601 h 1602"/>
                  <a:gd name="T24" fmla="*/ 100 w 1802"/>
                  <a:gd name="T25" fmla="*/ 1602 h 1602"/>
                  <a:gd name="T26" fmla="*/ 702 w 1802"/>
                  <a:gd name="T27" fmla="*/ 1602 h 1602"/>
                  <a:gd name="T28" fmla="*/ 702 w 1802"/>
                  <a:gd name="T29" fmla="*/ 1001 h 1602"/>
                  <a:gd name="T30" fmla="*/ 1102 w 1802"/>
                  <a:gd name="T31" fmla="*/ 1001 h 1602"/>
                  <a:gd name="T32" fmla="*/ 1102 w 1802"/>
                  <a:gd name="T33" fmla="*/ 1602 h 1602"/>
                  <a:gd name="T34" fmla="*/ 1703 w 1802"/>
                  <a:gd name="T35" fmla="*/ 1602 h 1602"/>
                  <a:gd name="T36" fmla="*/ 1723 w 1802"/>
                  <a:gd name="T37" fmla="*/ 1601 h 1602"/>
                  <a:gd name="T38" fmla="*/ 1758 w 1802"/>
                  <a:gd name="T39" fmla="*/ 1586 h 1602"/>
                  <a:gd name="T40" fmla="*/ 1773 w 1802"/>
                  <a:gd name="T41" fmla="*/ 1572 h 1602"/>
                  <a:gd name="T42" fmla="*/ 1786 w 1802"/>
                  <a:gd name="T43" fmla="*/ 1557 h 1602"/>
                  <a:gd name="T44" fmla="*/ 1802 w 1802"/>
                  <a:gd name="T45" fmla="*/ 1521 h 1602"/>
                  <a:gd name="T46" fmla="*/ 1802 w 1802"/>
                  <a:gd name="T47" fmla="*/ 1501 h 1602"/>
                  <a:gd name="T48" fmla="*/ 1802 w 1802"/>
                  <a:gd name="T49" fmla="*/ 751 h 1602"/>
                  <a:gd name="T50" fmla="*/ 1802 w 1802"/>
                  <a:gd name="T51" fmla="*/ 745 h 1602"/>
                  <a:gd name="T52" fmla="*/ 1801 w 1802"/>
                  <a:gd name="T53" fmla="*/ 742 h 1602"/>
                  <a:gd name="T54" fmla="*/ 902 w 1802"/>
                  <a:gd name="T55" fmla="*/ 0 h 16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802" h="1602">
                    <a:moveTo>
                      <a:pt x="902" y="0"/>
                    </a:moveTo>
                    <a:lnTo>
                      <a:pt x="2" y="742"/>
                    </a:lnTo>
                    <a:lnTo>
                      <a:pt x="2" y="743"/>
                    </a:lnTo>
                    <a:lnTo>
                      <a:pt x="2" y="746"/>
                    </a:lnTo>
                    <a:lnTo>
                      <a:pt x="0" y="749"/>
                    </a:lnTo>
                    <a:lnTo>
                      <a:pt x="0" y="751"/>
                    </a:lnTo>
                    <a:lnTo>
                      <a:pt x="0" y="1501"/>
                    </a:lnTo>
                    <a:lnTo>
                      <a:pt x="2" y="1521"/>
                    </a:lnTo>
                    <a:lnTo>
                      <a:pt x="16" y="1557"/>
                    </a:lnTo>
                    <a:lnTo>
                      <a:pt x="30" y="1572"/>
                    </a:lnTo>
                    <a:lnTo>
                      <a:pt x="45" y="1586"/>
                    </a:lnTo>
                    <a:lnTo>
                      <a:pt x="81" y="1601"/>
                    </a:lnTo>
                    <a:lnTo>
                      <a:pt x="100" y="1602"/>
                    </a:lnTo>
                    <a:lnTo>
                      <a:pt x="702" y="1602"/>
                    </a:lnTo>
                    <a:lnTo>
                      <a:pt x="702" y="1001"/>
                    </a:lnTo>
                    <a:lnTo>
                      <a:pt x="1102" y="1001"/>
                    </a:lnTo>
                    <a:lnTo>
                      <a:pt x="1102" y="1602"/>
                    </a:lnTo>
                    <a:lnTo>
                      <a:pt x="1703" y="1602"/>
                    </a:lnTo>
                    <a:lnTo>
                      <a:pt x="1723" y="1601"/>
                    </a:lnTo>
                    <a:lnTo>
                      <a:pt x="1758" y="1586"/>
                    </a:lnTo>
                    <a:lnTo>
                      <a:pt x="1773" y="1572"/>
                    </a:lnTo>
                    <a:lnTo>
                      <a:pt x="1786" y="1557"/>
                    </a:lnTo>
                    <a:lnTo>
                      <a:pt x="1802" y="1521"/>
                    </a:lnTo>
                    <a:lnTo>
                      <a:pt x="1802" y="1501"/>
                    </a:lnTo>
                    <a:lnTo>
                      <a:pt x="1802" y="751"/>
                    </a:lnTo>
                    <a:lnTo>
                      <a:pt x="1802" y="745"/>
                    </a:lnTo>
                    <a:lnTo>
                      <a:pt x="1801" y="742"/>
                    </a:lnTo>
                    <a:lnTo>
                      <a:pt x="90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78" name="Freeform 14">
                <a:extLst>
                  <a:ext uri="{FF2B5EF4-FFF2-40B4-BE49-F238E27FC236}">
                    <a16:creationId xmlns:a16="http://schemas.microsoft.com/office/drawing/2014/main" id="{42FB859E-C820-9746-A2A3-9DA052675D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24" y="305"/>
                <a:ext cx="841" cy="394"/>
              </a:xfrm>
              <a:custGeom>
                <a:avLst/>
                <a:gdLst>
                  <a:gd name="T0" fmla="*/ 2505 w 2522"/>
                  <a:gd name="T1" fmla="*/ 978 h 1181"/>
                  <a:gd name="T2" fmla="*/ 2162 w 2522"/>
                  <a:gd name="T3" fmla="*/ 694 h 1181"/>
                  <a:gd name="T4" fmla="*/ 2162 w 2522"/>
                  <a:gd name="T5" fmla="*/ 54 h 1181"/>
                  <a:gd name="T6" fmla="*/ 2162 w 2522"/>
                  <a:gd name="T7" fmla="*/ 44 h 1181"/>
                  <a:gd name="T8" fmla="*/ 2155 w 2522"/>
                  <a:gd name="T9" fmla="*/ 26 h 1181"/>
                  <a:gd name="T10" fmla="*/ 2149 w 2522"/>
                  <a:gd name="T11" fmla="*/ 18 h 1181"/>
                  <a:gd name="T12" fmla="*/ 2141 w 2522"/>
                  <a:gd name="T13" fmla="*/ 13 h 1181"/>
                  <a:gd name="T14" fmla="*/ 2123 w 2522"/>
                  <a:gd name="T15" fmla="*/ 5 h 1181"/>
                  <a:gd name="T16" fmla="*/ 2113 w 2522"/>
                  <a:gd name="T17" fmla="*/ 5 h 1181"/>
                  <a:gd name="T18" fmla="*/ 1812 w 2522"/>
                  <a:gd name="T19" fmla="*/ 5 h 1181"/>
                  <a:gd name="T20" fmla="*/ 1802 w 2522"/>
                  <a:gd name="T21" fmla="*/ 5 h 1181"/>
                  <a:gd name="T22" fmla="*/ 1783 w 2522"/>
                  <a:gd name="T23" fmla="*/ 13 h 1181"/>
                  <a:gd name="T24" fmla="*/ 1776 w 2522"/>
                  <a:gd name="T25" fmla="*/ 18 h 1181"/>
                  <a:gd name="T26" fmla="*/ 1770 w 2522"/>
                  <a:gd name="T27" fmla="*/ 26 h 1181"/>
                  <a:gd name="T28" fmla="*/ 1763 w 2522"/>
                  <a:gd name="T29" fmla="*/ 44 h 1181"/>
                  <a:gd name="T30" fmla="*/ 1762 w 2522"/>
                  <a:gd name="T31" fmla="*/ 54 h 1181"/>
                  <a:gd name="T32" fmla="*/ 1762 w 2522"/>
                  <a:gd name="T33" fmla="*/ 360 h 1181"/>
                  <a:gd name="T34" fmla="*/ 1380 w 2522"/>
                  <a:gd name="T35" fmla="*/ 41 h 1181"/>
                  <a:gd name="T36" fmla="*/ 1354 w 2522"/>
                  <a:gd name="T37" fmla="*/ 23 h 1181"/>
                  <a:gd name="T38" fmla="*/ 1295 w 2522"/>
                  <a:gd name="T39" fmla="*/ 1 h 1181"/>
                  <a:gd name="T40" fmla="*/ 1262 w 2522"/>
                  <a:gd name="T41" fmla="*/ 0 h 1181"/>
                  <a:gd name="T42" fmla="*/ 1227 w 2522"/>
                  <a:gd name="T43" fmla="*/ 1 h 1181"/>
                  <a:gd name="T44" fmla="*/ 1168 w 2522"/>
                  <a:gd name="T45" fmla="*/ 23 h 1181"/>
                  <a:gd name="T46" fmla="*/ 1142 w 2522"/>
                  <a:gd name="T47" fmla="*/ 41 h 1181"/>
                  <a:gd name="T48" fmla="*/ 17 w 2522"/>
                  <a:gd name="T49" fmla="*/ 978 h 1181"/>
                  <a:gd name="T50" fmla="*/ 10 w 2522"/>
                  <a:gd name="T51" fmla="*/ 985 h 1181"/>
                  <a:gd name="T52" fmla="*/ 1 w 2522"/>
                  <a:gd name="T53" fmla="*/ 1001 h 1181"/>
                  <a:gd name="T54" fmla="*/ 0 w 2522"/>
                  <a:gd name="T55" fmla="*/ 1012 h 1181"/>
                  <a:gd name="T56" fmla="*/ 0 w 2522"/>
                  <a:gd name="T57" fmla="*/ 1023 h 1181"/>
                  <a:gd name="T58" fmla="*/ 6 w 2522"/>
                  <a:gd name="T59" fmla="*/ 1040 h 1181"/>
                  <a:gd name="T60" fmla="*/ 12 w 2522"/>
                  <a:gd name="T61" fmla="*/ 1048 h 1181"/>
                  <a:gd name="T62" fmla="*/ 108 w 2522"/>
                  <a:gd name="T63" fmla="*/ 1164 h 1181"/>
                  <a:gd name="T64" fmla="*/ 122 w 2522"/>
                  <a:gd name="T65" fmla="*/ 1177 h 1181"/>
                  <a:gd name="T66" fmla="*/ 141 w 2522"/>
                  <a:gd name="T67" fmla="*/ 1181 h 1181"/>
                  <a:gd name="T68" fmla="*/ 160 w 2522"/>
                  <a:gd name="T69" fmla="*/ 1181 h 1181"/>
                  <a:gd name="T70" fmla="*/ 179 w 2522"/>
                  <a:gd name="T71" fmla="*/ 1171 h 1181"/>
                  <a:gd name="T72" fmla="*/ 1262 w 2522"/>
                  <a:gd name="T73" fmla="*/ 268 h 1181"/>
                  <a:gd name="T74" fmla="*/ 2344 w 2522"/>
                  <a:gd name="T75" fmla="*/ 1171 h 1181"/>
                  <a:gd name="T76" fmla="*/ 2358 w 2522"/>
                  <a:gd name="T77" fmla="*/ 1180 h 1181"/>
                  <a:gd name="T78" fmla="*/ 2377 w 2522"/>
                  <a:gd name="T79" fmla="*/ 1181 h 1181"/>
                  <a:gd name="T80" fmla="*/ 2383 w 2522"/>
                  <a:gd name="T81" fmla="*/ 1181 h 1181"/>
                  <a:gd name="T82" fmla="*/ 2401 w 2522"/>
                  <a:gd name="T83" fmla="*/ 1177 h 1181"/>
                  <a:gd name="T84" fmla="*/ 2414 w 2522"/>
                  <a:gd name="T85" fmla="*/ 1164 h 1181"/>
                  <a:gd name="T86" fmla="*/ 2512 w 2522"/>
                  <a:gd name="T87" fmla="*/ 1048 h 1181"/>
                  <a:gd name="T88" fmla="*/ 2518 w 2522"/>
                  <a:gd name="T89" fmla="*/ 1040 h 1181"/>
                  <a:gd name="T90" fmla="*/ 2522 w 2522"/>
                  <a:gd name="T91" fmla="*/ 1023 h 1181"/>
                  <a:gd name="T92" fmla="*/ 2522 w 2522"/>
                  <a:gd name="T93" fmla="*/ 1012 h 1181"/>
                  <a:gd name="T94" fmla="*/ 2521 w 2522"/>
                  <a:gd name="T95" fmla="*/ 1001 h 1181"/>
                  <a:gd name="T96" fmla="*/ 2512 w 2522"/>
                  <a:gd name="T97" fmla="*/ 985 h 1181"/>
                  <a:gd name="T98" fmla="*/ 2505 w 2522"/>
                  <a:gd name="T99" fmla="*/ 978 h 1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522" h="1181">
                    <a:moveTo>
                      <a:pt x="2505" y="978"/>
                    </a:moveTo>
                    <a:lnTo>
                      <a:pt x="2162" y="694"/>
                    </a:lnTo>
                    <a:lnTo>
                      <a:pt x="2162" y="54"/>
                    </a:lnTo>
                    <a:lnTo>
                      <a:pt x="2162" y="44"/>
                    </a:lnTo>
                    <a:lnTo>
                      <a:pt x="2155" y="26"/>
                    </a:lnTo>
                    <a:lnTo>
                      <a:pt x="2149" y="18"/>
                    </a:lnTo>
                    <a:lnTo>
                      <a:pt x="2141" y="13"/>
                    </a:lnTo>
                    <a:lnTo>
                      <a:pt x="2123" y="5"/>
                    </a:lnTo>
                    <a:lnTo>
                      <a:pt x="2113" y="5"/>
                    </a:lnTo>
                    <a:lnTo>
                      <a:pt x="1812" y="5"/>
                    </a:lnTo>
                    <a:lnTo>
                      <a:pt x="1802" y="5"/>
                    </a:lnTo>
                    <a:lnTo>
                      <a:pt x="1783" y="13"/>
                    </a:lnTo>
                    <a:lnTo>
                      <a:pt x="1776" y="18"/>
                    </a:lnTo>
                    <a:lnTo>
                      <a:pt x="1770" y="26"/>
                    </a:lnTo>
                    <a:lnTo>
                      <a:pt x="1763" y="44"/>
                    </a:lnTo>
                    <a:lnTo>
                      <a:pt x="1762" y="54"/>
                    </a:lnTo>
                    <a:lnTo>
                      <a:pt x="1762" y="360"/>
                    </a:lnTo>
                    <a:lnTo>
                      <a:pt x="1380" y="41"/>
                    </a:lnTo>
                    <a:lnTo>
                      <a:pt x="1354" y="23"/>
                    </a:lnTo>
                    <a:lnTo>
                      <a:pt x="1295" y="1"/>
                    </a:lnTo>
                    <a:lnTo>
                      <a:pt x="1262" y="0"/>
                    </a:lnTo>
                    <a:lnTo>
                      <a:pt x="1227" y="1"/>
                    </a:lnTo>
                    <a:lnTo>
                      <a:pt x="1168" y="23"/>
                    </a:lnTo>
                    <a:lnTo>
                      <a:pt x="1142" y="41"/>
                    </a:lnTo>
                    <a:lnTo>
                      <a:pt x="17" y="978"/>
                    </a:lnTo>
                    <a:lnTo>
                      <a:pt x="10" y="985"/>
                    </a:lnTo>
                    <a:lnTo>
                      <a:pt x="1" y="1001"/>
                    </a:lnTo>
                    <a:lnTo>
                      <a:pt x="0" y="1012"/>
                    </a:lnTo>
                    <a:lnTo>
                      <a:pt x="0" y="1023"/>
                    </a:lnTo>
                    <a:lnTo>
                      <a:pt x="6" y="1040"/>
                    </a:lnTo>
                    <a:lnTo>
                      <a:pt x="12" y="1048"/>
                    </a:lnTo>
                    <a:lnTo>
                      <a:pt x="108" y="1164"/>
                    </a:lnTo>
                    <a:lnTo>
                      <a:pt x="122" y="1177"/>
                    </a:lnTo>
                    <a:lnTo>
                      <a:pt x="141" y="1181"/>
                    </a:lnTo>
                    <a:lnTo>
                      <a:pt x="160" y="1181"/>
                    </a:lnTo>
                    <a:lnTo>
                      <a:pt x="179" y="1171"/>
                    </a:lnTo>
                    <a:lnTo>
                      <a:pt x="1262" y="268"/>
                    </a:lnTo>
                    <a:lnTo>
                      <a:pt x="2344" y="1171"/>
                    </a:lnTo>
                    <a:lnTo>
                      <a:pt x="2358" y="1180"/>
                    </a:lnTo>
                    <a:lnTo>
                      <a:pt x="2377" y="1181"/>
                    </a:lnTo>
                    <a:lnTo>
                      <a:pt x="2383" y="1181"/>
                    </a:lnTo>
                    <a:lnTo>
                      <a:pt x="2401" y="1177"/>
                    </a:lnTo>
                    <a:lnTo>
                      <a:pt x="2414" y="1164"/>
                    </a:lnTo>
                    <a:lnTo>
                      <a:pt x="2512" y="1048"/>
                    </a:lnTo>
                    <a:lnTo>
                      <a:pt x="2518" y="1040"/>
                    </a:lnTo>
                    <a:lnTo>
                      <a:pt x="2522" y="1023"/>
                    </a:lnTo>
                    <a:lnTo>
                      <a:pt x="2522" y="1012"/>
                    </a:lnTo>
                    <a:lnTo>
                      <a:pt x="2521" y="1001"/>
                    </a:lnTo>
                    <a:lnTo>
                      <a:pt x="2512" y="985"/>
                    </a:lnTo>
                    <a:lnTo>
                      <a:pt x="2505" y="97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65" name="Group 20">
              <a:extLst>
                <a:ext uri="{FF2B5EF4-FFF2-40B4-BE49-F238E27FC236}">
                  <a16:creationId xmlns:a16="http://schemas.microsoft.com/office/drawing/2014/main" id="{91C3D43D-07B5-FD46-8A57-0C871E371914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14027" y="1408363"/>
              <a:ext cx="131960" cy="180000"/>
              <a:chOff x="2597" y="4163"/>
              <a:chExt cx="217" cy="296"/>
            </a:xfrm>
            <a:solidFill>
              <a:schemeClr val="bg2"/>
            </a:solidFill>
          </p:grpSpPr>
          <p:sp>
            <p:nvSpPr>
              <p:cNvPr id="73" name="Freeform 22">
                <a:extLst>
                  <a:ext uri="{FF2B5EF4-FFF2-40B4-BE49-F238E27FC236}">
                    <a16:creationId xmlns:a16="http://schemas.microsoft.com/office/drawing/2014/main" id="{E307F11F-4C98-CF49-891E-843B356AB0A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30" y="4163"/>
                <a:ext cx="151" cy="176"/>
              </a:xfrm>
              <a:custGeom>
                <a:avLst/>
                <a:gdLst>
                  <a:gd name="T0" fmla="*/ 410 w 1662"/>
                  <a:gd name="T1" fmla="*/ 645 h 1942"/>
                  <a:gd name="T2" fmla="*/ 309 w 1662"/>
                  <a:gd name="T3" fmla="*/ 847 h 1942"/>
                  <a:gd name="T4" fmla="*/ 255 w 1662"/>
                  <a:gd name="T5" fmla="*/ 1023 h 1942"/>
                  <a:gd name="T6" fmla="*/ 263 w 1662"/>
                  <a:gd name="T7" fmla="*/ 1206 h 1942"/>
                  <a:gd name="T8" fmla="*/ 347 w 1662"/>
                  <a:gd name="T9" fmla="*/ 1429 h 1942"/>
                  <a:gd name="T10" fmla="*/ 476 w 1662"/>
                  <a:gd name="T11" fmla="*/ 1620 h 1942"/>
                  <a:gd name="T12" fmla="*/ 638 w 1662"/>
                  <a:gd name="T13" fmla="*/ 1753 h 1942"/>
                  <a:gd name="T14" fmla="*/ 825 w 1662"/>
                  <a:gd name="T15" fmla="*/ 1803 h 1942"/>
                  <a:gd name="T16" fmla="*/ 1013 w 1662"/>
                  <a:gd name="T17" fmla="*/ 1753 h 1942"/>
                  <a:gd name="T18" fmla="*/ 1176 w 1662"/>
                  <a:gd name="T19" fmla="*/ 1619 h 1942"/>
                  <a:gd name="T20" fmla="*/ 1305 w 1662"/>
                  <a:gd name="T21" fmla="*/ 1428 h 1942"/>
                  <a:gd name="T22" fmla="*/ 1388 w 1662"/>
                  <a:gd name="T23" fmla="*/ 1205 h 1942"/>
                  <a:gd name="T24" fmla="*/ 1418 w 1662"/>
                  <a:gd name="T25" fmla="*/ 974 h 1942"/>
                  <a:gd name="T26" fmla="*/ 1266 w 1662"/>
                  <a:gd name="T27" fmla="*/ 836 h 1942"/>
                  <a:gd name="T28" fmla="*/ 1012 w 1662"/>
                  <a:gd name="T29" fmla="*/ 794 h 1942"/>
                  <a:gd name="T30" fmla="*/ 806 w 1662"/>
                  <a:gd name="T31" fmla="*/ 713 h 1942"/>
                  <a:gd name="T32" fmla="*/ 646 w 1662"/>
                  <a:gd name="T33" fmla="*/ 610 h 1942"/>
                  <a:gd name="T34" fmla="*/ 526 w 1662"/>
                  <a:gd name="T35" fmla="*/ 499 h 1942"/>
                  <a:gd name="T36" fmla="*/ 944 w 1662"/>
                  <a:gd name="T37" fmla="*/ 23 h 1942"/>
                  <a:gd name="T38" fmla="*/ 1152 w 1662"/>
                  <a:gd name="T39" fmla="*/ 118 h 1942"/>
                  <a:gd name="T40" fmla="*/ 1271 w 1662"/>
                  <a:gd name="T41" fmla="*/ 205 h 1942"/>
                  <a:gd name="T42" fmla="*/ 1388 w 1662"/>
                  <a:gd name="T43" fmla="*/ 323 h 1942"/>
                  <a:gd name="T44" fmla="*/ 1455 w 1662"/>
                  <a:gd name="T45" fmla="*/ 429 h 1942"/>
                  <a:gd name="T46" fmla="*/ 1524 w 1662"/>
                  <a:gd name="T47" fmla="*/ 626 h 1942"/>
                  <a:gd name="T48" fmla="*/ 1555 w 1662"/>
                  <a:gd name="T49" fmla="*/ 892 h 1942"/>
                  <a:gd name="T50" fmla="*/ 1619 w 1662"/>
                  <a:gd name="T51" fmla="*/ 939 h 1942"/>
                  <a:gd name="T52" fmla="*/ 1657 w 1662"/>
                  <a:gd name="T53" fmla="*/ 1032 h 1942"/>
                  <a:gd name="T54" fmla="*/ 1655 w 1662"/>
                  <a:gd name="T55" fmla="*/ 1183 h 1942"/>
                  <a:gd name="T56" fmla="*/ 1611 w 1662"/>
                  <a:gd name="T57" fmla="*/ 1304 h 1942"/>
                  <a:gd name="T58" fmla="*/ 1537 w 1662"/>
                  <a:gd name="T59" fmla="*/ 1372 h 1942"/>
                  <a:gd name="T60" fmla="*/ 1445 w 1662"/>
                  <a:gd name="T61" fmla="*/ 1454 h 1942"/>
                  <a:gd name="T62" fmla="*/ 1313 w 1662"/>
                  <a:gd name="T63" fmla="*/ 1670 h 1942"/>
                  <a:gd name="T64" fmla="*/ 1141 w 1662"/>
                  <a:gd name="T65" fmla="*/ 1836 h 1942"/>
                  <a:gd name="T66" fmla="*/ 937 w 1662"/>
                  <a:gd name="T67" fmla="*/ 1930 h 1942"/>
                  <a:gd name="T68" fmla="*/ 714 w 1662"/>
                  <a:gd name="T69" fmla="*/ 1930 h 1942"/>
                  <a:gd name="T70" fmla="*/ 510 w 1662"/>
                  <a:gd name="T71" fmla="*/ 1836 h 1942"/>
                  <a:gd name="T72" fmla="*/ 337 w 1662"/>
                  <a:gd name="T73" fmla="*/ 1669 h 1942"/>
                  <a:gd name="T74" fmla="*/ 205 w 1662"/>
                  <a:gd name="T75" fmla="*/ 1452 h 1942"/>
                  <a:gd name="T76" fmla="*/ 111 w 1662"/>
                  <a:gd name="T77" fmla="*/ 1364 h 1942"/>
                  <a:gd name="T78" fmla="*/ 39 w 1662"/>
                  <a:gd name="T79" fmla="*/ 1284 h 1942"/>
                  <a:gd name="T80" fmla="*/ 2 w 1662"/>
                  <a:gd name="T81" fmla="*/ 1143 h 1942"/>
                  <a:gd name="T82" fmla="*/ 9 w 1662"/>
                  <a:gd name="T83" fmla="*/ 1009 h 1942"/>
                  <a:gd name="T84" fmla="*/ 50 w 1662"/>
                  <a:gd name="T85" fmla="*/ 930 h 1942"/>
                  <a:gd name="T86" fmla="*/ 98 w 1662"/>
                  <a:gd name="T87" fmla="*/ 851 h 1942"/>
                  <a:gd name="T88" fmla="*/ 85 w 1662"/>
                  <a:gd name="T89" fmla="*/ 643 h 1942"/>
                  <a:gd name="T90" fmla="*/ 120 w 1662"/>
                  <a:gd name="T91" fmla="*/ 487 h 1942"/>
                  <a:gd name="T92" fmla="*/ 183 w 1662"/>
                  <a:gd name="T93" fmla="*/ 377 h 1942"/>
                  <a:gd name="T94" fmla="*/ 257 w 1662"/>
                  <a:gd name="T95" fmla="*/ 305 h 1942"/>
                  <a:gd name="T96" fmla="*/ 319 w 1662"/>
                  <a:gd name="T97" fmla="*/ 266 h 1942"/>
                  <a:gd name="T98" fmla="*/ 352 w 1662"/>
                  <a:gd name="T99" fmla="*/ 246 h 1942"/>
                  <a:gd name="T100" fmla="*/ 390 w 1662"/>
                  <a:gd name="T101" fmla="*/ 196 h 1942"/>
                  <a:gd name="T102" fmla="*/ 459 w 1662"/>
                  <a:gd name="T103" fmla="*/ 127 h 1942"/>
                  <a:gd name="T104" fmla="*/ 559 w 1662"/>
                  <a:gd name="T105" fmla="*/ 57 h 1942"/>
                  <a:gd name="T106" fmla="*/ 690 w 1662"/>
                  <a:gd name="T107" fmla="*/ 10 h 19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662" h="1942">
                    <a:moveTo>
                      <a:pt x="526" y="499"/>
                    </a:moveTo>
                    <a:lnTo>
                      <a:pt x="484" y="546"/>
                    </a:lnTo>
                    <a:lnTo>
                      <a:pt x="445" y="595"/>
                    </a:lnTo>
                    <a:lnTo>
                      <a:pt x="410" y="645"/>
                    </a:lnTo>
                    <a:lnTo>
                      <a:pt x="379" y="696"/>
                    </a:lnTo>
                    <a:lnTo>
                      <a:pt x="352" y="747"/>
                    </a:lnTo>
                    <a:lnTo>
                      <a:pt x="329" y="797"/>
                    </a:lnTo>
                    <a:lnTo>
                      <a:pt x="309" y="847"/>
                    </a:lnTo>
                    <a:lnTo>
                      <a:pt x="291" y="895"/>
                    </a:lnTo>
                    <a:lnTo>
                      <a:pt x="277" y="941"/>
                    </a:lnTo>
                    <a:lnTo>
                      <a:pt x="264" y="984"/>
                    </a:lnTo>
                    <a:lnTo>
                      <a:pt x="255" y="1023"/>
                    </a:lnTo>
                    <a:lnTo>
                      <a:pt x="247" y="1059"/>
                    </a:lnTo>
                    <a:lnTo>
                      <a:pt x="241" y="1091"/>
                    </a:lnTo>
                    <a:lnTo>
                      <a:pt x="250" y="1148"/>
                    </a:lnTo>
                    <a:lnTo>
                      <a:pt x="263" y="1206"/>
                    </a:lnTo>
                    <a:lnTo>
                      <a:pt x="280" y="1263"/>
                    </a:lnTo>
                    <a:lnTo>
                      <a:pt x="299" y="1320"/>
                    </a:lnTo>
                    <a:lnTo>
                      <a:pt x="322" y="1375"/>
                    </a:lnTo>
                    <a:lnTo>
                      <a:pt x="347" y="1429"/>
                    </a:lnTo>
                    <a:lnTo>
                      <a:pt x="375" y="1480"/>
                    </a:lnTo>
                    <a:lnTo>
                      <a:pt x="406" y="1530"/>
                    </a:lnTo>
                    <a:lnTo>
                      <a:pt x="440" y="1576"/>
                    </a:lnTo>
                    <a:lnTo>
                      <a:pt x="476" y="1620"/>
                    </a:lnTo>
                    <a:lnTo>
                      <a:pt x="513" y="1659"/>
                    </a:lnTo>
                    <a:lnTo>
                      <a:pt x="553" y="1695"/>
                    </a:lnTo>
                    <a:lnTo>
                      <a:pt x="594" y="1726"/>
                    </a:lnTo>
                    <a:lnTo>
                      <a:pt x="638" y="1753"/>
                    </a:lnTo>
                    <a:lnTo>
                      <a:pt x="683" y="1774"/>
                    </a:lnTo>
                    <a:lnTo>
                      <a:pt x="729" y="1789"/>
                    </a:lnTo>
                    <a:lnTo>
                      <a:pt x="777" y="1800"/>
                    </a:lnTo>
                    <a:lnTo>
                      <a:pt x="825" y="1803"/>
                    </a:lnTo>
                    <a:lnTo>
                      <a:pt x="875" y="1800"/>
                    </a:lnTo>
                    <a:lnTo>
                      <a:pt x="922" y="1789"/>
                    </a:lnTo>
                    <a:lnTo>
                      <a:pt x="968" y="1774"/>
                    </a:lnTo>
                    <a:lnTo>
                      <a:pt x="1013" y="1753"/>
                    </a:lnTo>
                    <a:lnTo>
                      <a:pt x="1056" y="1726"/>
                    </a:lnTo>
                    <a:lnTo>
                      <a:pt x="1099" y="1695"/>
                    </a:lnTo>
                    <a:lnTo>
                      <a:pt x="1139" y="1659"/>
                    </a:lnTo>
                    <a:lnTo>
                      <a:pt x="1176" y="1619"/>
                    </a:lnTo>
                    <a:lnTo>
                      <a:pt x="1212" y="1576"/>
                    </a:lnTo>
                    <a:lnTo>
                      <a:pt x="1245" y="1529"/>
                    </a:lnTo>
                    <a:lnTo>
                      <a:pt x="1276" y="1480"/>
                    </a:lnTo>
                    <a:lnTo>
                      <a:pt x="1305" y="1428"/>
                    </a:lnTo>
                    <a:lnTo>
                      <a:pt x="1330" y="1374"/>
                    </a:lnTo>
                    <a:lnTo>
                      <a:pt x="1353" y="1319"/>
                    </a:lnTo>
                    <a:lnTo>
                      <a:pt x="1372" y="1262"/>
                    </a:lnTo>
                    <a:lnTo>
                      <a:pt x="1388" y="1205"/>
                    </a:lnTo>
                    <a:lnTo>
                      <a:pt x="1401" y="1147"/>
                    </a:lnTo>
                    <a:lnTo>
                      <a:pt x="1411" y="1089"/>
                    </a:lnTo>
                    <a:lnTo>
                      <a:pt x="1416" y="1032"/>
                    </a:lnTo>
                    <a:lnTo>
                      <a:pt x="1418" y="974"/>
                    </a:lnTo>
                    <a:lnTo>
                      <a:pt x="1417" y="904"/>
                    </a:lnTo>
                    <a:lnTo>
                      <a:pt x="1414" y="838"/>
                    </a:lnTo>
                    <a:lnTo>
                      <a:pt x="1339" y="839"/>
                    </a:lnTo>
                    <a:lnTo>
                      <a:pt x="1266" y="836"/>
                    </a:lnTo>
                    <a:lnTo>
                      <a:pt x="1198" y="830"/>
                    </a:lnTo>
                    <a:lnTo>
                      <a:pt x="1133" y="820"/>
                    </a:lnTo>
                    <a:lnTo>
                      <a:pt x="1070" y="808"/>
                    </a:lnTo>
                    <a:lnTo>
                      <a:pt x="1012" y="794"/>
                    </a:lnTo>
                    <a:lnTo>
                      <a:pt x="956" y="777"/>
                    </a:lnTo>
                    <a:lnTo>
                      <a:pt x="903" y="757"/>
                    </a:lnTo>
                    <a:lnTo>
                      <a:pt x="853" y="737"/>
                    </a:lnTo>
                    <a:lnTo>
                      <a:pt x="806" y="713"/>
                    </a:lnTo>
                    <a:lnTo>
                      <a:pt x="762" y="690"/>
                    </a:lnTo>
                    <a:lnTo>
                      <a:pt x="721" y="664"/>
                    </a:lnTo>
                    <a:lnTo>
                      <a:pt x="682" y="638"/>
                    </a:lnTo>
                    <a:lnTo>
                      <a:pt x="646" y="610"/>
                    </a:lnTo>
                    <a:lnTo>
                      <a:pt x="612" y="583"/>
                    </a:lnTo>
                    <a:lnTo>
                      <a:pt x="581" y="555"/>
                    </a:lnTo>
                    <a:lnTo>
                      <a:pt x="552" y="527"/>
                    </a:lnTo>
                    <a:lnTo>
                      <a:pt x="526" y="499"/>
                    </a:lnTo>
                    <a:close/>
                    <a:moveTo>
                      <a:pt x="808" y="0"/>
                    </a:moveTo>
                    <a:lnTo>
                      <a:pt x="851" y="3"/>
                    </a:lnTo>
                    <a:lnTo>
                      <a:pt x="897" y="11"/>
                    </a:lnTo>
                    <a:lnTo>
                      <a:pt x="944" y="23"/>
                    </a:lnTo>
                    <a:lnTo>
                      <a:pt x="993" y="39"/>
                    </a:lnTo>
                    <a:lnTo>
                      <a:pt x="1044" y="60"/>
                    </a:lnTo>
                    <a:lnTo>
                      <a:pt x="1097" y="86"/>
                    </a:lnTo>
                    <a:lnTo>
                      <a:pt x="1152" y="118"/>
                    </a:lnTo>
                    <a:lnTo>
                      <a:pt x="1179" y="135"/>
                    </a:lnTo>
                    <a:lnTo>
                      <a:pt x="1208" y="155"/>
                    </a:lnTo>
                    <a:lnTo>
                      <a:pt x="1239" y="179"/>
                    </a:lnTo>
                    <a:lnTo>
                      <a:pt x="1271" y="205"/>
                    </a:lnTo>
                    <a:lnTo>
                      <a:pt x="1304" y="233"/>
                    </a:lnTo>
                    <a:lnTo>
                      <a:pt x="1334" y="261"/>
                    </a:lnTo>
                    <a:lnTo>
                      <a:pt x="1363" y="292"/>
                    </a:lnTo>
                    <a:lnTo>
                      <a:pt x="1388" y="323"/>
                    </a:lnTo>
                    <a:lnTo>
                      <a:pt x="1409" y="353"/>
                    </a:lnTo>
                    <a:lnTo>
                      <a:pt x="1409" y="353"/>
                    </a:lnTo>
                    <a:lnTo>
                      <a:pt x="1433" y="389"/>
                    </a:lnTo>
                    <a:lnTo>
                      <a:pt x="1455" y="429"/>
                    </a:lnTo>
                    <a:lnTo>
                      <a:pt x="1475" y="472"/>
                    </a:lnTo>
                    <a:lnTo>
                      <a:pt x="1493" y="519"/>
                    </a:lnTo>
                    <a:lnTo>
                      <a:pt x="1509" y="570"/>
                    </a:lnTo>
                    <a:lnTo>
                      <a:pt x="1524" y="626"/>
                    </a:lnTo>
                    <a:lnTo>
                      <a:pt x="1535" y="685"/>
                    </a:lnTo>
                    <a:lnTo>
                      <a:pt x="1545" y="749"/>
                    </a:lnTo>
                    <a:lnTo>
                      <a:pt x="1551" y="817"/>
                    </a:lnTo>
                    <a:lnTo>
                      <a:pt x="1555" y="892"/>
                    </a:lnTo>
                    <a:lnTo>
                      <a:pt x="1573" y="900"/>
                    </a:lnTo>
                    <a:lnTo>
                      <a:pt x="1590" y="910"/>
                    </a:lnTo>
                    <a:lnTo>
                      <a:pt x="1605" y="922"/>
                    </a:lnTo>
                    <a:lnTo>
                      <a:pt x="1619" y="939"/>
                    </a:lnTo>
                    <a:lnTo>
                      <a:pt x="1632" y="957"/>
                    </a:lnTo>
                    <a:lnTo>
                      <a:pt x="1642" y="979"/>
                    </a:lnTo>
                    <a:lnTo>
                      <a:pt x="1651" y="1003"/>
                    </a:lnTo>
                    <a:lnTo>
                      <a:pt x="1657" y="1032"/>
                    </a:lnTo>
                    <a:lnTo>
                      <a:pt x="1661" y="1064"/>
                    </a:lnTo>
                    <a:lnTo>
                      <a:pt x="1662" y="1102"/>
                    </a:lnTo>
                    <a:lnTo>
                      <a:pt x="1660" y="1143"/>
                    </a:lnTo>
                    <a:lnTo>
                      <a:pt x="1655" y="1183"/>
                    </a:lnTo>
                    <a:lnTo>
                      <a:pt x="1648" y="1218"/>
                    </a:lnTo>
                    <a:lnTo>
                      <a:pt x="1638" y="1250"/>
                    </a:lnTo>
                    <a:lnTo>
                      <a:pt x="1625" y="1278"/>
                    </a:lnTo>
                    <a:lnTo>
                      <a:pt x="1611" y="1304"/>
                    </a:lnTo>
                    <a:lnTo>
                      <a:pt x="1595" y="1325"/>
                    </a:lnTo>
                    <a:lnTo>
                      <a:pt x="1577" y="1344"/>
                    </a:lnTo>
                    <a:lnTo>
                      <a:pt x="1558" y="1360"/>
                    </a:lnTo>
                    <a:lnTo>
                      <a:pt x="1537" y="1372"/>
                    </a:lnTo>
                    <a:lnTo>
                      <a:pt x="1515" y="1382"/>
                    </a:lnTo>
                    <a:lnTo>
                      <a:pt x="1493" y="1390"/>
                    </a:lnTo>
                    <a:lnTo>
                      <a:pt x="1471" y="1395"/>
                    </a:lnTo>
                    <a:lnTo>
                      <a:pt x="1445" y="1454"/>
                    </a:lnTo>
                    <a:lnTo>
                      <a:pt x="1416" y="1512"/>
                    </a:lnTo>
                    <a:lnTo>
                      <a:pt x="1385" y="1567"/>
                    </a:lnTo>
                    <a:lnTo>
                      <a:pt x="1350" y="1620"/>
                    </a:lnTo>
                    <a:lnTo>
                      <a:pt x="1313" y="1670"/>
                    </a:lnTo>
                    <a:lnTo>
                      <a:pt x="1273" y="1717"/>
                    </a:lnTo>
                    <a:lnTo>
                      <a:pt x="1231" y="1761"/>
                    </a:lnTo>
                    <a:lnTo>
                      <a:pt x="1187" y="1801"/>
                    </a:lnTo>
                    <a:lnTo>
                      <a:pt x="1141" y="1836"/>
                    </a:lnTo>
                    <a:lnTo>
                      <a:pt x="1092" y="1868"/>
                    </a:lnTo>
                    <a:lnTo>
                      <a:pt x="1042" y="1893"/>
                    </a:lnTo>
                    <a:lnTo>
                      <a:pt x="990" y="1915"/>
                    </a:lnTo>
                    <a:lnTo>
                      <a:pt x="937" y="1930"/>
                    </a:lnTo>
                    <a:lnTo>
                      <a:pt x="882" y="1939"/>
                    </a:lnTo>
                    <a:lnTo>
                      <a:pt x="825" y="1942"/>
                    </a:lnTo>
                    <a:lnTo>
                      <a:pt x="769" y="1939"/>
                    </a:lnTo>
                    <a:lnTo>
                      <a:pt x="714" y="1930"/>
                    </a:lnTo>
                    <a:lnTo>
                      <a:pt x="661" y="1915"/>
                    </a:lnTo>
                    <a:lnTo>
                      <a:pt x="608" y="1893"/>
                    </a:lnTo>
                    <a:lnTo>
                      <a:pt x="558" y="1867"/>
                    </a:lnTo>
                    <a:lnTo>
                      <a:pt x="510" y="1836"/>
                    </a:lnTo>
                    <a:lnTo>
                      <a:pt x="464" y="1800"/>
                    </a:lnTo>
                    <a:lnTo>
                      <a:pt x="419" y="1760"/>
                    </a:lnTo>
                    <a:lnTo>
                      <a:pt x="377" y="1716"/>
                    </a:lnTo>
                    <a:lnTo>
                      <a:pt x="337" y="1669"/>
                    </a:lnTo>
                    <a:lnTo>
                      <a:pt x="300" y="1618"/>
                    </a:lnTo>
                    <a:lnTo>
                      <a:pt x="266" y="1565"/>
                    </a:lnTo>
                    <a:lnTo>
                      <a:pt x="234" y="1510"/>
                    </a:lnTo>
                    <a:lnTo>
                      <a:pt x="205" y="1452"/>
                    </a:lnTo>
                    <a:lnTo>
                      <a:pt x="179" y="1392"/>
                    </a:lnTo>
                    <a:lnTo>
                      <a:pt x="156" y="1386"/>
                    </a:lnTo>
                    <a:lnTo>
                      <a:pt x="133" y="1376"/>
                    </a:lnTo>
                    <a:lnTo>
                      <a:pt x="111" y="1364"/>
                    </a:lnTo>
                    <a:lnTo>
                      <a:pt x="91" y="1349"/>
                    </a:lnTo>
                    <a:lnTo>
                      <a:pt x="72" y="1330"/>
                    </a:lnTo>
                    <a:lnTo>
                      <a:pt x="55" y="1309"/>
                    </a:lnTo>
                    <a:lnTo>
                      <a:pt x="39" y="1284"/>
                    </a:lnTo>
                    <a:lnTo>
                      <a:pt x="26" y="1254"/>
                    </a:lnTo>
                    <a:lnTo>
                      <a:pt x="15" y="1221"/>
                    </a:lnTo>
                    <a:lnTo>
                      <a:pt x="7" y="1184"/>
                    </a:lnTo>
                    <a:lnTo>
                      <a:pt x="2" y="1143"/>
                    </a:lnTo>
                    <a:lnTo>
                      <a:pt x="0" y="1104"/>
                    </a:lnTo>
                    <a:lnTo>
                      <a:pt x="1" y="1068"/>
                    </a:lnTo>
                    <a:lnTo>
                      <a:pt x="4" y="1038"/>
                    </a:lnTo>
                    <a:lnTo>
                      <a:pt x="9" y="1009"/>
                    </a:lnTo>
                    <a:lnTo>
                      <a:pt x="17" y="985"/>
                    </a:lnTo>
                    <a:lnTo>
                      <a:pt x="27" y="964"/>
                    </a:lnTo>
                    <a:lnTo>
                      <a:pt x="38" y="946"/>
                    </a:lnTo>
                    <a:lnTo>
                      <a:pt x="50" y="930"/>
                    </a:lnTo>
                    <a:lnTo>
                      <a:pt x="65" y="916"/>
                    </a:lnTo>
                    <a:lnTo>
                      <a:pt x="80" y="906"/>
                    </a:lnTo>
                    <a:lnTo>
                      <a:pt x="96" y="897"/>
                    </a:lnTo>
                    <a:lnTo>
                      <a:pt x="98" y="851"/>
                    </a:lnTo>
                    <a:lnTo>
                      <a:pt x="89" y="794"/>
                    </a:lnTo>
                    <a:lnTo>
                      <a:pt x="85" y="740"/>
                    </a:lnTo>
                    <a:lnTo>
                      <a:pt x="83" y="690"/>
                    </a:lnTo>
                    <a:lnTo>
                      <a:pt x="85" y="643"/>
                    </a:lnTo>
                    <a:lnTo>
                      <a:pt x="90" y="599"/>
                    </a:lnTo>
                    <a:lnTo>
                      <a:pt x="98" y="559"/>
                    </a:lnTo>
                    <a:lnTo>
                      <a:pt x="108" y="522"/>
                    </a:lnTo>
                    <a:lnTo>
                      <a:pt x="120" y="487"/>
                    </a:lnTo>
                    <a:lnTo>
                      <a:pt x="134" y="455"/>
                    </a:lnTo>
                    <a:lnTo>
                      <a:pt x="149" y="427"/>
                    </a:lnTo>
                    <a:lnTo>
                      <a:pt x="166" y="400"/>
                    </a:lnTo>
                    <a:lnTo>
                      <a:pt x="183" y="377"/>
                    </a:lnTo>
                    <a:lnTo>
                      <a:pt x="202" y="355"/>
                    </a:lnTo>
                    <a:lnTo>
                      <a:pt x="220" y="337"/>
                    </a:lnTo>
                    <a:lnTo>
                      <a:pt x="239" y="320"/>
                    </a:lnTo>
                    <a:lnTo>
                      <a:pt x="257" y="305"/>
                    </a:lnTo>
                    <a:lnTo>
                      <a:pt x="274" y="293"/>
                    </a:lnTo>
                    <a:lnTo>
                      <a:pt x="290" y="282"/>
                    </a:lnTo>
                    <a:lnTo>
                      <a:pt x="305" y="273"/>
                    </a:lnTo>
                    <a:lnTo>
                      <a:pt x="319" y="266"/>
                    </a:lnTo>
                    <a:lnTo>
                      <a:pt x="331" y="260"/>
                    </a:lnTo>
                    <a:lnTo>
                      <a:pt x="341" y="255"/>
                    </a:lnTo>
                    <a:lnTo>
                      <a:pt x="348" y="253"/>
                    </a:lnTo>
                    <a:lnTo>
                      <a:pt x="352" y="246"/>
                    </a:lnTo>
                    <a:lnTo>
                      <a:pt x="359" y="237"/>
                    </a:lnTo>
                    <a:lnTo>
                      <a:pt x="367" y="225"/>
                    </a:lnTo>
                    <a:lnTo>
                      <a:pt x="377" y="212"/>
                    </a:lnTo>
                    <a:lnTo>
                      <a:pt x="390" y="196"/>
                    </a:lnTo>
                    <a:lnTo>
                      <a:pt x="404" y="180"/>
                    </a:lnTo>
                    <a:lnTo>
                      <a:pt x="421" y="163"/>
                    </a:lnTo>
                    <a:lnTo>
                      <a:pt x="439" y="145"/>
                    </a:lnTo>
                    <a:lnTo>
                      <a:pt x="459" y="127"/>
                    </a:lnTo>
                    <a:lnTo>
                      <a:pt x="481" y="108"/>
                    </a:lnTo>
                    <a:lnTo>
                      <a:pt x="505" y="91"/>
                    </a:lnTo>
                    <a:lnTo>
                      <a:pt x="531" y="74"/>
                    </a:lnTo>
                    <a:lnTo>
                      <a:pt x="559" y="57"/>
                    </a:lnTo>
                    <a:lnTo>
                      <a:pt x="589" y="43"/>
                    </a:lnTo>
                    <a:lnTo>
                      <a:pt x="620" y="30"/>
                    </a:lnTo>
                    <a:lnTo>
                      <a:pt x="655" y="19"/>
                    </a:lnTo>
                    <a:lnTo>
                      <a:pt x="690" y="10"/>
                    </a:lnTo>
                    <a:lnTo>
                      <a:pt x="728" y="3"/>
                    </a:lnTo>
                    <a:lnTo>
                      <a:pt x="767" y="0"/>
                    </a:lnTo>
                    <a:lnTo>
                      <a:pt x="80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74" name="Freeform 23">
                <a:extLst>
                  <a:ext uri="{FF2B5EF4-FFF2-40B4-BE49-F238E27FC236}">
                    <a16:creationId xmlns:a16="http://schemas.microsoft.com/office/drawing/2014/main" id="{46BB4D83-FC02-FA4B-A396-4C509E77811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64" y="4250"/>
                <a:ext cx="83" cy="27"/>
              </a:xfrm>
              <a:custGeom>
                <a:avLst/>
                <a:gdLst>
                  <a:gd name="T0" fmla="*/ 613 w 916"/>
                  <a:gd name="T1" fmla="*/ 78 h 300"/>
                  <a:gd name="T2" fmla="*/ 561 w 916"/>
                  <a:gd name="T3" fmla="*/ 109 h 300"/>
                  <a:gd name="T4" fmla="*/ 554 w 916"/>
                  <a:gd name="T5" fmla="*/ 165 h 300"/>
                  <a:gd name="T6" fmla="*/ 579 w 916"/>
                  <a:gd name="T7" fmla="*/ 210 h 300"/>
                  <a:gd name="T8" fmla="*/ 665 w 916"/>
                  <a:gd name="T9" fmla="*/ 229 h 300"/>
                  <a:gd name="T10" fmla="*/ 787 w 916"/>
                  <a:gd name="T11" fmla="*/ 223 h 300"/>
                  <a:gd name="T12" fmla="*/ 839 w 916"/>
                  <a:gd name="T13" fmla="*/ 191 h 300"/>
                  <a:gd name="T14" fmla="*/ 846 w 916"/>
                  <a:gd name="T15" fmla="*/ 135 h 300"/>
                  <a:gd name="T16" fmla="*/ 820 w 916"/>
                  <a:gd name="T17" fmla="*/ 90 h 300"/>
                  <a:gd name="T18" fmla="*/ 734 w 916"/>
                  <a:gd name="T19" fmla="*/ 72 h 300"/>
                  <a:gd name="T20" fmla="*/ 153 w 916"/>
                  <a:gd name="T21" fmla="*/ 74 h 300"/>
                  <a:gd name="T22" fmla="*/ 85 w 916"/>
                  <a:gd name="T23" fmla="*/ 99 h 300"/>
                  <a:gd name="T24" fmla="*/ 70 w 916"/>
                  <a:gd name="T25" fmla="*/ 150 h 300"/>
                  <a:gd name="T26" fmla="*/ 85 w 916"/>
                  <a:gd name="T27" fmla="*/ 201 h 300"/>
                  <a:gd name="T28" fmla="*/ 153 w 916"/>
                  <a:gd name="T29" fmla="*/ 227 h 300"/>
                  <a:gd name="T30" fmla="*/ 280 w 916"/>
                  <a:gd name="T31" fmla="*/ 227 h 300"/>
                  <a:gd name="T32" fmla="*/ 348 w 916"/>
                  <a:gd name="T33" fmla="*/ 201 h 300"/>
                  <a:gd name="T34" fmla="*/ 363 w 916"/>
                  <a:gd name="T35" fmla="*/ 150 h 300"/>
                  <a:gd name="T36" fmla="*/ 348 w 916"/>
                  <a:gd name="T37" fmla="*/ 99 h 300"/>
                  <a:gd name="T38" fmla="*/ 280 w 916"/>
                  <a:gd name="T39" fmla="*/ 74 h 300"/>
                  <a:gd name="T40" fmla="*/ 234 w 916"/>
                  <a:gd name="T41" fmla="*/ 0 h 300"/>
                  <a:gd name="T42" fmla="*/ 321 w 916"/>
                  <a:gd name="T43" fmla="*/ 9 h 300"/>
                  <a:gd name="T44" fmla="*/ 400 w 916"/>
                  <a:gd name="T45" fmla="*/ 53 h 300"/>
                  <a:gd name="T46" fmla="*/ 574 w 916"/>
                  <a:gd name="T47" fmla="*/ 17 h 300"/>
                  <a:gd name="T48" fmla="*/ 662 w 916"/>
                  <a:gd name="T49" fmla="*/ 1 h 300"/>
                  <a:gd name="T50" fmla="*/ 732 w 916"/>
                  <a:gd name="T51" fmla="*/ 0 h 300"/>
                  <a:gd name="T52" fmla="*/ 806 w 916"/>
                  <a:gd name="T53" fmla="*/ 10 h 300"/>
                  <a:gd name="T54" fmla="*/ 875 w 916"/>
                  <a:gd name="T55" fmla="*/ 45 h 300"/>
                  <a:gd name="T56" fmla="*/ 914 w 916"/>
                  <a:gd name="T57" fmla="*/ 123 h 300"/>
                  <a:gd name="T58" fmla="*/ 900 w 916"/>
                  <a:gd name="T59" fmla="*/ 223 h 300"/>
                  <a:gd name="T60" fmla="*/ 843 w 916"/>
                  <a:gd name="T61" fmla="*/ 277 h 300"/>
                  <a:gd name="T62" fmla="*/ 768 w 916"/>
                  <a:gd name="T63" fmla="*/ 297 h 300"/>
                  <a:gd name="T64" fmla="*/ 699 w 916"/>
                  <a:gd name="T65" fmla="*/ 300 h 300"/>
                  <a:gd name="T66" fmla="*/ 632 w 916"/>
                  <a:gd name="T67" fmla="*/ 297 h 300"/>
                  <a:gd name="T68" fmla="*/ 557 w 916"/>
                  <a:gd name="T69" fmla="*/ 277 h 300"/>
                  <a:gd name="T70" fmla="*/ 500 w 916"/>
                  <a:gd name="T71" fmla="*/ 224 h 300"/>
                  <a:gd name="T72" fmla="*/ 485 w 916"/>
                  <a:gd name="T73" fmla="*/ 137 h 300"/>
                  <a:gd name="T74" fmla="*/ 432 w 916"/>
                  <a:gd name="T75" fmla="*/ 150 h 300"/>
                  <a:gd name="T76" fmla="*/ 405 w 916"/>
                  <a:gd name="T77" fmla="*/ 241 h 300"/>
                  <a:gd name="T78" fmla="*/ 342 w 916"/>
                  <a:gd name="T79" fmla="*/ 284 h 300"/>
                  <a:gd name="T80" fmla="*/ 266 w 916"/>
                  <a:gd name="T81" fmla="*/ 298 h 300"/>
                  <a:gd name="T82" fmla="*/ 201 w 916"/>
                  <a:gd name="T83" fmla="*/ 299 h 300"/>
                  <a:gd name="T84" fmla="*/ 129 w 916"/>
                  <a:gd name="T85" fmla="*/ 294 h 300"/>
                  <a:gd name="T86" fmla="*/ 57 w 916"/>
                  <a:gd name="T87" fmla="*/ 267 h 300"/>
                  <a:gd name="T88" fmla="*/ 7 w 916"/>
                  <a:gd name="T89" fmla="*/ 202 h 300"/>
                  <a:gd name="T90" fmla="*/ 7 w 916"/>
                  <a:gd name="T91" fmla="*/ 98 h 300"/>
                  <a:gd name="T92" fmla="*/ 57 w 916"/>
                  <a:gd name="T93" fmla="*/ 33 h 300"/>
                  <a:gd name="T94" fmla="*/ 129 w 916"/>
                  <a:gd name="T95" fmla="*/ 6 h 300"/>
                  <a:gd name="T96" fmla="*/ 201 w 916"/>
                  <a:gd name="T97" fmla="*/ 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16" h="300">
                    <a:moveTo>
                      <a:pt x="699" y="71"/>
                    </a:moveTo>
                    <a:lnTo>
                      <a:pt x="665" y="72"/>
                    </a:lnTo>
                    <a:lnTo>
                      <a:pt x="636" y="74"/>
                    </a:lnTo>
                    <a:lnTo>
                      <a:pt x="613" y="78"/>
                    </a:lnTo>
                    <a:lnTo>
                      <a:pt x="594" y="83"/>
                    </a:lnTo>
                    <a:lnTo>
                      <a:pt x="579" y="90"/>
                    </a:lnTo>
                    <a:lnTo>
                      <a:pt x="569" y="99"/>
                    </a:lnTo>
                    <a:lnTo>
                      <a:pt x="561" y="109"/>
                    </a:lnTo>
                    <a:lnTo>
                      <a:pt x="556" y="122"/>
                    </a:lnTo>
                    <a:lnTo>
                      <a:pt x="554" y="135"/>
                    </a:lnTo>
                    <a:lnTo>
                      <a:pt x="553" y="150"/>
                    </a:lnTo>
                    <a:lnTo>
                      <a:pt x="554" y="165"/>
                    </a:lnTo>
                    <a:lnTo>
                      <a:pt x="556" y="179"/>
                    </a:lnTo>
                    <a:lnTo>
                      <a:pt x="561" y="191"/>
                    </a:lnTo>
                    <a:lnTo>
                      <a:pt x="569" y="201"/>
                    </a:lnTo>
                    <a:lnTo>
                      <a:pt x="579" y="210"/>
                    </a:lnTo>
                    <a:lnTo>
                      <a:pt x="594" y="216"/>
                    </a:lnTo>
                    <a:lnTo>
                      <a:pt x="613" y="223"/>
                    </a:lnTo>
                    <a:lnTo>
                      <a:pt x="636" y="227"/>
                    </a:lnTo>
                    <a:lnTo>
                      <a:pt x="665" y="229"/>
                    </a:lnTo>
                    <a:lnTo>
                      <a:pt x="699" y="230"/>
                    </a:lnTo>
                    <a:lnTo>
                      <a:pt x="734" y="229"/>
                    </a:lnTo>
                    <a:lnTo>
                      <a:pt x="763" y="227"/>
                    </a:lnTo>
                    <a:lnTo>
                      <a:pt x="787" y="223"/>
                    </a:lnTo>
                    <a:lnTo>
                      <a:pt x="805" y="216"/>
                    </a:lnTo>
                    <a:lnTo>
                      <a:pt x="820" y="210"/>
                    </a:lnTo>
                    <a:lnTo>
                      <a:pt x="831" y="201"/>
                    </a:lnTo>
                    <a:lnTo>
                      <a:pt x="839" y="191"/>
                    </a:lnTo>
                    <a:lnTo>
                      <a:pt x="843" y="179"/>
                    </a:lnTo>
                    <a:lnTo>
                      <a:pt x="846" y="165"/>
                    </a:lnTo>
                    <a:lnTo>
                      <a:pt x="847" y="150"/>
                    </a:lnTo>
                    <a:lnTo>
                      <a:pt x="846" y="135"/>
                    </a:lnTo>
                    <a:lnTo>
                      <a:pt x="843" y="122"/>
                    </a:lnTo>
                    <a:lnTo>
                      <a:pt x="839" y="109"/>
                    </a:lnTo>
                    <a:lnTo>
                      <a:pt x="831" y="99"/>
                    </a:lnTo>
                    <a:lnTo>
                      <a:pt x="820" y="90"/>
                    </a:lnTo>
                    <a:lnTo>
                      <a:pt x="805" y="83"/>
                    </a:lnTo>
                    <a:lnTo>
                      <a:pt x="787" y="78"/>
                    </a:lnTo>
                    <a:lnTo>
                      <a:pt x="763" y="74"/>
                    </a:lnTo>
                    <a:lnTo>
                      <a:pt x="734" y="72"/>
                    </a:lnTo>
                    <a:lnTo>
                      <a:pt x="699" y="71"/>
                    </a:lnTo>
                    <a:close/>
                    <a:moveTo>
                      <a:pt x="216" y="71"/>
                    </a:moveTo>
                    <a:lnTo>
                      <a:pt x="182" y="72"/>
                    </a:lnTo>
                    <a:lnTo>
                      <a:pt x="153" y="74"/>
                    </a:lnTo>
                    <a:lnTo>
                      <a:pt x="130" y="78"/>
                    </a:lnTo>
                    <a:lnTo>
                      <a:pt x="111" y="83"/>
                    </a:lnTo>
                    <a:lnTo>
                      <a:pt x="96" y="90"/>
                    </a:lnTo>
                    <a:lnTo>
                      <a:pt x="85" y="99"/>
                    </a:lnTo>
                    <a:lnTo>
                      <a:pt x="78" y="109"/>
                    </a:lnTo>
                    <a:lnTo>
                      <a:pt x="73" y="122"/>
                    </a:lnTo>
                    <a:lnTo>
                      <a:pt x="70" y="135"/>
                    </a:lnTo>
                    <a:lnTo>
                      <a:pt x="70" y="150"/>
                    </a:lnTo>
                    <a:lnTo>
                      <a:pt x="70" y="165"/>
                    </a:lnTo>
                    <a:lnTo>
                      <a:pt x="73" y="179"/>
                    </a:lnTo>
                    <a:lnTo>
                      <a:pt x="78" y="191"/>
                    </a:lnTo>
                    <a:lnTo>
                      <a:pt x="85" y="201"/>
                    </a:lnTo>
                    <a:lnTo>
                      <a:pt x="96" y="210"/>
                    </a:lnTo>
                    <a:lnTo>
                      <a:pt x="111" y="216"/>
                    </a:lnTo>
                    <a:lnTo>
                      <a:pt x="130" y="223"/>
                    </a:lnTo>
                    <a:lnTo>
                      <a:pt x="153" y="227"/>
                    </a:lnTo>
                    <a:lnTo>
                      <a:pt x="182" y="229"/>
                    </a:lnTo>
                    <a:lnTo>
                      <a:pt x="216" y="230"/>
                    </a:lnTo>
                    <a:lnTo>
                      <a:pt x="250" y="229"/>
                    </a:lnTo>
                    <a:lnTo>
                      <a:pt x="280" y="227"/>
                    </a:lnTo>
                    <a:lnTo>
                      <a:pt x="304" y="223"/>
                    </a:lnTo>
                    <a:lnTo>
                      <a:pt x="322" y="216"/>
                    </a:lnTo>
                    <a:lnTo>
                      <a:pt x="337" y="210"/>
                    </a:lnTo>
                    <a:lnTo>
                      <a:pt x="348" y="201"/>
                    </a:lnTo>
                    <a:lnTo>
                      <a:pt x="355" y="191"/>
                    </a:lnTo>
                    <a:lnTo>
                      <a:pt x="360" y="179"/>
                    </a:lnTo>
                    <a:lnTo>
                      <a:pt x="363" y="165"/>
                    </a:lnTo>
                    <a:lnTo>
                      <a:pt x="363" y="150"/>
                    </a:lnTo>
                    <a:lnTo>
                      <a:pt x="363" y="135"/>
                    </a:lnTo>
                    <a:lnTo>
                      <a:pt x="360" y="122"/>
                    </a:lnTo>
                    <a:lnTo>
                      <a:pt x="355" y="109"/>
                    </a:lnTo>
                    <a:lnTo>
                      <a:pt x="348" y="99"/>
                    </a:lnTo>
                    <a:lnTo>
                      <a:pt x="337" y="90"/>
                    </a:lnTo>
                    <a:lnTo>
                      <a:pt x="322" y="83"/>
                    </a:lnTo>
                    <a:lnTo>
                      <a:pt x="304" y="78"/>
                    </a:lnTo>
                    <a:lnTo>
                      <a:pt x="280" y="74"/>
                    </a:lnTo>
                    <a:lnTo>
                      <a:pt x="250" y="72"/>
                    </a:lnTo>
                    <a:lnTo>
                      <a:pt x="216" y="71"/>
                    </a:lnTo>
                    <a:close/>
                    <a:moveTo>
                      <a:pt x="216" y="0"/>
                    </a:moveTo>
                    <a:lnTo>
                      <a:pt x="234" y="0"/>
                    </a:lnTo>
                    <a:lnTo>
                      <a:pt x="254" y="1"/>
                    </a:lnTo>
                    <a:lnTo>
                      <a:pt x="276" y="2"/>
                    </a:lnTo>
                    <a:lnTo>
                      <a:pt x="298" y="5"/>
                    </a:lnTo>
                    <a:lnTo>
                      <a:pt x="321" y="9"/>
                    </a:lnTo>
                    <a:lnTo>
                      <a:pt x="343" y="17"/>
                    </a:lnTo>
                    <a:lnTo>
                      <a:pt x="364" y="26"/>
                    </a:lnTo>
                    <a:lnTo>
                      <a:pt x="383" y="37"/>
                    </a:lnTo>
                    <a:lnTo>
                      <a:pt x="400" y="53"/>
                    </a:lnTo>
                    <a:lnTo>
                      <a:pt x="516" y="53"/>
                    </a:lnTo>
                    <a:lnTo>
                      <a:pt x="533" y="37"/>
                    </a:lnTo>
                    <a:lnTo>
                      <a:pt x="553" y="26"/>
                    </a:lnTo>
                    <a:lnTo>
                      <a:pt x="574" y="17"/>
                    </a:lnTo>
                    <a:lnTo>
                      <a:pt x="596" y="9"/>
                    </a:lnTo>
                    <a:lnTo>
                      <a:pt x="618" y="5"/>
                    </a:lnTo>
                    <a:lnTo>
                      <a:pt x="640" y="2"/>
                    </a:lnTo>
                    <a:lnTo>
                      <a:pt x="662" y="1"/>
                    </a:lnTo>
                    <a:lnTo>
                      <a:pt x="682" y="0"/>
                    </a:lnTo>
                    <a:lnTo>
                      <a:pt x="699" y="0"/>
                    </a:lnTo>
                    <a:lnTo>
                      <a:pt x="715" y="0"/>
                    </a:lnTo>
                    <a:lnTo>
                      <a:pt x="732" y="0"/>
                    </a:lnTo>
                    <a:lnTo>
                      <a:pt x="749" y="1"/>
                    </a:lnTo>
                    <a:lnTo>
                      <a:pt x="768" y="3"/>
                    </a:lnTo>
                    <a:lnTo>
                      <a:pt x="787" y="6"/>
                    </a:lnTo>
                    <a:lnTo>
                      <a:pt x="806" y="10"/>
                    </a:lnTo>
                    <a:lnTo>
                      <a:pt x="825" y="16"/>
                    </a:lnTo>
                    <a:lnTo>
                      <a:pt x="843" y="24"/>
                    </a:lnTo>
                    <a:lnTo>
                      <a:pt x="860" y="33"/>
                    </a:lnTo>
                    <a:lnTo>
                      <a:pt x="875" y="45"/>
                    </a:lnTo>
                    <a:lnTo>
                      <a:pt x="889" y="59"/>
                    </a:lnTo>
                    <a:lnTo>
                      <a:pt x="900" y="77"/>
                    </a:lnTo>
                    <a:lnTo>
                      <a:pt x="908" y="98"/>
                    </a:lnTo>
                    <a:lnTo>
                      <a:pt x="914" y="123"/>
                    </a:lnTo>
                    <a:lnTo>
                      <a:pt x="916" y="150"/>
                    </a:lnTo>
                    <a:lnTo>
                      <a:pt x="914" y="178"/>
                    </a:lnTo>
                    <a:lnTo>
                      <a:pt x="908" y="202"/>
                    </a:lnTo>
                    <a:lnTo>
                      <a:pt x="900" y="223"/>
                    </a:lnTo>
                    <a:lnTo>
                      <a:pt x="889" y="241"/>
                    </a:lnTo>
                    <a:lnTo>
                      <a:pt x="875" y="255"/>
                    </a:lnTo>
                    <a:lnTo>
                      <a:pt x="860" y="267"/>
                    </a:lnTo>
                    <a:lnTo>
                      <a:pt x="843" y="277"/>
                    </a:lnTo>
                    <a:lnTo>
                      <a:pt x="825" y="285"/>
                    </a:lnTo>
                    <a:lnTo>
                      <a:pt x="806" y="290"/>
                    </a:lnTo>
                    <a:lnTo>
                      <a:pt x="787" y="294"/>
                    </a:lnTo>
                    <a:lnTo>
                      <a:pt x="768" y="297"/>
                    </a:lnTo>
                    <a:lnTo>
                      <a:pt x="749" y="298"/>
                    </a:lnTo>
                    <a:lnTo>
                      <a:pt x="732" y="299"/>
                    </a:lnTo>
                    <a:lnTo>
                      <a:pt x="715" y="299"/>
                    </a:lnTo>
                    <a:lnTo>
                      <a:pt x="699" y="300"/>
                    </a:lnTo>
                    <a:lnTo>
                      <a:pt x="685" y="299"/>
                    </a:lnTo>
                    <a:lnTo>
                      <a:pt x="668" y="299"/>
                    </a:lnTo>
                    <a:lnTo>
                      <a:pt x="650" y="298"/>
                    </a:lnTo>
                    <a:lnTo>
                      <a:pt x="632" y="297"/>
                    </a:lnTo>
                    <a:lnTo>
                      <a:pt x="613" y="294"/>
                    </a:lnTo>
                    <a:lnTo>
                      <a:pt x="593" y="290"/>
                    </a:lnTo>
                    <a:lnTo>
                      <a:pt x="575" y="285"/>
                    </a:lnTo>
                    <a:lnTo>
                      <a:pt x="557" y="277"/>
                    </a:lnTo>
                    <a:lnTo>
                      <a:pt x="540" y="267"/>
                    </a:lnTo>
                    <a:lnTo>
                      <a:pt x="524" y="255"/>
                    </a:lnTo>
                    <a:lnTo>
                      <a:pt x="511" y="241"/>
                    </a:lnTo>
                    <a:lnTo>
                      <a:pt x="500" y="224"/>
                    </a:lnTo>
                    <a:lnTo>
                      <a:pt x="491" y="202"/>
                    </a:lnTo>
                    <a:lnTo>
                      <a:pt x="486" y="179"/>
                    </a:lnTo>
                    <a:lnTo>
                      <a:pt x="484" y="150"/>
                    </a:lnTo>
                    <a:lnTo>
                      <a:pt x="485" y="137"/>
                    </a:lnTo>
                    <a:lnTo>
                      <a:pt x="486" y="125"/>
                    </a:lnTo>
                    <a:lnTo>
                      <a:pt x="430" y="125"/>
                    </a:lnTo>
                    <a:lnTo>
                      <a:pt x="432" y="137"/>
                    </a:lnTo>
                    <a:lnTo>
                      <a:pt x="432" y="150"/>
                    </a:lnTo>
                    <a:lnTo>
                      <a:pt x="430" y="179"/>
                    </a:lnTo>
                    <a:lnTo>
                      <a:pt x="425" y="202"/>
                    </a:lnTo>
                    <a:lnTo>
                      <a:pt x="416" y="224"/>
                    </a:lnTo>
                    <a:lnTo>
                      <a:pt x="405" y="241"/>
                    </a:lnTo>
                    <a:lnTo>
                      <a:pt x="392" y="255"/>
                    </a:lnTo>
                    <a:lnTo>
                      <a:pt x="377" y="267"/>
                    </a:lnTo>
                    <a:lnTo>
                      <a:pt x="360" y="277"/>
                    </a:lnTo>
                    <a:lnTo>
                      <a:pt x="342" y="284"/>
                    </a:lnTo>
                    <a:lnTo>
                      <a:pt x="323" y="290"/>
                    </a:lnTo>
                    <a:lnTo>
                      <a:pt x="304" y="294"/>
                    </a:lnTo>
                    <a:lnTo>
                      <a:pt x="285" y="296"/>
                    </a:lnTo>
                    <a:lnTo>
                      <a:pt x="266" y="298"/>
                    </a:lnTo>
                    <a:lnTo>
                      <a:pt x="248" y="299"/>
                    </a:lnTo>
                    <a:lnTo>
                      <a:pt x="231" y="299"/>
                    </a:lnTo>
                    <a:lnTo>
                      <a:pt x="216" y="299"/>
                    </a:lnTo>
                    <a:lnTo>
                      <a:pt x="201" y="299"/>
                    </a:lnTo>
                    <a:lnTo>
                      <a:pt x="185" y="299"/>
                    </a:lnTo>
                    <a:lnTo>
                      <a:pt x="167" y="298"/>
                    </a:lnTo>
                    <a:lnTo>
                      <a:pt x="148" y="296"/>
                    </a:lnTo>
                    <a:lnTo>
                      <a:pt x="129" y="294"/>
                    </a:lnTo>
                    <a:lnTo>
                      <a:pt x="110" y="290"/>
                    </a:lnTo>
                    <a:lnTo>
                      <a:pt x="91" y="284"/>
                    </a:lnTo>
                    <a:lnTo>
                      <a:pt x="73" y="277"/>
                    </a:lnTo>
                    <a:lnTo>
                      <a:pt x="57" y="267"/>
                    </a:lnTo>
                    <a:lnTo>
                      <a:pt x="41" y="255"/>
                    </a:lnTo>
                    <a:lnTo>
                      <a:pt x="27" y="240"/>
                    </a:lnTo>
                    <a:lnTo>
                      <a:pt x="16" y="223"/>
                    </a:lnTo>
                    <a:lnTo>
                      <a:pt x="7" y="202"/>
                    </a:lnTo>
                    <a:lnTo>
                      <a:pt x="2" y="178"/>
                    </a:lnTo>
                    <a:lnTo>
                      <a:pt x="0" y="150"/>
                    </a:lnTo>
                    <a:lnTo>
                      <a:pt x="2" y="122"/>
                    </a:lnTo>
                    <a:lnTo>
                      <a:pt x="7" y="98"/>
                    </a:lnTo>
                    <a:lnTo>
                      <a:pt x="16" y="77"/>
                    </a:lnTo>
                    <a:lnTo>
                      <a:pt x="27" y="59"/>
                    </a:lnTo>
                    <a:lnTo>
                      <a:pt x="41" y="45"/>
                    </a:lnTo>
                    <a:lnTo>
                      <a:pt x="57" y="33"/>
                    </a:lnTo>
                    <a:lnTo>
                      <a:pt x="73" y="23"/>
                    </a:lnTo>
                    <a:lnTo>
                      <a:pt x="91" y="16"/>
                    </a:lnTo>
                    <a:lnTo>
                      <a:pt x="110" y="10"/>
                    </a:lnTo>
                    <a:lnTo>
                      <a:pt x="129" y="6"/>
                    </a:lnTo>
                    <a:lnTo>
                      <a:pt x="148" y="3"/>
                    </a:lnTo>
                    <a:lnTo>
                      <a:pt x="167" y="1"/>
                    </a:lnTo>
                    <a:lnTo>
                      <a:pt x="185" y="0"/>
                    </a:lnTo>
                    <a:lnTo>
                      <a:pt x="201" y="0"/>
                    </a:lnTo>
                    <a:lnTo>
                      <a:pt x="2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75" name="Freeform 24">
                <a:extLst>
                  <a:ext uri="{FF2B5EF4-FFF2-40B4-BE49-F238E27FC236}">
                    <a16:creationId xmlns:a16="http://schemas.microsoft.com/office/drawing/2014/main" id="{9D3F9A29-D560-5742-9F82-8F7F0DAD5AB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97" y="4335"/>
                <a:ext cx="217" cy="124"/>
              </a:xfrm>
              <a:custGeom>
                <a:avLst/>
                <a:gdLst>
                  <a:gd name="T0" fmla="*/ 1796 w 2393"/>
                  <a:gd name="T1" fmla="*/ 704 h 1360"/>
                  <a:gd name="T2" fmla="*/ 1761 w 2393"/>
                  <a:gd name="T3" fmla="*/ 720 h 1360"/>
                  <a:gd name="T4" fmla="*/ 1590 w 2393"/>
                  <a:gd name="T5" fmla="*/ 904 h 1360"/>
                  <a:gd name="T6" fmla="*/ 1882 w 2393"/>
                  <a:gd name="T7" fmla="*/ 733 h 1360"/>
                  <a:gd name="T8" fmla="*/ 1851 w 2393"/>
                  <a:gd name="T9" fmla="*/ 709 h 1360"/>
                  <a:gd name="T10" fmla="*/ 1814 w 2393"/>
                  <a:gd name="T11" fmla="*/ 702 h 1360"/>
                  <a:gd name="T12" fmla="*/ 1831 w 2393"/>
                  <a:gd name="T13" fmla="*/ 20 h 1360"/>
                  <a:gd name="T14" fmla="*/ 1950 w 2393"/>
                  <a:gd name="T15" fmla="*/ 61 h 1360"/>
                  <a:gd name="T16" fmla="*/ 2057 w 2393"/>
                  <a:gd name="T17" fmla="*/ 121 h 1360"/>
                  <a:gd name="T18" fmla="*/ 2154 w 2393"/>
                  <a:gd name="T19" fmla="*/ 196 h 1360"/>
                  <a:gd name="T20" fmla="*/ 2235 w 2393"/>
                  <a:gd name="T21" fmla="*/ 286 h 1360"/>
                  <a:gd name="T22" fmla="*/ 2301 w 2393"/>
                  <a:gd name="T23" fmla="*/ 388 h 1360"/>
                  <a:gd name="T24" fmla="*/ 2352 w 2393"/>
                  <a:gd name="T25" fmla="*/ 501 h 1360"/>
                  <a:gd name="T26" fmla="*/ 2382 w 2393"/>
                  <a:gd name="T27" fmla="*/ 622 h 1360"/>
                  <a:gd name="T28" fmla="*/ 2393 w 2393"/>
                  <a:gd name="T29" fmla="*/ 748 h 1360"/>
                  <a:gd name="T30" fmla="*/ 2390 w 2393"/>
                  <a:gd name="T31" fmla="*/ 1230 h 1360"/>
                  <a:gd name="T32" fmla="*/ 2370 w 2393"/>
                  <a:gd name="T33" fmla="*/ 1282 h 1360"/>
                  <a:gd name="T34" fmla="*/ 2335 w 2393"/>
                  <a:gd name="T35" fmla="*/ 1324 h 1360"/>
                  <a:gd name="T36" fmla="*/ 2286 w 2393"/>
                  <a:gd name="T37" fmla="*/ 1351 h 1360"/>
                  <a:gd name="T38" fmla="*/ 2230 w 2393"/>
                  <a:gd name="T39" fmla="*/ 1360 h 1360"/>
                  <a:gd name="T40" fmla="*/ 129 w 2393"/>
                  <a:gd name="T41" fmla="*/ 1358 h 1360"/>
                  <a:gd name="T42" fmla="*/ 77 w 2393"/>
                  <a:gd name="T43" fmla="*/ 1339 h 1360"/>
                  <a:gd name="T44" fmla="*/ 36 w 2393"/>
                  <a:gd name="T45" fmla="*/ 1304 h 1360"/>
                  <a:gd name="T46" fmla="*/ 10 w 2393"/>
                  <a:gd name="T47" fmla="*/ 1256 h 1360"/>
                  <a:gd name="T48" fmla="*/ 0 w 2393"/>
                  <a:gd name="T49" fmla="*/ 1200 h 1360"/>
                  <a:gd name="T50" fmla="*/ 3 w 2393"/>
                  <a:gd name="T51" fmla="*/ 684 h 1360"/>
                  <a:gd name="T52" fmla="*/ 23 w 2393"/>
                  <a:gd name="T53" fmla="*/ 561 h 1360"/>
                  <a:gd name="T54" fmla="*/ 63 w 2393"/>
                  <a:gd name="T55" fmla="*/ 443 h 1360"/>
                  <a:gd name="T56" fmla="*/ 122 w 2393"/>
                  <a:gd name="T57" fmla="*/ 336 h 1360"/>
                  <a:gd name="T58" fmla="*/ 195 w 2393"/>
                  <a:gd name="T59" fmla="*/ 240 h 1360"/>
                  <a:gd name="T60" fmla="*/ 283 w 2393"/>
                  <a:gd name="T61" fmla="*/ 157 h 1360"/>
                  <a:gd name="T62" fmla="*/ 385 w 2393"/>
                  <a:gd name="T63" fmla="*/ 89 h 1360"/>
                  <a:gd name="T64" fmla="*/ 498 w 2393"/>
                  <a:gd name="T65" fmla="*/ 38 h 1360"/>
                  <a:gd name="T66" fmla="*/ 640 w 2393"/>
                  <a:gd name="T67" fmla="*/ 0 h 1360"/>
                  <a:gd name="T68" fmla="*/ 1748 w 2393"/>
                  <a:gd name="T69" fmla="*/ 0 h 1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393" h="1360">
                    <a:moveTo>
                      <a:pt x="1814" y="702"/>
                    </a:moveTo>
                    <a:lnTo>
                      <a:pt x="1796" y="704"/>
                    </a:lnTo>
                    <a:lnTo>
                      <a:pt x="1778" y="709"/>
                    </a:lnTo>
                    <a:lnTo>
                      <a:pt x="1761" y="720"/>
                    </a:lnTo>
                    <a:lnTo>
                      <a:pt x="1746" y="733"/>
                    </a:lnTo>
                    <a:lnTo>
                      <a:pt x="1590" y="904"/>
                    </a:lnTo>
                    <a:lnTo>
                      <a:pt x="2038" y="904"/>
                    </a:lnTo>
                    <a:lnTo>
                      <a:pt x="1882" y="733"/>
                    </a:lnTo>
                    <a:lnTo>
                      <a:pt x="1867" y="719"/>
                    </a:lnTo>
                    <a:lnTo>
                      <a:pt x="1851" y="709"/>
                    </a:lnTo>
                    <a:lnTo>
                      <a:pt x="1833" y="703"/>
                    </a:lnTo>
                    <a:lnTo>
                      <a:pt x="1814" y="702"/>
                    </a:lnTo>
                    <a:close/>
                    <a:moveTo>
                      <a:pt x="1748" y="0"/>
                    </a:moveTo>
                    <a:lnTo>
                      <a:pt x="1831" y="20"/>
                    </a:lnTo>
                    <a:lnTo>
                      <a:pt x="1892" y="38"/>
                    </a:lnTo>
                    <a:lnTo>
                      <a:pt x="1950" y="61"/>
                    </a:lnTo>
                    <a:lnTo>
                      <a:pt x="2005" y="88"/>
                    </a:lnTo>
                    <a:lnTo>
                      <a:pt x="2057" y="121"/>
                    </a:lnTo>
                    <a:lnTo>
                      <a:pt x="2107" y="157"/>
                    </a:lnTo>
                    <a:lnTo>
                      <a:pt x="2154" y="196"/>
                    </a:lnTo>
                    <a:lnTo>
                      <a:pt x="2196" y="239"/>
                    </a:lnTo>
                    <a:lnTo>
                      <a:pt x="2235" y="286"/>
                    </a:lnTo>
                    <a:lnTo>
                      <a:pt x="2270" y="336"/>
                    </a:lnTo>
                    <a:lnTo>
                      <a:pt x="2301" y="388"/>
                    </a:lnTo>
                    <a:lnTo>
                      <a:pt x="2328" y="443"/>
                    </a:lnTo>
                    <a:lnTo>
                      <a:pt x="2352" y="501"/>
                    </a:lnTo>
                    <a:lnTo>
                      <a:pt x="2369" y="561"/>
                    </a:lnTo>
                    <a:lnTo>
                      <a:pt x="2382" y="622"/>
                    </a:lnTo>
                    <a:lnTo>
                      <a:pt x="2390" y="684"/>
                    </a:lnTo>
                    <a:lnTo>
                      <a:pt x="2393" y="748"/>
                    </a:lnTo>
                    <a:lnTo>
                      <a:pt x="2393" y="1200"/>
                    </a:lnTo>
                    <a:lnTo>
                      <a:pt x="2390" y="1230"/>
                    </a:lnTo>
                    <a:lnTo>
                      <a:pt x="2383" y="1256"/>
                    </a:lnTo>
                    <a:lnTo>
                      <a:pt x="2370" y="1282"/>
                    </a:lnTo>
                    <a:lnTo>
                      <a:pt x="2354" y="1304"/>
                    </a:lnTo>
                    <a:lnTo>
                      <a:pt x="2335" y="1324"/>
                    </a:lnTo>
                    <a:lnTo>
                      <a:pt x="2311" y="1339"/>
                    </a:lnTo>
                    <a:lnTo>
                      <a:pt x="2286" y="1351"/>
                    </a:lnTo>
                    <a:lnTo>
                      <a:pt x="2259" y="1358"/>
                    </a:lnTo>
                    <a:lnTo>
                      <a:pt x="2230" y="1360"/>
                    </a:lnTo>
                    <a:lnTo>
                      <a:pt x="157" y="1360"/>
                    </a:lnTo>
                    <a:lnTo>
                      <a:pt x="129" y="1358"/>
                    </a:lnTo>
                    <a:lnTo>
                      <a:pt x="101" y="1351"/>
                    </a:lnTo>
                    <a:lnTo>
                      <a:pt x="77" y="1339"/>
                    </a:lnTo>
                    <a:lnTo>
                      <a:pt x="55" y="1324"/>
                    </a:lnTo>
                    <a:lnTo>
                      <a:pt x="36" y="1304"/>
                    </a:lnTo>
                    <a:lnTo>
                      <a:pt x="21" y="1282"/>
                    </a:lnTo>
                    <a:lnTo>
                      <a:pt x="10" y="1256"/>
                    </a:lnTo>
                    <a:lnTo>
                      <a:pt x="3" y="1230"/>
                    </a:lnTo>
                    <a:lnTo>
                      <a:pt x="0" y="1200"/>
                    </a:lnTo>
                    <a:lnTo>
                      <a:pt x="0" y="748"/>
                    </a:lnTo>
                    <a:lnTo>
                      <a:pt x="3" y="684"/>
                    </a:lnTo>
                    <a:lnTo>
                      <a:pt x="11" y="622"/>
                    </a:lnTo>
                    <a:lnTo>
                      <a:pt x="23" y="561"/>
                    </a:lnTo>
                    <a:lnTo>
                      <a:pt x="41" y="501"/>
                    </a:lnTo>
                    <a:lnTo>
                      <a:pt x="63" y="443"/>
                    </a:lnTo>
                    <a:lnTo>
                      <a:pt x="90" y="389"/>
                    </a:lnTo>
                    <a:lnTo>
                      <a:pt x="122" y="336"/>
                    </a:lnTo>
                    <a:lnTo>
                      <a:pt x="156" y="286"/>
                    </a:lnTo>
                    <a:lnTo>
                      <a:pt x="195" y="240"/>
                    </a:lnTo>
                    <a:lnTo>
                      <a:pt x="237" y="196"/>
                    </a:lnTo>
                    <a:lnTo>
                      <a:pt x="283" y="157"/>
                    </a:lnTo>
                    <a:lnTo>
                      <a:pt x="332" y="121"/>
                    </a:lnTo>
                    <a:lnTo>
                      <a:pt x="385" y="89"/>
                    </a:lnTo>
                    <a:lnTo>
                      <a:pt x="440" y="62"/>
                    </a:lnTo>
                    <a:lnTo>
                      <a:pt x="498" y="38"/>
                    </a:lnTo>
                    <a:lnTo>
                      <a:pt x="559" y="20"/>
                    </a:lnTo>
                    <a:lnTo>
                      <a:pt x="640" y="0"/>
                    </a:lnTo>
                    <a:lnTo>
                      <a:pt x="1193" y="1280"/>
                    </a:lnTo>
                    <a:lnTo>
                      <a:pt x="174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76" name="Freeform 25">
                <a:extLst>
                  <a:ext uri="{FF2B5EF4-FFF2-40B4-BE49-F238E27FC236}">
                    <a16:creationId xmlns:a16="http://schemas.microsoft.com/office/drawing/2014/main" id="{C44617BC-841C-2E4E-8F4B-0AC1C0637B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89" y="4347"/>
                <a:ext cx="34" cy="83"/>
              </a:xfrm>
              <a:custGeom>
                <a:avLst/>
                <a:gdLst>
                  <a:gd name="T0" fmla="*/ 135 w 373"/>
                  <a:gd name="T1" fmla="*/ 0 h 915"/>
                  <a:gd name="T2" fmla="*/ 237 w 373"/>
                  <a:gd name="T3" fmla="*/ 0 h 915"/>
                  <a:gd name="T4" fmla="*/ 258 w 373"/>
                  <a:gd name="T5" fmla="*/ 2 h 915"/>
                  <a:gd name="T6" fmla="*/ 278 w 373"/>
                  <a:gd name="T7" fmla="*/ 9 h 915"/>
                  <a:gd name="T8" fmla="*/ 295 w 373"/>
                  <a:gd name="T9" fmla="*/ 21 h 915"/>
                  <a:gd name="T10" fmla="*/ 310 w 373"/>
                  <a:gd name="T11" fmla="*/ 36 h 915"/>
                  <a:gd name="T12" fmla="*/ 321 w 373"/>
                  <a:gd name="T13" fmla="*/ 53 h 915"/>
                  <a:gd name="T14" fmla="*/ 328 w 373"/>
                  <a:gd name="T15" fmla="*/ 74 h 915"/>
                  <a:gd name="T16" fmla="*/ 366 w 373"/>
                  <a:gd name="T17" fmla="*/ 234 h 915"/>
                  <a:gd name="T18" fmla="*/ 368 w 373"/>
                  <a:gd name="T19" fmla="*/ 257 h 915"/>
                  <a:gd name="T20" fmla="*/ 365 w 373"/>
                  <a:gd name="T21" fmla="*/ 281 h 915"/>
                  <a:gd name="T22" fmla="*/ 357 w 373"/>
                  <a:gd name="T23" fmla="*/ 301 h 915"/>
                  <a:gd name="T24" fmla="*/ 345 w 373"/>
                  <a:gd name="T25" fmla="*/ 319 h 915"/>
                  <a:gd name="T26" fmla="*/ 329 w 373"/>
                  <a:gd name="T27" fmla="*/ 334 h 915"/>
                  <a:gd name="T28" fmla="*/ 309 w 373"/>
                  <a:gd name="T29" fmla="*/ 345 h 915"/>
                  <a:gd name="T30" fmla="*/ 287 w 373"/>
                  <a:gd name="T31" fmla="*/ 351 h 915"/>
                  <a:gd name="T32" fmla="*/ 373 w 373"/>
                  <a:gd name="T33" fmla="*/ 438 h 915"/>
                  <a:gd name="T34" fmla="*/ 187 w 373"/>
                  <a:gd name="T35" fmla="*/ 915 h 915"/>
                  <a:gd name="T36" fmla="*/ 0 w 373"/>
                  <a:gd name="T37" fmla="*/ 438 h 915"/>
                  <a:gd name="T38" fmla="*/ 85 w 373"/>
                  <a:gd name="T39" fmla="*/ 351 h 915"/>
                  <a:gd name="T40" fmla="*/ 63 w 373"/>
                  <a:gd name="T41" fmla="*/ 345 h 915"/>
                  <a:gd name="T42" fmla="*/ 44 w 373"/>
                  <a:gd name="T43" fmla="*/ 334 h 915"/>
                  <a:gd name="T44" fmla="*/ 27 w 373"/>
                  <a:gd name="T45" fmla="*/ 319 h 915"/>
                  <a:gd name="T46" fmla="*/ 15 w 373"/>
                  <a:gd name="T47" fmla="*/ 301 h 915"/>
                  <a:gd name="T48" fmla="*/ 7 w 373"/>
                  <a:gd name="T49" fmla="*/ 281 h 915"/>
                  <a:gd name="T50" fmla="*/ 4 w 373"/>
                  <a:gd name="T51" fmla="*/ 257 h 915"/>
                  <a:gd name="T52" fmla="*/ 6 w 373"/>
                  <a:gd name="T53" fmla="*/ 234 h 915"/>
                  <a:gd name="T54" fmla="*/ 44 w 373"/>
                  <a:gd name="T55" fmla="*/ 74 h 915"/>
                  <a:gd name="T56" fmla="*/ 52 w 373"/>
                  <a:gd name="T57" fmla="*/ 53 h 915"/>
                  <a:gd name="T58" fmla="*/ 63 w 373"/>
                  <a:gd name="T59" fmla="*/ 36 h 915"/>
                  <a:gd name="T60" fmla="*/ 77 w 373"/>
                  <a:gd name="T61" fmla="*/ 21 h 915"/>
                  <a:gd name="T62" fmla="*/ 95 w 373"/>
                  <a:gd name="T63" fmla="*/ 9 h 915"/>
                  <a:gd name="T64" fmla="*/ 114 w 373"/>
                  <a:gd name="T65" fmla="*/ 2 h 915"/>
                  <a:gd name="T66" fmla="*/ 135 w 373"/>
                  <a:gd name="T67" fmla="*/ 0 h 9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73" h="915">
                    <a:moveTo>
                      <a:pt x="135" y="0"/>
                    </a:moveTo>
                    <a:lnTo>
                      <a:pt x="237" y="0"/>
                    </a:lnTo>
                    <a:lnTo>
                      <a:pt x="258" y="2"/>
                    </a:lnTo>
                    <a:lnTo>
                      <a:pt x="278" y="9"/>
                    </a:lnTo>
                    <a:lnTo>
                      <a:pt x="295" y="21"/>
                    </a:lnTo>
                    <a:lnTo>
                      <a:pt x="310" y="36"/>
                    </a:lnTo>
                    <a:lnTo>
                      <a:pt x="321" y="53"/>
                    </a:lnTo>
                    <a:lnTo>
                      <a:pt x="328" y="74"/>
                    </a:lnTo>
                    <a:lnTo>
                      <a:pt x="366" y="234"/>
                    </a:lnTo>
                    <a:lnTo>
                      <a:pt x="368" y="257"/>
                    </a:lnTo>
                    <a:lnTo>
                      <a:pt x="365" y="281"/>
                    </a:lnTo>
                    <a:lnTo>
                      <a:pt x="357" y="301"/>
                    </a:lnTo>
                    <a:lnTo>
                      <a:pt x="345" y="319"/>
                    </a:lnTo>
                    <a:lnTo>
                      <a:pt x="329" y="334"/>
                    </a:lnTo>
                    <a:lnTo>
                      <a:pt x="309" y="345"/>
                    </a:lnTo>
                    <a:lnTo>
                      <a:pt x="287" y="351"/>
                    </a:lnTo>
                    <a:lnTo>
                      <a:pt x="373" y="438"/>
                    </a:lnTo>
                    <a:lnTo>
                      <a:pt x="187" y="915"/>
                    </a:lnTo>
                    <a:lnTo>
                      <a:pt x="0" y="438"/>
                    </a:lnTo>
                    <a:lnTo>
                      <a:pt x="85" y="351"/>
                    </a:lnTo>
                    <a:lnTo>
                      <a:pt x="63" y="345"/>
                    </a:lnTo>
                    <a:lnTo>
                      <a:pt x="44" y="334"/>
                    </a:lnTo>
                    <a:lnTo>
                      <a:pt x="27" y="319"/>
                    </a:lnTo>
                    <a:lnTo>
                      <a:pt x="15" y="301"/>
                    </a:lnTo>
                    <a:lnTo>
                      <a:pt x="7" y="281"/>
                    </a:lnTo>
                    <a:lnTo>
                      <a:pt x="4" y="257"/>
                    </a:lnTo>
                    <a:lnTo>
                      <a:pt x="6" y="234"/>
                    </a:lnTo>
                    <a:lnTo>
                      <a:pt x="44" y="74"/>
                    </a:lnTo>
                    <a:lnTo>
                      <a:pt x="52" y="53"/>
                    </a:lnTo>
                    <a:lnTo>
                      <a:pt x="63" y="36"/>
                    </a:lnTo>
                    <a:lnTo>
                      <a:pt x="77" y="21"/>
                    </a:lnTo>
                    <a:lnTo>
                      <a:pt x="95" y="9"/>
                    </a:lnTo>
                    <a:lnTo>
                      <a:pt x="114" y="2"/>
                    </a:lnTo>
                    <a:lnTo>
                      <a:pt x="13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66" name="그래픽 65">
              <a:extLst>
                <a:ext uri="{FF2B5EF4-FFF2-40B4-BE49-F238E27FC236}">
                  <a16:creationId xmlns:a16="http://schemas.microsoft.com/office/drawing/2014/main" id="{136B69D5-367F-8B4C-873E-0BAE5780B1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91426" y="2085076"/>
              <a:ext cx="217800" cy="272250"/>
            </a:xfrm>
            <a:prstGeom prst="rect">
              <a:avLst/>
            </a:prstGeom>
          </p:spPr>
        </p:pic>
        <p:pic>
          <p:nvPicPr>
            <p:cNvPr id="67" name="그래픽 66">
              <a:extLst>
                <a:ext uri="{FF2B5EF4-FFF2-40B4-BE49-F238E27FC236}">
                  <a16:creationId xmlns:a16="http://schemas.microsoft.com/office/drawing/2014/main" id="{155EA300-EB4E-DF48-A4A0-767476B99A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b="15182"/>
            <a:stretch/>
          </p:blipFill>
          <p:spPr>
            <a:xfrm>
              <a:off x="582929" y="2764135"/>
              <a:ext cx="198000" cy="209924"/>
            </a:xfrm>
            <a:prstGeom prst="rect">
              <a:avLst/>
            </a:prstGeom>
          </p:spPr>
        </p:pic>
        <p:pic>
          <p:nvPicPr>
            <p:cNvPr id="68" name="그래픽 67">
              <a:extLst>
                <a:ext uri="{FF2B5EF4-FFF2-40B4-BE49-F238E27FC236}">
                  <a16:creationId xmlns:a16="http://schemas.microsoft.com/office/drawing/2014/main" id="{A0252B7D-AF9C-AB4B-ACB2-3BBFEFF220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b="11380"/>
            <a:stretch/>
          </p:blipFill>
          <p:spPr>
            <a:xfrm>
              <a:off x="589490" y="3434153"/>
              <a:ext cx="198000" cy="217580"/>
            </a:xfrm>
            <a:prstGeom prst="rect">
              <a:avLst/>
            </a:prstGeom>
          </p:spPr>
        </p:pic>
        <p:pic>
          <p:nvPicPr>
            <p:cNvPr id="69" name="그래픽 68">
              <a:extLst>
                <a:ext uri="{FF2B5EF4-FFF2-40B4-BE49-F238E27FC236}">
                  <a16:creationId xmlns:a16="http://schemas.microsoft.com/office/drawing/2014/main" id="{7B948EB0-0A38-884E-A42D-163729C03A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b="15182"/>
            <a:stretch/>
          </p:blipFill>
          <p:spPr>
            <a:xfrm>
              <a:off x="582929" y="4061027"/>
              <a:ext cx="198000" cy="209924"/>
            </a:xfrm>
            <a:prstGeom prst="rect">
              <a:avLst/>
            </a:prstGeom>
          </p:spPr>
        </p:pic>
        <p:pic>
          <p:nvPicPr>
            <p:cNvPr id="70" name="그래픽 69">
              <a:extLst>
                <a:ext uri="{FF2B5EF4-FFF2-40B4-BE49-F238E27FC236}">
                  <a16:creationId xmlns:a16="http://schemas.microsoft.com/office/drawing/2014/main" id="{A71921A0-F6C2-5249-BD6A-A9B926DF36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 b="13069"/>
            <a:stretch/>
          </p:blipFill>
          <p:spPr>
            <a:xfrm>
              <a:off x="589129" y="4680355"/>
              <a:ext cx="198000" cy="215155"/>
            </a:xfrm>
            <a:prstGeom prst="rect">
              <a:avLst/>
            </a:prstGeom>
          </p:spPr>
        </p:pic>
        <p:pic>
          <p:nvPicPr>
            <p:cNvPr id="71" name="그래픽 70">
              <a:extLst>
                <a:ext uri="{FF2B5EF4-FFF2-40B4-BE49-F238E27FC236}">
                  <a16:creationId xmlns:a16="http://schemas.microsoft.com/office/drawing/2014/main" id="{01142FD4-3F02-A14E-9D43-EFB4B36838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 b="13069"/>
            <a:stretch/>
          </p:blipFill>
          <p:spPr>
            <a:xfrm>
              <a:off x="581489" y="5299921"/>
              <a:ext cx="198000" cy="215155"/>
            </a:xfrm>
            <a:prstGeom prst="rect">
              <a:avLst/>
            </a:prstGeom>
          </p:spPr>
        </p:pic>
        <p:pic>
          <p:nvPicPr>
            <p:cNvPr id="72" name="그래픽 71">
              <a:extLst>
                <a:ext uri="{FF2B5EF4-FFF2-40B4-BE49-F238E27FC236}">
                  <a16:creationId xmlns:a16="http://schemas.microsoft.com/office/drawing/2014/main" id="{E8F8371D-01D6-5747-82A0-313AEED60A4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rcRect b="13069"/>
            <a:stretch/>
          </p:blipFill>
          <p:spPr>
            <a:xfrm>
              <a:off x="572526" y="5925808"/>
              <a:ext cx="198000" cy="215155"/>
            </a:xfrm>
            <a:prstGeom prst="rect">
              <a:avLst/>
            </a:prstGeom>
          </p:spPr>
        </p:pic>
      </p:grpSp>
      <p:sp>
        <p:nvSpPr>
          <p:cNvPr id="100" name="TextBox 99">
            <a:extLst>
              <a:ext uri="{FF2B5EF4-FFF2-40B4-BE49-F238E27FC236}">
                <a16:creationId xmlns:a16="http://schemas.microsoft.com/office/drawing/2014/main" id="{88821EED-B3D6-2049-89F5-2E6F278DA888}"/>
              </a:ext>
            </a:extLst>
          </p:cNvPr>
          <p:cNvSpPr txBox="1"/>
          <p:nvPr/>
        </p:nvSpPr>
        <p:spPr>
          <a:xfrm>
            <a:off x="1266068" y="699781"/>
            <a:ext cx="29808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i="1" spc="3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요구사항정의서</a:t>
            </a:r>
            <a:endParaRPr kumimoji="1" lang="ko-Kore-KR" altLang="en-US" sz="2400" b="1" i="1" spc="3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6E62C9D8-8C7E-FC4D-9E08-E88C59B7D7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1188935"/>
              </p:ext>
            </p:extLst>
          </p:nvPr>
        </p:nvGraphicFramePr>
        <p:xfrm>
          <a:off x="3004456" y="1256258"/>
          <a:ext cx="6453052" cy="479095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65653">
                  <a:extLst>
                    <a:ext uri="{9D8B030D-6E8A-4147-A177-3AD203B41FA5}">
                      <a16:colId xmlns:a16="http://schemas.microsoft.com/office/drawing/2014/main" val="1211416242"/>
                    </a:ext>
                  </a:extLst>
                </a:gridCol>
                <a:gridCol w="532503">
                  <a:extLst>
                    <a:ext uri="{9D8B030D-6E8A-4147-A177-3AD203B41FA5}">
                      <a16:colId xmlns:a16="http://schemas.microsoft.com/office/drawing/2014/main" val="239377675"/>
                    </a:ext>
                  </a:extLst>
                </a:gridCol>
                <a:gridCol w="1967599">
                  <a:extLst>
                    <a:ext uri="{9D8B030D-6E8A-4147-A177-3AD203B41FA5}">
                      <a16:colId xmlns:a16="http://schemas.microsoft.com/office/drawing/2014/main" val="415037311"/>
                    </a:ext>
                  </a:extLst>
                </a:gridCol>
                <a:gridCol w="301751">
                  <a:extLst>
                    <a:ext uri="{9D8B030D-6E8A-4147-A177-3AD203B41FA5}">
                      <a16:colId xmlns:a16="http://schemas.microsoft.com/office/drawing/2014/main" val="1407924854"/>
                    </a:ext>
                  </a:extLst>
                </a:gridCol>
                <a:gridCol w="189039">
                  <a:extLst>
                    <a:ext uri="{9D8B030D-6E8A-4147-A177-3AD203B41FA5}">
                      <a16:colId xmlns:a16="http://schemas.microsoft.com/office/drawing/2014/main" val="3201343324"/>
                    </a:ext>
                  </a:extLst>
                </a:gridCol>
                <a:gridCol w="189039">
                  <a:extLst>
                    <a:ext uri="{9D8B030D-6E8A-4147-A177-3AD203B41FA5}">
                      <a16:colId xmlns:a16="http://schemas.microsoft.com/office/drawing/2014/main" val="2137932860"/>
                    </a:ext>
                  </a:extLst>
                </a:gridCol>
                <a:gridCol w="189039">
                  <a:extLst>
                    <a:ext uri="{9D8B030D-6E8A-4147-A177-3AD203B41FA5}">
                      <a16:colId xmlns:a16="http://schemas.microsoft.com/office/drawing/2014/main" val="2001280767"/>
                    </a:ext>
                  </a:extLst>
                </a:gridCol>
                <a:gridCol w="2340351">
                  <a:extLst>
                    <a:ext uri="{9D8B030D-6E8A-4147-A177-3AD203B41FA5}">
                      <a16:colId xmlns:a16="http://schemas.microsoft.com/office/drawing/2014/main" val="2170347149"/>
                    </a:ext>
                  </a:extLst>
                </a:gridCol>
                <a:gridCol w="189039">
                  <a:extLst>
                    <a:ext uri="{9D8B030D-6E8A-4147-A177-3AD203B41FA5}">
                      <a16:colId xmlns:a16="http://schemas.microsoft.com/office/drawing/2014/main" val="1918701708"/>
                    </a:ext>
                  </a:extLst>
                </a:gridCol>
                <a:gridCol w="189039">
                  <a:extLst>
                    <a:ext uri="{9D8B030D-6E8A-4147-A177-3AD203B41FA5}">
                      <a16:colId xmlns:a16="http://schemas.microsoft.com/office/drawing/2014/main" val="3017471817"/>
                    </a:ext>
                  </a:extLst>
                </a:gridCol>
              </a:tblGrid>
              <a:tr h="243113">
                <a:tc>
                  <a:txBody>
                    <a:bodyPr/>
                    <a:lstStyle/>
                    <a:p>
                      <a:pPr algn="ctr" fontAlgn="ctr"/>
                      <a:r>
                        <a:rPr lang="en" sz="300" u="none" strike="noStrike">
                          <a:effectLst/>
                        </a:rPr>
                        <a:t>CM_A21</a:t>
                      </a:r>
                      <a:endParaRPr lang="en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2208" marR="2208" marT="22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이름 입력창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2208" marR="2208" marT="22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회원가입 시 등록한 이름을 입력한다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2208" marR="2208" marT="22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비기능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2208" marR="2208" marT="22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300" u="none" strike="noStrike">
                          <a:effectLst/>
                        </a:rPr>
                        <a:t>5</a:t>
                      </a:r>
                      <a:endParaRPr lang="en-US" altLang="ko-Kore-KR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2208" marR="2208" marT="22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상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2208" marR="2208" marT="22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곽준형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2208" marR="2208" marT="220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300" u="none" strike="noStrike">
                          <a:effectLst/>
                        </a:rPr>
                        <a:t> 회원 이름 입력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2208" marR="2208" marT="22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300" u="none" strike="noStrike">
                          <a:effectLst/>
                        </a:rPr>
                        <a:t>1.0.1</a:t>
                      </a:r>
                      <a:endParaRPr lang="en-US" altLang="ko-Kore-KR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2208" marR="2208" marT="22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수용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2208" marR="2208" marT="2208" marB="0" anchor="ctr"/>
                </a:tc>
                <a:extLst>
                  <a:ext uri="{0D108BD9-81ED-4DB2-BD59-A6C34878D82A}">
                    <a16:rowId xmlns:a16="http://schemas.microsoft.com/office/drawing/2014/main" val="405088865"/>
                  </a:ext>
                </a:extLst>
              </a:tr>
              <a:tr h="324150">
                <a:tc>
                  <a:txBody>
                    <a:bodyPr/>
                    <a:lstStyle/>
                    <a:p>
                      <a:pPr algn="ctr" fontAlgn="ctr"/>
                      <a:r>
                        <a:rPr lang="en" sz="300" u="none" strike="noStrike">
                          <a:effectLst/>
                        </a:rPr>
                        <a:t>CM_A22</a:t>
                      </a:r>
                      <a:endParaRPr lang="en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2208" marR="2208" marT="22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생년월일 입력창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 marL="2208" marR="2208" marT="22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생년월일을 입력한다</a:t>
                      </a:r>
                      <a:r>
                        <a:rPr lang="en-US" altLang="ko-KR" sz="300" u="none" strike="noStrike">
                          <a:effectLst/>
                        </a:rPr>
                        <a:t>.</a:t>
                      </a:r>
                      <a:endParaRPr lang="en-US" altLang="ko-KR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2208" marR="2208" marT="22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비기능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2208" marR="2208" marT="22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300" u="none" strike="noStrike">
                          <a:effectLst/>
                        </a:rPr>
                        <a:t>5</a:t>
                      </a:r>
                      <a:endParaRPr lang="en-US" altLang="ko-Kore-KR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2208" marR="2208" marT="22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상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2208" marR="2208" marT="22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곽준형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2208" marR="2208" marT="220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300" u="none" strike="noStrike">
                          <a:effectLst/>
                        </a:rPr>
                        <a:t> 최대 </a:t>
                      </a:r>
                      <a:r>
                        <a:rPr lang="en-US" altLang="ko-KR" sz="300" u="none" strike="noStrike">
                          <a:effectLst/>
                        </a:rPr>
                        <a:t>6</a:t>
                      </a:r>
                      <a:r>
                        <a:rPr lang="ko-KR" altLang="en-US" sz="300" u="none" strike="noStrike">
                          <a:effectLst/>
                        </a:rPr>
                        <a:t>자리만을 사용자에게 받는다</a:t>
                      </a:r>
                      <a:r>
                        <a:rPr lang="en-US" altLang="ko-KR" sz="300" u="none" strike="noStrike">
                          <a:effectLst/>
                        </a:rPr>
                        <a:t>. 6</a:t>
                      </a:r>
                      <a:r>
                        <a:rPr lang="ko-KR" altLang="en-US" sz="300" u="none" strike="noStrike">
                          <a:effectLst/>
                        </a:rPr>
                        <a:t>개의 숫자를 초과할 경우 </a:t>
                      </a:r>
                      <a:r>
                        <a:rPr lang="en-US" altLang="ko-KR" sz="300" u="none" strike="noStrike">
                          <a:effectLst/>
                        </a:rPr>
                        <a:t>,</a:t>
                      </a:r>
                      <a:br>
                        <a:rPr lang="en-US" altLang="ko-KR" sz="300" u="none" strike="noStrike">
                          <a:effectLst/>
                        </a:rPr>
                      </a:br>
                      <a:r>
                        <a:rPr lang="en-US" altLang="ko-KR" sz="300" u="none" strike="noStrike">
                          <a:effectLst/>
                        </a:rPr>
                        <a:t> </a:t>
                      </a:r>
                      <a:r>
                        <a:rPr lang="ko-KR" altLang="en-US" sz="300" u="none" strike="noStrike">
                          <a:effectLst/>
                        </a:rPr>
                        <a:t>더 이상 숫자가 입력되지 않게 설정한다</a:t>
                      </a:r>
                      <a:r>
                        <a:rPr lang="en-US" altLang="ko-KR" sz="300" u="none" strike="noStrike">
                          <a:effectLst/>
                        </a:rPr>
                        <a:t>.</a:t>
                      </a:r>
                      <a:endParaRPr lang="en-US" altLang="ko-KR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2208" marR="2208" marT="22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300" u="none" strike="noStrike">
                          <a:effectLst/>
                        </a:rPr>
                        <a:t>1.0.1</a:t>
                      </a:r>
                      <a:endParaRPr lang="en-US" altLang="ko-Kore-KR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2208" marR="2208" marT="22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수용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2208" marR="2208" marT="2208" marB="0" anchor="ctr"/>
                </a:tc>
                <a:extLst>
                  <a:ext uri="{0D108BD9-81ED-4DB2-BD59-A6C34878D82A}">
                    <a16:rowId xmlns:a16="http://schemas.microsoft.com/office/drawing/2014/main" val="117629865"/>
                  </a:ext>
                </a:extLst>
              </a:tr>
              <a:tr h="525124">
                <a:tc>
                  <a:txBody>
                    <a:bodyPr/>
                    <a:lstStyle/>
                    <a:p>
                      <a:pPr algn="ctr" fontAlgn="ctr"/>
                      <a:r>
                        <a:rPr lang="en" sz="300" u="none" strike="noStrike">
                          <a:effectLst/>
                        </a:rPr>
                        <a:t>CM_A23</a:t>
                      </a:r>
                      <a:endParaRPr lang="en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2208" marR="2208" marT="22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아이디 찾기 버튼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2208" marR="2208" marT="22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입력된 값을 기준으로 아이디를 찾는다</a:t>
                      </a:r>
                      <a:r>
                        <a:rPr lang="en-US" altLang="ko-KR" sz="300" u="none" strike="noStrike">
                          <a:effectLst/>
                        </a:rPr>
                        <a:t>.</a:t>
                      </a:r>
                      <a:endParaRPr lang="en-US" altLang="ko-KR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2208" marR="2208" marT="22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기능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2208" marR="2208" marT="22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300" u="none" strike="noStrike">
                          <a:effectLst/>
                        </a:rPr>
                        <a:t>5</a:t>
                      </a:r>
                      <a:endParaRPr lang="en-US" altLang="ko-Kore-KR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2208" marR="2208" marT="22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상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2208" marR="2208" marT="22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곽준형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2208" marR="2208" marT="220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300" u="none" strike="noStrike">
                          <a:effectLst/>
                        </a:rPr>
                        <a:t> 사용자가 입력한 이름</a:t>
                      </a:r>
                      <a:r>
                        <a:rPr lang="en-US" altLang="ko-KR" sz="300" u="none" strike="noStrike">
                          <a:effectLst/>
                        </a:rPr>
                        <a:t>, </a:t>
                      </a:r>
                      <a:r>
                        <a:rPr lang="ko-KR" altLang="en-US" sz="300" u="none" strike="noStrike">
                          <a:effectLst/>
                        </a:rPr>
                        <a:t>생년월일의 데이터가 같을 경우 </a:t>
                      </a:r>
                      <a:r>
                        <a:rPr lang="en-US" altLang="ko-KR" sz="300" u="none" strike="noStrike">
                          <a:effectLst/>
                        </a:rPr>
                        <a:t>- </a:t>
                      </a:r>
                      <a:br>
                        <a:rPr lang="en-US" altLang="ko-KR" sz="300" u="none" strike="noStrike">
                          <a:effectLst/>
                        </a:rPr>
                      </a:br>
                      <a:r>
                        <a:rPr lang="en-US" altLang="ko-KR" sz="300" u="none" strike="noStrike">
                          <a:effectLst/>
                        </a:rPr>
                        <a:t>   1)  </a:t>
                      </a:r>
                      <a:r>
                        <a:rPr lang="ko-KR" altLang="en-US" sz="300" u="none" strike="noStrike">
                          <a:effectLst/>
                        </a:rPr>
                        <a:t>입력한 </a:t>
                      </a:r>
                      <a:r>
                        <a:rPr lang="en" sz="300" u="none" strike="noStrike">
                          <a:effectLst/>
                        </a:rPr>
                        <a:t>E-mail</a:t>
                      </a:r>
                      <a:r>
                        <a:rPr lang="ko-KR" altLang="en-US" sz="300" u="none" strike="noStrike">
                          <a:effectLst/>
                        </a:rPr>
                        <a:t>로 아이디를 보내준다</a:t>
                      </a:r>
                      <a:r>
                        <a:rPr lang="en-US" altLang="ko-KR" sz="300" u="none" strike="noStrike">
                          <a:effectLst/>
                        </a:rPr>
                        <a:t>. </a:t>
                      </a:r>
                      <a:br>
                        <a:rPr lang="en-US" altLang="ko-KR" sz="300" u="none" strike="noStrike">
                          <a:effectLst/>
                        </a:rPr>
                      </a:br>
                      <a:r>
                        <a:rPr lang="en-US" altLang="ko-KR" sz="300" u="none" strike="noStrike">
                          <a:effectLst/>
                        </a:rPr>
                        <a:t>   2) </a:t>
                      </a:r>
                      <a:r>
                        <a:rPr lang="ko-KR" altLang="en-US" sz="300" u="none" strike="noStrike">
                          <a:effectLst/>
                        </a:rPr>
                        <a:t>로그인 화면으로 돌아간다</a:t>
                      </a:r>
                      <a:r>
                        <a:rPr lang="en-US" altLang="ko-KR" sz="300" u="none" strike="noStrike">
                          <a:effectLst/>
                        </a:rPr>
                        <a:t>.</a:t>
                      </a:r>
                      <a:br>
                        <a:rPr lang="en-US" altLang="ko-KR" sz="300" u="none" strike="noStrike">
                          <a:effectLst/>
                        </a:rPr>
                      </a:br>
                      <a:br>
                        <a:rPr lang="en-US" altLang="ko-KR" sz="300" u="none" strike="noStrike">
                          <a:effectLst/>
                        </a:rPr>
                      </a:br>
                      <a:br>
                        <a:rPr lang="en-US" altLang="ko-KR" sz="300" u="none" strike="noStrike">
                          <a:effectLst/>
                        </a:rPr>
                      </a:br>
                      <a:r>
                        <a:rPr lang="en-US" altLang="ko-KR" sz="300" u="none" strike="noStrike">
                          <a:effectLst/>
                        </a:rPr>
                        <a:t> </a:t>
                      </a:r>
                      <a:r>
                        <a:rPr lang="ko-KR" altLang="en-US" sz="300" u="none" strike="noStrike">
                          <a:effectLst/>
                        </a:rPr>
                        <a:t>입력한 </a:t>
                      </a:r>
                      <a:r>
                        <a:rPr lang="en" sz="300" u="none" strike="noStrike">
                          <a:effectLst/>
                        </a:rPr>
                        <a:t>E-mail </a:t>
                      </a:r>
                      <a:r>
                        <a:rPr lang="ko-KR" altLang="en-US" sz="300" u="none" strike="noStrike">
                          <a:effectLst/>
                        </a:rPr>
                        <a:t>로 사용자가 입력한 아이디</a:t>
                      </a:r>
                      <a:r>
                        <a:rPr lang="en-US" altLang="ko-KR" sz="300" u="none" strike="noStrike">
                          <a:effectLst/>
                        </a:rPr>
                        <a:t>, </a:t>
                      </a:r>
                      <a:r>
                        <a:rPr lang="en" sz="300" u="none" strike="noStrike">
                          <a:effectLst/>
                        </a:rPr>
                        <a:t>E-mail</a:t>
                      </a:r>
                      <a:r>
                        <a:rPr lang="ko-KR" altLang="en-US" sz="300" u="none" strike="noStrike">
                          <a:effectLst/>
                        </a:rPr>
                        <a:t>의 데이터가 다를 경우 </a:t>
                      </a:r>
                      <a:r>
                        <a:rPr lang="en-US" altLang="ko-KR" sz="300" u="none" strike="noStrike">
                          <a:effectLst/>
                        </a:rPr>
                        <a:t>-</a:t>
                      </a:r>
                      <a:br>
                        <a:rPr lang="en-US" altLang="ko-KR" sz="300" u="none" strike="noStrike">
                          <a:effectLst/>
                        </a:rPr>
                      </a:br>
                      <a:r>
                        <a:rPr lang="en-US" altLang="ko-KR" sz="300" u="none" strike="noStrike">
                          <a:effectLst/>
                        </a:rPr>
                        <a:t>   1) </a:t>
                      </a:r>
                      <a:r>
                        <a:rPr lang="ko-KR" altLang="en-US" sz="300" u="none" strike="noStrike">
                          <a:effectLst/>
                        </a:rPr>
                        <a:t>입력하신 정보가 다릅니다 라는 팝업창을 띄운다</a:t>
                      </a:r>
                      <a:br>
                        <a:rPr lang="ko-KR" altLang="en-US" sz="300" u="none" strike="noStrike">
                          <a:effectLst/>
                        </a:rPr>
                      </a:br>
                      <a:r>
                        <a:rPr lang="ko-KR" altLang="en-US" sz="300" u="none" strike="noStrike">
                          <a:effectLst/>
                        </a:rPr>
                        <a:t>   </a:t>
                      </a:r>
                      <a:r>
                        <a:rPr lang="en-US" altLang="ko-KR" sz="300" u="none" strike="noStrike">
                          <a:effectLst/>
                        </a:rPr>
                        <a:t>2) </a:t>
                      </a:r>
                      <a:r>
                        <a:rPr lang="ko-KR" altLang="en-US" sz="300" u="none" strike="noStrike">
                          <a:effectLst/>
                        </a:rPr>
                        <a:t>페이지가 새로고쳐지는 것이 아니라</a:t>
                      </a:r>
                      <a:r>
                        <a:rPr lang="en-US" altLang="ko-KR" sz="300" u="none" strike="noStrike">
                          <a:effectLst/>
                        </a:rPr>
                        <a:t>, </a:t>
                      </a:r>
                      <a:r>
                        <a:rPr lang="ko-KR" altLang="en-US" sz="300" u="none" strike="noStrike">
                          <a:effectLst/>
                        </a:rPr>
                        <a:t>입력한 데이터를 삭제하지 않음으로써</a:t>
                      </a:r>
                      <a:r>
                        <a:rPr lang="en-US" altLang="ko-KR" sz="300" u="none" strike="noStrike">
                          <a:effectLst/>
                        </a:rPr>
                        <a:t>, </a:t>
                      </a:r>
                      <a:br>
                        <a:rPr lang="en-US" altLang="ko-KR" sz="300" u="none" strike="noStrike">
                          <a:effectLst/>
                        </a:rPr>
                      </a:br>
                      <a:r>
                        <a:rPr lang="en-US" altLang="ko-KR" sz="300" u="none" strike="noStrike">
                          <a:effectLst/>
                        </a:rPr>
                        <a:t>      </a:t>
                      </a:r>
                      <a:r>
                        <a:rPr lang="ko-KR" altLang="en-US" sz="300" u="none" strike="noStrike">
                          <a:effectLst/>
                        </a:rPr>
                        <a:t>사용자가 다시 입력창을 다시 쓰는 번거로움을 줄인다</a:t>
                      </a:r>
                      <a:r>
                        <a:rPr lang="en-US" altLang="ko-KR" sz="300" u="none" strike="noStrike">
                          <a:effectLst/>
                        </a:rPr>
                        <a:t>.</a:t>
                      </a:r>
                      <a:endParaRPr lang="en-US" altLang="ko-KR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2208" marR="2208" marT="22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300" u="none" strike="noStrike">
                          <a:effectLst/>
                        </a:rPr>
                        <a:t>1.0.1</a:t>
                      </a:r>
                      <a:endParaRPr lang="en-US" altLang="ko-Kore-KR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2208" marR="2208" marT="22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수용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2208" marR="2208" marT="2208" marB="0" anchor="ctr"/>
                </a:tc>
                <a:extLst>
                  <a:ext uri="{0D108BD9-81ED-4DB2-BD59-A6C34878D82A}">
                    <a16:rowId xmlns:a16="http://schemas.microsoft.com/office/drawing/2014/main" val="3869968276"/>
                  </a:ext>
                </a:extLst>
              </a:tr>
              <a:tr h="243113">
                <a:tc>
                  <a:txBody>
                    <a:bodyPr/>
                    <a:lstStyle/>
                    <a:p>
                      <a:pPr algn="ctr" fontAlgn="ctr"/>
                      <a:r>
                        <a:rPr lang="en" sz="300" u="none" strike="noStrike">
                          <a:effectLst/>
                        </a:rPr>
                        <a:t>CM_A24</a:t>
                      </a:r>
                      <a:endParaRPr lang="en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2208" marR="2208" marT="22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아이디 입력창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2208" marR="2208" marT="22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회원가입 시 만들었던 아이디를 입력한다</a:t>
                      </a:r>
                      <a:r>
                        <a:rPr lang="en-US" altLang="ko-KR" sz="300" u="none" strike="noStrike">
                          <a:effectLst/>
                        </a:rPr>
                        <a:t>.</a:t>
                      </a:r>
                      <a:endParaRPr lang="en-US" altLang="ko-KR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2208" marR="2208" marT="22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비기능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2208" marR="2208" marT="22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300" u="none" strike="noStrike">
                          <a:effectLst/>
                        </a:rPr>
                        <a:t>5</a:t>
                      </a:r>
                      <a:endParaRPr lang="en-US" altLang="ko-Kore-KR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2208" marR="2208" marT="22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상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2208" marR="2208" marT="22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곽준형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2208" marR="2208" marT="220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300" u="none" strike="noStrike">
                          <a:effectLst/>
                        </a:rPr>
                        <a:t> </a:t>
                      </a:r>
                      <a:r>
                        <a:rPr lang="en-US" altLang="ko-KR" sz="300" u="none" strike="noStrike">
                          <a:effectLst/>
                        </a:rPr>
                        <a:t>5~20</a:t>
                      </a:r>
                      <a:r>
                        <a:rPr lang="ko-KR" altLang="en-US" sz="300" u="none" strike="noStrike">
                          <a:effectLst/>
                        </a:rPr>
                        <a:t>자의 영문 소문자와 숫자만 사용 가능 </a:t>
                      </a:r>
                      <a:br>
                        <a:rPr lang="ko-KR" altLang="en-US" sz="300" u="none" strike="noStrike">
                          <a:effectLst/>
                        </a:rPr>
                      </a:br>
                      <a:r>
                        <a:rPr lang="ko-KR" altLang="en-US" sz="300" u="none" strike="noStrike">
                          <a:effectLst/>
                        </a:rPr>
                        <a:t> 초과 입력시 입력이 되지 않음</a:t>
                      </a:r>
                      <a:r>
                        <a:rPr lang="en-US" altLang="ko-KR" sz="300" u="none" strike="noStrike">
                          <a:effectLst/>
                        </a:rPr>
                        <a:t>.</a:t>
                      </a:r>
                      <a:endParaRPr lang="en-US" altLang="ko-KR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2208" marR="2208" marT="22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300" u="none" strike="noStrike">
                          <a:effectLst/>
                        </a:rPr>
                        <a:t>1.0.1</a:t>
                      </a:r>
                      <a:endParaRPr lang="en-US" altLang="ko-Kore-KR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2208" marR="2208" marT="22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수용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2208" marR="2208" marT="2208" marB="0" anchor="ctr"/>
                </a:tc>
                <a:extLst>
                  <a:ext uri="{0D108BD9-81ED-4DB2-BD59-A6C34878D82A}">
                    <a16:rowId xmlns:a16="http://schemas.microsoft.com/office/drawing/2014/main" val="3485097128"/>
                  </a:ext>
                </a:extLst>
              </a:tr>
              <a:tr h="243113">
                <a:tc>
                  <a:txBody>
                    <a:bodyPr/>
                    <a:lstStyle/>
                    <a:p>
                      <a:pPr algn="ctr" fontAlgn="ctr"/>
                      <a:r>
                        <a:rPr lang="en" sz="300" u="none" strike="noStrike">
                          <a:effectLst/>
                        </a:rPr>
                        <a:t>CM_A25</a:t>
                      </a:r>
                      <a:endParaRPr lang="en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2208" marR="2208" marT="22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300" u="none" strike="noStrike">
                          <a:effectLst/>
                        </a:rPr>
                        <a:t>E-mail </a:t>
                      </a:r>
                      <a:r>
                        <a:rPr lang="ko-KR" altLang="en-US" sz="300" u="none" strike="noStrike">
                          <a:effectLst/>
                        </a:rPr>
                        <a:t>입력창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2208" marR="2208" marT="22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회원가입시 등록하였던 </a:t>
                      </a:r>
                      <a:r>
                        <a:rPr lang="en" sz="300" u="none" strike="noStrike">
                          <a:effectLst/>
                        </a:rPr>
                        <a:t>E-mail</a:t>
                      </a:r>
                      <a:r>
                        <a:rPr lang="ko-KR" altLang="en-US" sz="300" u="none" strike="noStrike">
                          <a:effectLst/>
                        </a:rPr>
                        <a:t>을 입력한다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2208" marR="2208" marT="22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비기능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2208" marR="2208" marT="22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300" u="none" strike="noStrike">
                          <a:effectLst/>
                        </a:rPr>
                        <a:t>5</a:t>
                      </a:r>
                      <a:endParaRPr lang="en-US" altLang="ko-Kore-KR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2208" marR="2208" marT="22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상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2208" marR="2208" marT="22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곽준형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2208" marR="2208" marT="220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300" u="none" strike="noStrike">
                          <a:effectLst/>
                        </a:rPr>
                        <a:t> form</a:t>
                      </a:r>
                      <a:r>
                        <a:rPr lang="ko-KR" altLang="en-US" sz="300" u="none" strike="noStrike">
                          <a:effectLst/>
                        </a:rPr>
                        <a:t>의 요소 중 </a:t>
                      </a:r>
                      <a:r>
                        <a:rPr lang="en" sz="300" u="none" strike="noStrike">
                          <a:effectLst/>
                        </a:rPr>
                        <a:t>select</a:t>
                      </a:r>
                      <a:r>
                        <a:rPr lang="ko-KR" altLang="en-US" sz="300" u="none" strike="noStrike">
                          <a:effectLst/>
                        </a:rPr>
                        <a:t>를 활용하여 사용자가 </a:t>
                      </a:r>
                      <a:r>
                        <a:rPr lang="en" sz="300" u="none" strike="noStrike">
                          <a:effectLst/>
                        </a:rPr>
                        <a:t>E-mail</a:t>
                      </a:r>
                      <a:r>
                        <a:rPr lang="ko-KR" altLang="en-US" sz="300" u="none" strike="noStrike">
                          <a:effectLst/>
                        </a:rPr>
                        <a:t>도메인을 입력하지 않고 선택할 수 있게 한다</a:t>
                      </a:r>
                      <a:r>
                        <a:rPr lang="en-US" altLang="ko-KR" sz="300" u="none" strike="noStrike">
                          <a:effectLst/>
                        </a:rPr>
                        <a:t>. </a:t>
                      </a:r>
                      <a:endParaRPr lang="en-US" altLang="ko-KR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2208" marR="2208" marT="22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300" u="none" strike="noStrike">
                          <a:effectLst/>
                        </a:rPr>
                        <a:t>1.0.1</a:t>
                      </a:r>
                      <a:endParaRPr lang="en-US" altLang="ko-Kore-KR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2208" marR="2208" marT="22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수용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2208" marR="2208" marT="2208" marB="0" anchor="ctr"/>
                </a:tc>
                <a:extLst>
                  <a:ext uri="{0D108BD9-81ED-4DB2-BD59-A6C34878D82A}">
                    <a16:rowId xmlns:a16="http://schemas.microsoft.com/office/drawing/2014/main" val="2231658887"/>
                  </a:ext>
                </a:extLst>
              </a:tr>
              <a:tr h="408430">
                <a:tc>
                  <a:txBody>
                    <a:bodyPr/>
                    <a:lstStyle/>
                    <a:p>
                      <a:pPr algn="ctr" fontAlgn="ctr"/>
                      <a:r>
                        <a:rPr lang="en" sz="300" u="none" strike="noStrike">
                          <a:effectLst/>
                        </a:rPr>
                        <a:t>CM_A26</a:t>
                      </a:r>
                      <a:endParaRPr lang="en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2208" marR="2208" marT="22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비밀번호 찾기 버튼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2208" marR="2208" marT="22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입력된 값을 기준으로 비밀번호를 찾는다</a:t>
                      </a:r>
                      <a:r>
                        <a:rPr lang="en-US" altLang="ko-KR" sz="300" u="none" strike="noStrike">
                          <a:effectLst/>
                        </a:rPr>
                        <a:t>.</a:t>
                      </a:r>
                      <a:endParaRPr lang="en-US" altLang="ko-KR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2208" marR="2208" marT="22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기능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2208" marR="2208" marT="22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300" u="none" strike="noStrike">
                          <a:effectLst/>
                        </a:rPr>
                        <a:t>5</a:t>
                      </a:r>
                      <a:endParaRPr lang="en-US" altLang="ko-Kore-KR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2208" marR="2208" marT="22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상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2208" marR="2208" marT="22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곽준형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2208" marR="2208" marT="220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300" u="none" strike="noStrike">
                          <a:effectLst/>
                        </a:rPr>
                        <a:t> 사용자가 입력한 아이디</a:t>
                      </a:r>
                      <a:r>
                        <a:rPr lang="en-US" altLang="ko-KR" sz="300" u="none" strike="noStrike">
                          <a:effectLst/>
                        </a:rPr>
                        <a:t>, </a:t>
                      </a:r>
                      <a:r>
                        <a:rPr lang="en" sz="300" u="none" strike="noStrike">
                          <a:effectLst/>
                        </a:rPr>
                        <a:t>E-mail</a:t>
                      </a:r>
                      <a:r>
                        <a:rPr lang="ko-KR" altLang="en-US" sz="300" u="none" strike="noStrike">
                          <a:effectLst/>
                        </a:rPr>
                        <a:t>의 데이터가 같을 경우 </a:t>
                      </a:r>
                      <a:br>
                        <a:rPr lang="ko-KR" altLang="en-US" sz="300" u="none" strike="noStrike">
                          <a:effectLst/>
                        </a:rPr>
                      </a:br>
                      <a:r>
                        <a:rPr lang="ko-KR" altLang="en-US" sz="300" u="none" strike="noStrike">
                          <a:effectLst/>
                        </a:rPr>
                        <a:t>   ㄴ입력한 </a:t>
                      </a:r>
                      <a:r>
                        <a:rPr lang="en" sz="300" u="none" strike="noStrike">
                          <a:effectLst/>
                        </a:rPr>
                        <a:t>E-mail</a:t>
                      </a:r>
                      <a:r>
                        <a:rPr lang="ko-KR" altLang="en-US" sz="300" u="none" strike="noStrike">
                          <a:effectLst/>
                        </a:rPr>
                        <a:t>로 비밀번호를 전송하며</a:t>
                      </a:r>
                      <a:r>
                        <a:rPr lang="en-US" altLang="ko-KR" sz="300" u="none" strike="noStrike">
                          <a:effectLst/>
                        </a:rPr>
                        <a:t>, </a:t>
                      </a:r>
                      <a:r>
                        <a:rPr lang="ko-KR" altLang="en-US" sz="300" u="none" strike="noStrike">
                          <a:effectLst/>
                        </a:rPr>
                        <a:t>로그인 화면으로 돌아간다</a:t>
                      </a:r>
                      <a:r>
                        <a:rPr lang="en-US" altLang="ko-KR" sz="300" u="none" strike="noStrike">
                          <a:effectLst/>
                        </a:rPr>
                        <a:t>.</a:t>
                      </a:r>
                      <a:br>
                        <a:rPr lang="en-US" altLang="ko-KR" sz="300" u="none" strike="noStrike">
                          <a:effectLst/>
                        </a:rPr>
                      </a:br>
                      <a:br>
                        <a:rPr lang="en-US" altLang="ko-KR" sz="300" u="none" strike="noStrike">
                          <a:effectLst/>
                        </a:rPr>
                      </a:br>
                      <a:br>
                        <a:rPr lang="en-US" altLang="ko-KR" sz="300" u="none" strike="noStrike">
                          <a:effectLst/>
                        </a:rPr>
                      </a:br>
                      <a:r>
                        <a:rPr lang="en-US" altLang="ko-KR" sz="300" u="none" strike="noStrike">
                          <a:effectLst/>
                        </a:rPr>
                        <a:t> </a:t>
                      </a:r>
                      <a:r>
                        <a:rPr lang="ko-KR" altLang="en-US" sz="300" u="none" strike="noStrike">
                          <a:effectLst/>
                        </a:rPr>
                        <a:t>입력한 </a:t>
                      </a:r>
                      <a:r>
                        <a:rPr lang="en" sz="300" u="none" strike="noStrike">
                          <a:effectLst/>
                        </a:rPr>
                        <a:t>E-mail </a:t>
                      </a:r>
                      <a:r>
                        <a:rPr lang="ko-KR" altLang="en-US" sz="300" u="none" strike="noStrike">
                          <a:effectLst/>
                        </a:rPr>
                        <a:t>로 사용자가 입력한 아이디</a:t>
                      </a:r>
                      <a:r>
                        <a:rPr lang="en-US" altLang="ko-KR" sz="300" u="none" strike="noStrike">
                          <a:effectLst/>
                        </a:rPr>
                        <a:t>, </a:t>
                      </a:r>
                      <a:r>
                        <a:rPr lang="en" sz="300" u="none" strike="noStrike">
                          <a:effectLst/>
                        </a:rPr>
                        <a:t>E-mail</a:t>
                      </a:r>
                      <a:r>
                        <a:rPr lang="ko-KR" altLang="en-US" sz="300" u="none" strike="noStrike">
                          <a:effectLst/>
                        </a:rPr>
                        <a:t>의 데이터가 다를 경우 </a:t>
                      </a:r>
                      <a:r>
                        <a:rPr lang="en-US" altLang="ko-KR" sz="300" u="none" strike="noStrike">
                          <a:effectLst/>
                        </a:rPr>
                        <a:t>-</a:t>
                      </a:r>
                      <a:br>
                        <a:rPr lang="en-US" altLang="ko-KR" sz="300" u="none" strike="noStrike">
                          <a:effectLst/>
                        </a:rPr>
                      </a:br>
                      <a:r>
                        <a:rPr lang="en-US" altLang="ko-KR" sz="300" u="none" strike="noStrike">
                          <a:effectLst/>
                        </a:rPr>
                        <a:t>   </a:t>
                      </a:r>
                      <a:r>
                        <a:rPr lang="ko-KR" altLang="en-US" sz="300" u="none" strike="noStrike">
                          <a:effectLst/>
                        </a:rPr>
                        <a:t>ㄴ페이지가 새로고쳐지는 것이 아니라</a:t>
                      </a:r>
                      <a:r>
                        <a:rPr lang="en-US" altLang="ko-KR" sz="300" u="none" strike="noStrike">
                          <a:effectLst/>
                        </a:rPr>
                        <a:t>, </a:t>
                      </a:r>
                      <a:r>
                        <a:rPr lang="ko-KR" altLang="en-US" sz="300" u="none" strike="noStrike">
                          <a:effectLst/>
                        </a:rPr>
                        <a:t>입력한 데이터를 삭제하지 않음으로써</a:t>
                      </a:r>
                      <a:r>
                        <a:rPr lang="en-US" altLang="ko-KR" sz="300" u="none" strike="noStrike">
                          <a:effectLst/>
                        </a:rPr>
                        <a:t>, </a:t>
                      </a:r>
                      <a:br>
                        <a:rPr lang="en-US" altLang="ko-KR" sz="300" u="none" strike="noStrike">
                          <a:effectLst/>
                        </a:rPr>
                      </a:br>
                      <a:r>
                        <a:rPr lang="en-US" altLang="ko-KR" sz="300" u="none" strike="noStrike">
                          <a:effectLst/>
                        </a:rPr>
                        <a:t>      </a:t>
                      </a:r>
                      <a:r>
                        <a:rPr lang="ko-KR" altLang="en-US" sz="300" u="none" strike="noStrike">
                          <a:effectLst/>
                        </a:rPr>
                        <a:t>사용자가 다시 입력창을 다시 쓰는 번거로움을 줄인다</a:t>
                      </a:r>
                      <a:r>
                        <a:rPr lang="en-US" altLang="ko-KR" sz="300" u="none" strike="noStrike">
                          <a:effectLst/>
                        </a:rPr>
                        <a:t>.</a:t>
                      </a:r>
                      <a:endParaRPr lang="en-US" altLang="ko-KR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2208" marR="2208" marT="22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300" u="none" strike="noStrike">
                          <a:effectLst/>
                        </a:rPr>
                        <a:t>1.0.1</a:t>
                      </a:r>
                      <a:endParaRPr lang="en-US" altLang="ko-Kore-KR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2208" marR="2208" marT="22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수용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2208" marR="2208" marT="2208" marB="0" anchor="ctr"/>
                </a:tc>
                <a:extLst>
                  <a:ext uri="{0D108BD9-81ED-4DB2-BD59-A6C34878D82A}">
                    <a16:rowId xmlns:a16="http://schemas.microsoft.com/office/drawing/2014/main" val="2336752127"/>
                  </a:ext>
                </a:extLst>
              </a:tr>
              <a:tr h="243113">
                <a:tc>
                  <a:txBody>
                    <a:bodyPr/>
                    <a:lstStyle/>
                    <a:p>
                      <a:pPr algn="ctr" fontAlgn="ctr"/>
                      <a:r>
                        <a:rPr lang="en" sz="300" u="none" strike="noStrike">
                          <a:effectLst/>
                        </a:rPr>
                        <a:t>CM_A27</a:t>
                      </a:r>
                      <a:endParaRPr lang="en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2208" marR="2208" marT="22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회원정보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2208" marR="2208" marT="22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회원정보를 노출함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2208" marR="2208" marT="22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비기능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2208" marR="2208" marT="22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300" u="none" strike="noStrike">
                          <a:effectLst/>
                        </a:rPr>
                        <a:t>1</a:t>
                      </a:r>
                      <a:endParaRPr lang="en-US" altLang="ko-Kore-KR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2208" marR="2208" marT="22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상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2208" marR="2208" marT="22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구교문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2208" marR="2208" marT="220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300" u="none" strike="noStrike">
                          <a:effectLst/>
                        </a:rPr>
                        <a:t> 회원정보 페이지 접속 시 회원가입 시에 입력하였던 회원정보 노출</a:t>
                      </a:r>
                      <a:br>
                        <a:rPr lang="ko-KR" altLang="en-US" sz="300" u="none" strike="noStrike">
                          <a:effectLst/>
                        </a:rPr>
                      </a:br>
                      <a:r>
                        <a:rPr lang="ko-KR" altLang="en-US" sz="300" u="none" strike="noStrike">
                          <a:effectLst/>
                        </a:rPr>
                        <a:t>   ㄴ </a:t>
                      </a:r>
                      <a:r>
                        <a:rPr lang="en-US" altLang="ko-KR" sz="300" u="none" strike="noStrike">
                          <a:effectLst/>
                        </a:rPr>
                        <a:t>( </a:t>
                      </a:r>
                      <a:r>
                        <a:rPr lang="en" sz="300" u="none" strike="noStrike">
                          <a:effectLst/>
                        </a:rPr>
                        <a:t>ID / </a:t>
                      </a:r>
                      <a:r>
                        <a:rPr lang="ko-KR" altLang="en-US" sz="300" u="none" strike="noStrike">
                          <a:effectLst/>
                        </a:rPr>
                        <a:t>회원명 </a:t>
                      </a:r>
                      <a:r>
                        <a:rPr lang="en-US" altLang="ko-KR" sz="300" u="none" strike="noStrike">
                          <a:effectLst/>
                        </a:rPr>
                        <a:t>/ </a:t>
                      </a:r>
                      <a:r>
                        <a:rPr lang="ko-KR" altLang="en-US" sz="300" u="none" strike="noStrike">
                          <a:effectLst/>
                        </a:rPr>
                        <a:t>생년월일 </a:t>
                      </a:r>
                      <a:r>
                        <a:rPr lang="en-US" altLang="ko-KR" sz="300" u="none" strike="noStrike">
                          <a:effectLst/>
                        </a:rPr>
                        <a:t>/ </a:t>
                      </a:r>
                      <a:r>
                        <a:rPr lang="ko-KR" altLang="en-US" sz="300" u="none" strike="noStrike">
                          <a:effectLst/>
                        </a:rPr>
                        <a:t>성별 </a:t>
                      </a:r>
                      <a:r>
                        <a:rPr lang="en-US" altLang="ko-KR" sz="300" u="none" strike="noStrike">
                          <a:effectLst/>
                        </a:rPr>
                        <a:t>/ </a:t>
                      </a:r>
                      <a:r>
                        <a:rPr lang="ko-KR" altLang="en-US" sz="300" u="none" strike="noStrike">
                          <a:effectLst/>
                        </a:rPr>
                        <a:t>이메일 주소 </a:t>
                      </a:r>
                      <a:r>
                        <a:rPr lang="en-US" altLang="ko-KR" sz="300" u="none" strike="noStrike">
                          <a:effectLst/>
                        </a:rPr>
                        <a:t>/ </a:t>
                      </a:r>
                      <a:r>
                        <a:rPr lang="ko-KR" altLang="en-US" sz="300" u="none" strike="noStrike">
                          <a:effectLst/>
                        </a:rPr>
                        <a:t>휴대전화 </a:t>
                      </a:r>
                      <a:r>
                        <a:rPr lang="en-US" altLang="ko-KR" sz="300" u="none" strike="noStrike">
                          <a:effectLst/>
                        </a:rPr>
                        <a:t>) </a:t>
                      </a:r>
                      <a:r>
                        <a:rPr lang="ko-KR" altLang="en-US" sz="300" u="none" strike="noStrike">
                          <a:effectLst/>
                        </a:rPr>
                        <a:t>노출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2208" marR="2208" marT="22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300" u="none" strike="noStrike">
                          <a:effectLst/>
                        </a:rPr>
                        <a:t>1.0.1</a:t>
                      </a:r>
                      <a:endParaRPr lang="en-US" altLang="ko-Kore-KR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2208" marR="2208" marT="22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수용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2208" marR="2208" marT="2208" marB="0" anchor="ctr"/>
                </a:tc>
                <a:extLst>
                  <a:ext uri="{0D108BD9-81ED-4DB2-BD59-A6C34878D82A}">
                    <a16:rowId xmlns:a16="http://schemas.microsoft.com/office/drawing/2014/main" val="3482788355"/>
                  </a:ext>
                </a:extLst>
              </a:tr>
              <a:tr h="243113">
                <a:tc>
                  <a:txBody>
                    <a:bodyPr/>
                    <a:lstStyle/>
                    <a:p>
                      <a:pPr algn="ctr" fontAlgn="ctr"/>
                      <a:r>
                        <a:rPr lang="en" sz="300" u="none" strike="noStrike">
                          <a:effectLst/>
                        </a:rPr>
                        <a:t>CM_A28</a:t>
                      </a:r>
                      <a:endParaRPr lang="en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2208" marR="2208" marT="22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회원정보 페이지의</a:t>
                      </a:r>
                      <a:br>
                        <a:rPr lang="ko-KR" altLang="en-US" sz="300" u="none" strike="noStrike">
                          <a:effectLst/>
                        </a:rPr>
                      </a:br>
                      <a:r>
                        <a:rPr lang="en-US" altLang="ko-KR" sz="300" u="none" strike="noStrike">
                          <a:effectLst/>
                        </a:rPr>
                        <a:t>'</a:t>
                      </a:r>
                      <a:r>
                        <a:rPr lang="ko-KR" altLang="en-US" sz="300" u="none" strike="noStrike">
                          <a:effectLst/>
                        </a:rPr>
                        <a:t>회원정보 수정</a:t>
                      </a:r>
                      <a:r>
                        <a:rPr lang="en-US" altLang="ko-KR" sz="300" u="none" strike="noStrike">
                          <a:effectLst/>
                        </a:rPr>
                        <a:t>' </a:t>
                      </a:r>
                      <a:r>
                        <a:rPr lang="ko-KR" altLang="en-US" sz="300" u="none" strike="noStrike">
                          <a:effectLst/>
                        </a:rPr>
                        <a:t>버튼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2208" marR="2208" marT="22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회원정보 변경 페이지로 이동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2208" marR="2208" marT="22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비기능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2208" marR="2208" marT="22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300" u="none" strike="noStrike">
                          <a:effectLst/>
                        </a:rPr>
                        <a:t>3</a:t>
                      </a:r>
                      <a:endParaRPr lang="en-US" altLang="ko-Kore-KR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2208" marR="2208" marT="22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중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2208" marR="2208" marT="22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구교문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2208" marR="2208" marT="220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300" u="none" strike="noStrike">
                          <a:effectLst/>
                        </a:rPr>
                        <a:t> 회원정보 페이지의 </a:t>
                      </a:r>
                      <a:r>
                        <a:rPr lang="en-US" altLang="ko-KR" sz="300" u="none" strike="noStrike">
                          <a:effectLst/>
                        </a:rPr>
                        <a:t>'</a:t>
                      </a:r>
                      <a:r>
                        <a:rPr lang="ko-KR" altLang="en-US" sz="300" u="none" strike="noStrike">
                          <a:effectLst/>
                        </a:rPr>
                        <a:t>회원정보 수정</a:t>
                      </a:r>
                      <a:r>
                        <a:rPr lang="en-US" altLang="ko-KR" sz="300" u="none" strike="noStrike">
                          <a:effectLst/>
                        </a:rPr>
                        <a:t>' </a:t>
                      </a:r>
                      <a:r>
                        <a:rPr lang="ko-KR" altLang="en-US" sz="300" u="none" strike="noStrike">
                          <a:effectLst/>
                        </a:rPr>
                        <a:t>버튼을 클릭하여 회원정보 수정 페이지로 이동 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2208" marR="2208" marT="22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300" u="none" strike="noStrike">
                          <a:effectLst/>
                        </a:rPr>
                        <a:t>1.0.1</a:t>
                      </a:r>
                      <a:endParaRPr lang="en-US" altLang="ko-Kore-KR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2208" marR="2208" marT="22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수용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2208" marR="2208" marT="2208" marB="0" anchor="ctr"/>
                </a:tc>
                <a:extLst>
                  <a:ext uri="{0D108BD9-81ED-4DB2-BD59-A6C34878D82A}">
                    <a16:rowId xmlns:a16="http://schemas.microsoft.com/office/drawing/2014/main" val="1906083692"/>
                  </a:ext>
                </a:extLst>
              </a:tr>
              <a:tr h="243113">
                <a:tc>
                  <a:txBody>
                    <a:bodyPr/>
                    <a:lstStyle/>
                    <a:p>
                      <a:pPr algn="ctr" fontAlgn="ctr"/>
                      <a:r>
                        <a:rPr lang="en" sz="300" u="none" strike="noStrike">
                          <a:effectLst/>
                        </a:rPr>
                        <a:t>CM_A29</a:t>
                      </a:r>
                      <a:endParaRPr lang="en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2208" marR="2208" marT="22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회원정보 수정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2208" marR="2208" marT="22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회원정보를 수정함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2208" marR="2208" marT="22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기능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2208" marR="2208" marT="22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300" u="none" strike="noStrike">
                          <a:effectLst/>
                        </a:rPr>
                        <a:t>3</a:t>
                      </a:r>
                      <a:endParaRPr lang="en-US" altLang="ko-Kore-KR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2208" marR="2208" marT="22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중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2208" marR="2208" marT="22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구교문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2208" marR="2208" marT="220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300" u="none" strike="noStrike">
                          <a:effectLst/>
                        </a:rPr>
                        <a:t> 회원정보 수정 페이지에서 회원정보를 일부 수정 가능</a:t>
                      </a:r>
                      <a:br>
                        <a:rPr lang="ko-KR" altLang="en-US" sz="300" u="none" strike="noStrike">
                          <a:effectLst/>
                        </a:rPr>
                      </a:br>
                      <a:r>
                        <a:rPr lang="ko-KR" altLang="en-US" sz="300" u="none" strike="noStrike">
                          <a:effectLst/>
                        </a:rPr>
                        <a:t>   ㄴ </a:t>
                      </a:r>
                      <a:r>
                        <a:rPr lang="en-US" altLang="ko-KR" sz="300" u="none" strike="noStrike">
                          <a:effectLst/>
                        </a:rPr>
                        <a:t>( </a:t>
                      </a:r>
                      <a:r>
                        <a:rPr lang="ko-KR" altLang="en-US" sz="300" u="none" strike="noStrike">
                          <a:effectLst/>
                        </a:rPr>
                        <a:t>이메일 주소 </a:t>
                      </a:r>
                      <a:r>
                        <a:rPr lang="en-US" altLang="ko-KR" sz="300" u="none" strike="noStrike">
                          <a:effectLst/>
                        </a:rPr>
                        <a:t>/ </a:t>
                      </a:r>
                      <a:r>
                        <a:rPr lang="ko-KR" altLang="en-US" sz="300" u="none" strike="noStrike">
                          <a:effectLst/>
                        </a:rPr>
                        <a:t>휴대전화 </a:t>
                      </a:r>
                      <a:r>
                        <a:rPr lang="en-US" altLang="ko-KR" sz="300" u="none" strike="noStrike">
                          <a:effectLst/>
                        </a:rPr>
                        <a:t>) </a:t>
                      </a:r>
                      <a:r>
                        <a:rPr lang="ko-KR" altLang="en-US" sz="300" u="none" strike="noStrike">
                          <a:effectLst/>
                        </a:rPr>
                        <a:t>수정 가능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2208" marR="2208" marT="22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300" u="none" strike="noStrike">
                          <a:effectLst/>
                        </a:rPr>
                        <a:t>1.0.1</a:t>
                      </a:r>
                      <a:endParaRPr lang="en-US" altLang="ko-Kore-KR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2208" marR="2208" marT="22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수용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2208" marR="2208" marT="2208" marB="0" anchor="ctr"/>
                </a:tc>
                <a:extLst>
                  <a:ext uri="{0D108BD9-81ED-4DB2-BD59-A6C34878D82A}">
                    <a16:rowId xmlns:a16="http://schemas.microsoft.com/office/drawing/2014/main" val="3161069922"/>
                  </a:ext>
                </a:extLst>
              </a:tr>
              <a:tr h="243113">
                <a:tc>
                  <a:txBody>
                    <a:bodyPr/>
                    <a:lstStyle/>
                    <a:p>
                      <a:pPr algn="ctr" fontAlgn="ctr"/>
                      <a:r>
                        <a:rPr lang="en" sz="300" u="none" strike="noStrike">
                          <a:effectLst/>
                        </a:rPr>
                        <a:t>CM_A30</a:t>
                      </a:r>
                      <a:endParaRPr lang="en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2208" marR="2208" marT="22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회원정보 수정 페이지의</a:t>
                      </a:r>
                      <a:br>
                        <a:rPr lang="ko-KR" altLang="en-US" sz="300" u="none" strike="noStrike">
                          <a:effectLst/>
                        </a:rPr>
                      </a:br>
                      <a:r>
                        <a:rPr lang="en-US" altLang="ko-KR" sz="300" u="none" strike="noStrike">
                          <a:effectLst/>
                        </a:rPr>
                        <a:t>'</a:t>
                      </a:r>
                      <a:r>
                        <a:rPr lang="ko-KR" altLang="en-US" sz="300" u="none" strike="noStrike">
                          <a:effectLst/>
                        </a:rPr>
                        <a:t>이메일 주소</a:t>
                      </a:r>
                      <a:r>
                        <a:rPr lang="en-US" altLang="ko-KR" sz="300" u="none" strike="noStrike">
                          <a:effectLst/>
                        </a:rPr>
                        <a:t>' </a:t>
                      </a:r>
                      <a:r>
                        <a:rPr lang="ko-KR" altLang="en-US" sz="300" u="none" strike="noStrike">
                          <a:effectLst/>
                        </a:rPr>
                        <a:t>입력 창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2208" marR="2208" marT="22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수정하고자 하는 이메일 주소를 입력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2208" marR="2208" marT="22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비기능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2208" marR="2208" marT="22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300" u="none" strike="noStrike">
                          <a:effectLst/>
                        </a:rPr>
                        <a:t>5</a:t>
                      </a:r>
                      <a:endParaRPr lang="en-US" altLang="ko-Kore-KR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2208" marR="2208" marT="22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하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2208" marR="2208" marT="22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구교문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2208" marR="2208" marT="220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300" u="none" strike="noStrike">
                          <a:effectLst/>
                        </a:rPr>
                        <a:t> 이메일 주소를 수정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2208" marR="2208" marT="22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300" u="none" strike="noStrike">
                          <a:effectLst/>
                        </a:rPr>
                        <a:t>1.0.1</a:t>
                      </a:r>
                      <a:endParaRPr lang="en-US" altLang="ko-Kore-KR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2208" marR="2208" marT="22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수용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2208" marR="2208" marT="2208" marB="0" anchor="ctr"/>
                </a:tc>
                <a:extLst>
                  <a:ext uri="{0D108BD9-81ED-4DB2-BD59-A6C34878D82A}">
                    <a16:rowId xmlns:a16="http://schemas.microsoft.com/office/drawing/2014/main" val="635600787"/>
                  </a:ext>
                </a:extLst>
              </a:tr>
              <a:tr h="243113">
                <a:tc>
                  <a:txBody>
                    <a:bodyPr/>
                    <a:lstStyle/>
                    <a:p>
                      <a:pPr algn="ctr" fontAlgn="ctr"/>
                      <a:r>
                        <a:rPr lang="en" sz="300" u="none" strike="noStrike">
                          <a:effectLst/>
                        </a:rPr>
                        <a:t>CM_A31</a:t>
                      </a:r>
                      <a:endParaRPr lang="en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2208" marR="2208" marT="22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회원정보 수정 페이지의</a:t>
                      </a:r>
                      <a:br>
                        <a:rPr lang="ko-KR" altLang="en-US" sz="300" u="none" strike="noStrike">
                          <a:effectLst/>
                        </a:rPr>
                      </a:br>
                      <a:r>
                        <a:rPr lang="en-US" altLang="ko-KR" sz="300" u="none" strike="noStrike">
                          <a:effectLst/>
                        </a:rPr>
                        <a:t>'</a:t>
                      </a:r>
                      <a:r>
                        <a:rPr lang="ko-KR" altLang="en-US" sz="300" u="none" strike="noStrike">
                          <a:effectLst/>
                        </a:rPr>
                        <a:t>휴대전화</a:t>
                      </a:r>
                      <a:r>
                        <a:rPr lang="en-US" altLang="ko-KR" sz="300" u="none" strike="noStrike">
                          <a:effectLst/>
                        </a:rPr>
                        <a:t>' </a:t>
                      </a:r>
                      <a:r>
                        <a:rPr lang="ko-KR" altLang="en-US" sz="300" u="none" strike="noStrike">
                          <a:effectLst/>
                        </a:rPr>
                        <a:t>입력 창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2208" marR="2208" marT="22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수정하고자 하는 휴대전화 번호를 입력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2208" marR="2208" marT="22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비기능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2208" marR="2208" marT="22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300" u="none" strike="noStrike">
                          <a:effectLst/>
                        </a:rPr>
                        <a:t>5</a:t>
                      </a:r>
                      <a:endParaRPr lang="en-US" altLang="ko-Kore-KR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2208" marR="2208" marT="22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하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2208" marR="2208" marT="22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구교문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2208" marR="2208" marT="220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300" u="none" strike="noStrike">
                          <a:effectLst/>
                        </a:rPr>
                        <a:t> 휴대전화 번호를 수정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2208" marR="2208" marT="22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300" u="none" strike="noStrike">
                          <a:effectLst/>
                        </a:rPr>
                        <a:t>1.0.1</a:t>
                      </a:r>
                      <a:endParaRPr lang="en-US" altLang="ko-Kore-KR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2208" marR="2208" marT="22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수용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2208" marR="2208" marT="2208" marB="0" anchor="ctr"/>
                </a:tc>
                <a:extLst>
                  <a:ext uri="{0D108BD9-81ED-4DB2-BD59-A6C34878D82A}">
                    <a16:rowId xmlns:a16="http://schemas.microsoft.com/office/drawing/2014/main" val="210807695"/>
                  </a:ext>
                </a:extLst>
              </a:tr>
              <a:tr h="243113">
                <a:tc>
                  <a:txBody>
                    <a:bodyPr/>
                    <a:lstStyle/>
                    <a:p>
                      <a:pPr algn="ctr" fontAlgn="ctr"/>
                      <a:r>
                        <a:rPr lang="en" sz="300" u="none" strike="noStrike">
                          <a:effectLst/>
                        </a:rPr>
                        <a:t>CM_A32</a:t>
                      </a:r>
                      <a:endParaRPr lang="en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2208" marR="2208" marT="22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회원정보 수정 페이지의</a:t>
                      </a:r>
                      <a:br>
                        <a:rPr lang="ko-KR" altLang="en-US" sz="300" u="none" strike="noStrike">
                          <a:effectLst/>
                        </a:rPr>
                      </a:br>
                      <a:r>
                        <a:rPr lang="en-US" altLang="ko-KR" sz="300" u="none" strike="noStrike">
                          <a:effectLst/>
                        </a:rPr>
                        <a:t>'</a:t>
                      </a:r>
                      <a:r>
                        <a:rPr lang="ko-KR" altLang="en-US" sz="300" u="none" strike="noStrike">
                          <a:effectLst/>
                        </a:rPr>
                        <a:t>수정하기</a:t>
                      </a:r>
                      <a:r>
                        <a:rPr lang="en-US" altLang="ko-KR" sz="300" u="none" strike="noStrike">
                          <a:effectLst/>
                        </a:rPr>
                        <a:t>' </a:t>
                      </a:r>
                      <a:r>
                        <a:rPr lang="ko-KR" altLang="en-US" sz="300" u="none" strike="noStrike">
                          <a:effectLst/>
                        </a:rPr>
                        <a:t>버튼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2208" marR="2208" marT="22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회원정보 수정을 완료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2208" marR="2208" marT="22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기능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2208" marR="2208" marT="22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300" u="none" strike="noStrike">
                          <a:effectLst/>
                        </a:rPr>
                        <a:t>5</a:t>
                      </a:r>
                      <a:endParaRPr lang="en-US" altLang="ko-Kore-KR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2208" marR="2208" marT="22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상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2208" marR="2208" marT="22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구교문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2208" marR="2208" marT="220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300" u="none" strike="noStrike">
                          <a:effectLst/>
                        </a:rPr>
                        <a:t> 회원정보 수정 페이지에서 수정된 정보가 있으면 하단 </a:t>
                      </a:r>
                      <a:r>
                        <a:rPr lang="en-US" altLang="ko-KR" sz="300" u="none" strike="noStrike">
                          <a:effectLst/>
                        </a:rPr>
                        <a:t>'</a:t>
                      </a:r>
                      <a:r>
                        <a:rPr lang="ko-KR" altLang="en-US" sz="300" u="none" strike="noStrike">
                          <a:effectLst/>
                        </a:rPr>
                        <a:t>저장</a:t>
                      </a:r>
                      <a:r>
                        <a:rPr lang="en-US" altLang="ko-KR" sz="300" u="none" strike="noStrike">
                          <a:effectLst/>
                        </a:rPr>
                        <a:t>' </a:t>
                      </a:r>
                      <a:r>
                        <a:rPr lang="ko-KR" altLang="en-US" sz="300" u="none" strike="noStrike">
                          <a:effectLst/>
                        </a:rPr>
                        <a:t>버튼을 클릭하여 변경된 정보를 서버로 전송</a:t>
                      </a:r>
                      <a:br>
                        <a:rPr lang="ko-KR" altLang="en-US" sz="300" u="none" strike="noStrike">
                          <a:effectLst/>
                        </a:rPr>
                      </a:br>
                      <a:r>
                        <a:rPr lang="ko-KR" altLang="en-US" sz="300" u="none" strike="noStrike">
                          <a:effectLst/>
                        </a:rPr>
                        <a:t>   ㄴ 기존의 회원정보에서 새로 입력받은 이메일 주소</a:t>
                      </a:r>
                      <a:r>
                        <a:rPr lang="en-US" altLang="ko-KR" sz="300" u="none" strike="noStrike">
                          <a:effectLst/>
                        </a:rPr>
                        <a:t>, </a:t>
                      </a:r>
                      <a:r>
                        <a:rPr lang="ko-KR" altLang="en-US" sz="300" u="none" strike="noStrike">
                          <a:effectLst/>
                        </a:rPr>
                        <a:t>휴대전화를 저장</a:t>
                      </a:r>
                      <a:br>
                        <a:rPr lang="ko-KR" altLang="en-US" sz="300" u="none" strike="noStrike">
                          <a:effectLst/>
                        </a:rPr>
                      </a:br>
                      <a:br>
                        <a:rPr lang="ko-KR" altLang="en-US" sz="300" u="none" strike="noStrike">
                          <a:effectLst/>
                        </a:rPr>
                      </a:br>
                      <a:r>
                        <a:rPr lang="ko-KR" altLang="en-US" sz="300" u="none" strike="noStrike">
                          <a:effectLst/>
                        </a:rPr>
                        <a:t> 저장이 완료되면 회원정보 페이지로 이동되며 변경된 정보로 회원정보 노출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2208" marR="2208" marT="22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300" u="none" strike="noStrike">
                          <a:effectLst/>
                        </a:rPr>
                        <a:t>1.0.1</a:t>
                      </a:r>
                      <a:endParaRPr lang="en-US" altLang="ko-Kore-KR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2208" marR="2208" marT="22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수용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2208" marR="2208" marT="2208" marB="0" anchor="ctr"/>
                </a:tc>
                <a:extLst>
                  <a:ext uri="{0D108BD9-81ED-4DB2-BD59-A6C34878D82A}">
                    <a16:rowId xmlns:a16="http://schemas.microsoft.com/office/drawing/2014/main" val="2664830984"/>
                  </a:ext>
                </a:extLst>
              </a:tr>
              <a:tr h="58347">
                <a:tc>
                  <a:txBody>
                    <a:bodyPr/>
                    <a:lstStyle/>
                    <a:p>
                      <a:pPr algn="ctr" fontAlgn="ctr"/>
                      <a:r>
                        <a:rPr lang="en" sz="300" u="none" strike="noStrike">
                          <a:effectLst/>
                        </a:rPr>
                        <a:t>CM_A33</a:t>
                      </a:r>
                      <a:endParaRPr lang="en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2208" marR="2208" marT="22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회원탈퇴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2208" marR="2208" marT="22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회원 탈퇴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2208" marR="2208" marT="22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비기능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2208" marR="2208" marT="22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300" u="none" strike="noStrike">
                          <a:effectLst/>
                        </a:rPr>
                        <a:t>2</a:t>
                      </a:r>
                      <a:endParaRPr lang="en-US" altLang="ko-Kore-KR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2208" marR="2208" marT="22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하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2208" marR="2208" marT="22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구교문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2208" marR="2208" marT="220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300" u="none" strike="noStrike">
                          <a:effectLst/>
                        </a:rPr>
                        <a:t> 회원정보 페이지 우측 하단 </a:t>
                      </a:r>
                      <a:r>
                        <a:rPr lang="en-US" altLang="ko-KR" sz="300" u="none" strike="noStrike">
                          <a:effectLst/>
                        </a:rPr>
                        <a:t>'</a:t>
                      </a:r>
                      <a:r>
                        <a:rPr lang="ko-KR" altLang="en-US" sz="300" u="none" strike="noStrike">
                          <a:effectLst/>
                        </a:rPr>
                        <a:t>회원탈퇴</a:t>
                      </a:r>
                      <a:r>
                        <a:rPr lang="en-US" altLang="ko-KR" sz="300" u="none" strike="noStrike">
                          <a:effectLst/>
                        </a:rPr>
                        <a:t>' </a:t>
                      </a:r>
                      <a:r>
                        <a:rPr lang="ko-KR" altLang="en-US" sz="300" u="none" strike="noStrike">
                          <a:effectLst/>
                        </a:rPr>
                        <a:t>버튼을 클릭하여 회원탈퇴 페이지로 이동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2208" marR="2208" marT="22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300" u="none" strike="noStrike">
                          <a:effectLst/>
                        </a:rPr>
                        <a:t>1.0.1</a:t>
                      </a:r>
                      <a:endParaRPr lang="en-US" altLang="ko-Kore-KR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2208" marR="2208" marT="22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수용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2208" marR="2208" marT="2208" marB="0" anchor="ctr"/>
                </a:tc>
                <a:extLst>
                  <a:ext uri="{0D108BD9-81ED-4DB2-BD59-A6C34878D82A}">
                    <a16:rowId xmlns:a16="http://schemas.microsoft.com/office/drawing/2014/main" val="3127220572"/>
                  </a:ext>
                </a:extLst>
              </a:tr>
              <a:tr h="116695">
                <a:tc>
                  <a:txBody>
                    <a:bodyPr/>
                    <a:lstStyle/>
                    <a:p>
                      <a:pPr algn="ctr" fontAlgn="ctr"/>
                      <a:r>
                        <a:rPr lang="en" sz="300" u="none" strike="noStrike">
                          <a:effectLst/>
                        </a:rPr>
                        <a:t>CM_A34</a:t>
                      </a:r>
                      <a:endParaRPr lang="en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2208" marR="2208" marT="22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회원탈퇴 페이지의</a:t>
                      </a:r>
                      <a:br>
                        <a:rPr lang="ko-KR" altLang="en-US" sz="300" u="none" strike="noStrike">
                          <a:effectLst/>
                        </a:rPr>
                      </a:br>
                      <a:r>
                        <a:rPr lang="en-US" altLang="ko-KR" sz="300" u="none" strike="noStrike">
                          <a:effectLst/>
                        </a:rPr>
                        <a:t>'</a:t>
                      </a:r>
                      <a:r>
                        <a:rPr lang="ko-KR" altLang="en-US" sz="300" u="none" strike="noStrike">
                          <a:effectLst/>
                        </a:rPr>
                        <a:t>탈퇴하기</a:t>
                      </a:r>
                      <a:r>
                        <a:rPr lang="en-US" altLang="ko-KR" sz="300" u="none" strike="noStrike">
                          <a:effectLst/>
                        </a:rPr>
                        <a:t>' </a:t>
                      </a:r>
                      <a:r>
                        <a:rPr lang="ko-KR" altLang="en-US" sz="300" u="none" strike="noStrike">
                          <a:effectLst/>
                        </a:rPr>
                        <a:t>버튼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2208" marR="2208" marT="22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비밀번호 재입력 팝업창 노출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2208" marR="2208" marT="22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기능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2208" marR="2208" marT="22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300" u="none" strike="noStrike">
                          <a:effectLst/>
                        </a:rPr>
                        <a:t>3</a:t>
                      </a:r>
                      <a:endParaRPr lang="en-US" altLang="ko-Kore-KR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2208" marR="2208" marT="22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하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2208" marR="2208" marT="22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구교문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2208" marR="2208" marT="220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300" u="none" strike="noStrike">
                          <a:effectLst/>
                        </a:rPr>
                        <a:t> 버튼을 누르면 현재 로그인 되어 있는 사용자의 비밀번호 재입력을 요구하는 팝업창이 노출 됨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2208" marR="2208" marT="22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300" u="none" strike="noStrike">
                          <a:effectLst/>
                        </a:rPr>
                        <a:t>1.0.1</a:t>
                      </a:r>
                      <a:endParaRPr lang="en-US" altLang="ko-Kore-KR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2208" marR="2208" marT="22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수용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2208" marR="2208" marT="2208" marB="0" anchor="ctr"/>
                </a:tc>
                <a:extLst>
                  <a:ext uri="{0D108BD9-81ED-4DB2-BD59-A6C34878D82A}">
                    <a16:rowId xmlns:a16="http://schemas.microsoft.com/office/drawing/2014/main" val="3574269546"/>
                  </a:ext>
                </a:extLst>
              </a:tr>
              <a:tr h="116695">
                <a:tc>
                  <a:txBody>
                    <a:bodyPr/>
                    <a:lstStyle/>
                    <a:p>
                      <a:pPr algn="ctr" fontAlgn="ctr"/>
                      <a:r>
                        <a:rPr lang="en" sz="300" u="none" strike="noStrike">
                          <a:effectLst/>
                        </a:rPr>
                        <a:t>CM_A35</a:t>
                      </a:r>
                      <a:endParaRPr lang="en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2208" marR="2208" marT="22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비밀번호 재입력 팝업의</a:t>
                      </a:r>
                      <a:br>
                        <a:rPr lang="ko-KR" altLang="en-US" sz="300" u="none" strike="noStrike">
                          <a:effectLst/>
                        </a:rPr>
                      </a:br>
                      <a:r>
                        <a:rPr lang="ko-KR" altLang="en-US" sz="300" u="none" strike="noStrike">
                          <a:effectLst/>
                        </a:rPr>
                        <a:t>비밀번호 재입력 창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2208" marR="2208" marT="22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비밀번호 재입력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2208" marR="2208" marT="22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비기능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2208" marR="2208" marT="22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300" u="none" strike="noStrike">
                          <a:effectLst/>
                        </a:rPr>
                        <a:t>3</a:t>
                      </a:r>
                      <a:endParaRPr lang="en-US" altLang="ko-Kore-KR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2208" marR="2208" marT="22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하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2208" marR="2208" marT="22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구교문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2208" marR="2208" marT="220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300" u="none" strike="noStrike">
                          <a:effectLst/>
                        </a:rPr>
                        <a:t> 로그인 되어 있는 사용자의 비밀번호를 재입력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2208" marR="2208" marT="22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300" u="none" strike="noStrike">
                          <a:effectLst/>
                        </a:rPr>
                        <a:t>1.0.1</a:t>
                      </a:r>
                      <a:endParaRPr lang="en-US" altLang="ko-Kore-KR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2208" marR="2208" marT="22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수용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2208" marR="2208" marT="2208" marB="0" anchor="ctr"/>
                </a:tc>
                <a:extLst>
                  <a:ext uri="{0D108BD9-81ED-4DB2-BD59-A6C34878D82A}">
                    <a16:rowId xmlns:a16="http://schemas.microsoft.com/office/drawing/2014/main" val="1473014304"/>
                  </a:ext>
                </a:extLst>
              </a:tr>
              <a:tr h="291735">
                <a:tc>
                  <a:txBody>
                    <a:bodyPr/>
                    <a:lstStyle/>
                    <a:p>
                      <a:pPr algn="ctr" fontAlgn="ctr"/>
                      <a:r>
                        <a:rPr lang="en" sz="300" u="none" strike="noStrike">
                          <a:effectLst/>
                        </a:rPr>
                        <a:t>CM_A36</a:t>
                      </a:r>
                      <a:endParaRPr lang="en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2208" marR="2208" marT="22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비밀번호 재입력 팝업의</a:t>
                      </a:r>
                      <a:br>
                        <a:rPr lang="ko-KR" altLang="en-US" sz="300" u="none" strike="noStrike">
                          <a:effectLst/>
                        </a:rPr>
                      </a:br>
                      <a:r>
                        <a:rPr lang="en-US" altLang="ko-KR" sz="300" u="none" strike="noStrike">
                          <a:effectLst/>
                        </a:rPr>
                        <a:t>'</a:t>
                      </a:r>
                      <a:r>
                        <a:rPr lang="ko-KR" altLang="en-US" sz="300" u="none" strike="noStrike">
                          <a:effectLst/>
                        </a:rPr>
                        <a:t>탈퇴하기</a:t>
                      </a:r>
                      <a:r>
                        <a:rPr lang="en-US" altLang="ko-KR" sz="300" u="none" strike="noStrike">
                          <a:effectLst/>
                        </a:rPr>
                        <a:t>' </a:t>
                      </a:r>
                      <a:r>
                        <a:rPr lang="ko-KR" altLang="en-US" sz="300" u="none" strike="noStrike">
                          <a:effectLst/>
                        </a:rPr>
                        <a:t>버튼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2208" marR="2208" marT="22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탈퇴 여부 결정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2208" marR="2208" marT="22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기능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2208" marR="2208" marT="22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300" u="none" strike="noStrike">
                          <a:effectLst/>
                        </a:rPr>
                        <a:t>3</a:t>
                      </a:r>
                      <a:endParaRPr lang="en-US" altLang="ko-Kore-KR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2208" marR="2208" marT="22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상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2208" marR="2208" marT="22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구교문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2208" marR="2208" marT="220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300" u="none" strike="noStrike" dirty="0">
                          <a:effectLst/>
                        </a:rPr>
                        <a:t> 재입력된 비밀번호가 </a:t>
                      </a:r>
                      <a:r>
                        <a:rPr lang="ko-KR" altLang="en-US" sz="300" u="none" strike="noStrike" dirty="0" err="1">
                          <a:effectLst/>
                        </a:rPr>
                        <a:t>로그인된</a:t>
                      </a:r>
                      <a:r>
                        <a:rPr lang="ko-KR" altLang="en-US" sz="300" u="none" strike="noStrike" dirty="0">
                          <a:effectLst/>
                        </a:rPr>
                        <a:t> 사용자의 비밀번호와 일치할 경우</a:t>
                      </a:r>
                      <a:br>
                        <a:rPr lang="ko-KR" altLang="en-US" sz="300" u="none" strike="noStrike" dirty="0">
                          <a:effectLst/>
                        </a:rPr>
                      </a:br>
                      <a:r>
                        <a:rPr lang="ko-KR" altLang="en-US" sz="300" u="none" strike="noStrike" dirty="0">
                          <a:effectLst/>
                        </a:rPr>
                        <a:t>   </a:t>
                      </a:r>
                      <a:r>
                        <a:rPr lang="ko-KR" altLang="en-US" sz="300" u="none" strike="noStrike" dirty="0" err="1">
                          <a:effectLst/>
                        </a:rPr>
                        <a:t>ㄴ</a:t>
                      </a:r>
                      <a:r>
                        <a:rPr lang="ko-KR" altLang="en-US" sz="300" u="none" strike="noStrike" dirty="0">
                          <a:effectLst/>
                        </a:rPr>
                        <a:t> </a:t>
                      </a:r>
                      <a:r>
                        <a:rPr lang="ko-KR" altLang="en-US" sz="300" u="none" strike="noStrike" dirty="0" err="1">
                          <a:effectLst/>
                        </a:rPr>
                        <a:t>탈퇴완료</a:t>
                      </a:r>
                      <a:r>
                        <a:rPr lang="ko-KR" altLang="en-US" sz="300" u="none" strike="noStrike" dirty="0">
                          <a:effectLst/>
                        </a:rPr>
                        <a:t> 페이지로 이동</a:t>
                      </a:r>
                      <a:br>
                        <a:rPr lang="ko-KR" altLang="en-US" sz="300" u="none" strike="noStrike" dirty="0">
                          <a:effectLst/>
                        </a:rPr>
                      </a:br>
                      <a:br>
                        <a:rPr lang="ko-KR" altLang="en-US" sz="300" u="none" strike="noStrike" dirty="0">
                          <a:effectLst/>
                        </a:rPr>
                      </a:br>
                      <a:r>
                        <a:rPr lang="ko-KR" altLang="en-US" sz="300" u="none" strike="noStrike" dirty="0">
                          <a:effectLst/>
                        </a:rPr>
                        <a:t> 재입력된 비밀번호가 </a:t>
                      </a:r>
                      <a:r>
                        <a:rPr lang="ko-KR" altLang="en-US" sz="300" u="none" strike="noStrike" dirty="0" err="1">
                          <a:effectLst/>
                        </a:rPr>
                        <a:t>로그인된</a:t>
                      </a:r>
                      <a:r>
                        <a:rPr lang="ko-KR" altLang="en-US" sz="300" u="none" strike="noStrike" dirty="0">
                          <a:effectLst/>
                        </a:rPr>
                        <a:t> 사용자의 비밀번호와 일치하지 않을 경우</a:t>
                      </a:r>
                      <a:br>
                        <a:rPr lang="ko-KR" altLang="en-US" sz="300" u="none" strike="noStrike" dirty="0">
                          <a:effectLst/>
                        </a:rPr>
                      </a:br>
                      <a:r>
                        <a:rPr lang="ko-KR" altLang="en-US" sz="300" u="none" strike="noStrike" dirty="0">
                          <a:effectLst/>
                        </a:rPr>
                        <a:t>   </a:t>
                      </a:r>
                      <a:r>
                        <a:rPr lang="ko-KR" altLang="en-US" sz="300" u="none" strike="noStrike" dirty="0" err="1">
                          <a:effectLst/>
                        </a:rPr>
                        <a:t>ㄴ</a:t>
                      </a:r>
                      <a:r>
                        <a:rPr lang="ko-KR" altLang="en-US" sz="300" u="none" strike="noStrike" dirty="0">
                          <a:effectLst/>
                        </a:rPr>
                        <a:t> 일치하지 않는다는 팝업 노출</a:t>
                      </a:r>
                      <a:endParaRPr lang="ko-KR" altLang="en-US" sz="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2208" marR="2208" marT="22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300" u="none" strike="noStrike">
                          <a:effectLst/>
                        </a:rPr>
                        <a:t>1.0.1</a:t>
                      </a:r>
                      <a:endParaRPr lang="en-US" altLang="ko-Kore-KR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2208" marR="2208" marT="22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수용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2208" marR="2208" marT="2208" marB="0" anchor="ctr"/>
                </a:tc>
                <a:extLst>
                  <a:ext uri="{0D108BD9-81ED-4DB2-BD59-A6C34878D82A}">
                    <a16:rowId xmlns:a16="http://schemas.microsoft.com/office/drawing/2014/main" val="391298760"/>
                  </a:ext>
                </a:extLst>
              </a:tr>
              <a:tr h="116695">
                <a:tc>
                  <a:txBody>
                    <a:bodyPr/>
                    <a:lstStyle/>
                    <a:p>
                      <a:pPr algn="ctr" fontAlgn="ctr"/>
                      <a:r>
                        <a:rPr lang="en" sz="300" u="none" strike="noStrike">
                          <a:effectLst/>
                        </a:rPr>
                        <a:t>CM_A37</a:t>
                      </a:r>
                      <a:endParaRPr lang="en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2208" marR="2208" marT="22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비밀번호 불일치 팝업의</a:t>
                      </a:r>
                      <a:br>
                        <a:rPr lang="ko-KR" altLang="en-US" sz="300" u="none" strike="noStrike">
                          <a:effectLst/>
                        </a:rPr>
                      </a:br>
                      <a:r>
                        <a:rPr lang="en-US" altLang="ko-KR" sz="300" u="none" strike="noStrike">
                          <a:effectLst/>
                        </a:rPr>
                        <a:t>'</a:t>
                      </a:r>
                      <a:r>
                        <a:rPr lang="ko-KR" altLang="en-US" sz="300" u="none" strike="noStrike">
                          <a:effectLst/>
                        </a:rPr>
                        <a:t>돌아가기</a:t>
                      </a:r>
                      <a:r>
                        <a:rPr lang="en-US" altLang="ko-KR" sz="300" u="none" strike="noStrike">
                          <a:effectLst/>
                        </a:rPr>
                        <a:t>' </a:t>
                      </a:r>
                      <a:r>
                        <a:rPr lang="ko-KR" altLang="en-US" sz="300" u="none" strike="noStrike">
                          <a:effectLst/>
                        </a:rPr>
                        <a:t>버튼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2208" marR="2208" marT="22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비밀번호 재입력 재시도 페이지로 이동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2208" marR="2208" marT="22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비기능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2208" marR="2208" marT="22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300" u="none" strike="noStrike">
                          <a:effectLst/>
                        </a:rPr>
                        <a:t>3</a:t>
                      </a:r>
                      <a:endParaRPr lang="en-US" altLang="ko-Kore-KR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2208" marR="2208" marT="22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하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2208" marR="2208" marT="22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구교문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2208" marR="2208" marT="220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300" u="none" strike="noStrike" dirty="0">
                          <a:effectLst/>
                        </a:rPr>
                        <a:t> 탈퇴를 다시 시도할 수 있도록 비밀번호 재입력 페이지로 복귀</a:t>
                      </a:r>
                      <a:endParaRPr lang="ko-KR" altLang="en-US" sz="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2208" marR="2208" marT="22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300" u="none" strike="noStrike">
                          <a:effectLst/>
                        </a:rPr>
                        <a:t>1.0.1</a:t>
                      </a:r>
                      <a:endParaRPr lang="en-US" altLang="ko-Kore-KR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2208" marR="2208" marT="22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수용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2208" marR="2208" marT="2208" marB="0" anchor="ctr"/>
                </a:tc>
                <a:extLst>
                  <a:ext uri="{0D108BD9-81ED-4DB2-BD59-A6C34878D82A}">
                    <a16:rowId xmlns:a16="http://schemas.microsoft.com/office/drawing/2014/main" val="165728850"/>
                  </a:ext>
                </a:extLst>
              </a:tr>
              <a:tr h="58347">
                <a:tc>
                  <a:txBody>
                    <a:bodyPr/>
                    <a:lstStyle/>
                    <a:p>
                      <a:pPr algn="ctr" fontAlgn="ctr"/>
                      <a:r>
                        <a:rPr lang="en" sz="300" u="none" strike="noStrike">
                          <a:effectLst/>
                        </a:rPr>
                        <a:t>CM_A38</a:t>
                      </a:r>
                      <a:endParaRPr lang="en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2208" marR="2208" marT="22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탈퇴 완료 페이지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2208" marR="2208" marT="22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탈퇴 완료 안내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2208" marR="2208" marT="22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비기능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2208" marR="2208" marT="22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300" u="none" strike="noStrike">
                          <a:effectLst/>
                        </a:rPr>
                        <a:t>4</a:t>
                      </a:r>
                      <a:endParaRPr lang="en-US" altLang="ko-Kore-KR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2208" marR="2208" marT="22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하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2208" marR="2208" marT="22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구교문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2208" marR="2208" marT="220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300" u="none" strike="noStrike" dirty="0">
                          <a:effectLst/>
                        </a:rPr>
                        <a:t> 회원 탈퇴가 </a:t>
                      </a:r>
                      <a:r>
                        <a:rPr lang="ko-KR" altLang="en-US" sz="300" u="none" strike="noStrike" dirty="0" err="1">
                          <a:effectLst/>
                        </a:rPr>
                        <a:t>정장적으로</a:t>
                      </a:r>
                      <a:r>
                        <a:rPr lang="ko-KR" altLang="en-US" sz="300" u="none" strike="noStrike" dirty="0">
                          <a:effectLst/>
                        </a:rPr>
                        <a:t> 되었음을 안내</a:t>
                      </a:r>
                      <a:endParaRPr lang="ko-KR" altLang="en-US" sz="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2208" marR="2208" marT="22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300" u="none" strike="noStrike">
                          <a:effectLst/>
                        </a:rPr>
                        <a:t>1.0.1</a:t>
                      </a:r>
                      <a:endParaRPr lang="en-US" altLang="ko-Kore-KR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2208" marR="2208" marT="22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수용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2208" marR="2208" marT="2208" marB="0" anchor="ctr"/>
                </a:tc>
                <a:extLst>
                  <a:ext uri="{0D108BD9-81ED-4DB2-BD59-A6C34878D82A}">
                    <a16:rowId xmlns:a16="http://schemas.microsoft.com/office/drawing/2014/main" val="3235441772"/>
                  </a:ext>
                </a:extLst>
              </a:tr>
              <a:tr h="116695">
                <a:tc>
                  <a:txBody>
                    <a:bodyPr/>
                    <a:lstStyle/>
                    <a:p>
                      <a:pPr algn="ctr" fontAlgn="ctr"/>
                      <a:r>
                        <a:rPr lang="en" sz="300" u="none" strike="noStrike">
                          <a:effectLst/>
                        </a:rPr>
                        <a:t>CM_A39</a:t>
                      </a:r>
                      <a:endParaRPr lang="en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2208" marR="2208" marT="22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탈퇴 완료 페이지의</a:t>
                      </a:r>
                      <a:br>
                        <a:rPr lang="ko-KR" altLang="en-US" sz="300" u="none" strike="noStrike">
                          <a:effectLst/>
                        </a:rPr>
                      </a:br>
                      <a:r>
                        <a:rPr lang="en-US" altLang="ko-KR" sz="300" u="none" strike="noStrike">
                          <a:effectLst/>
                        </a:rPr>
                        <a:t>'</a:t>
                      </a:r>
                      <a:r>
                        <a:rPr lang="ko-KR" altLang="en-US" sz="300" u="none" strike="noStrike">
                          <a:effectLst/>
                        </a:rPr>
                        <a:t>확인</a:t>
                      </a:r>
                      <a:r>
                        <a:rPr lang="en-US" altLang="ko-KR" sz="300" u="none" strike="noStrike">
                          <a:effectLst/>
                        </a:rPr>
                        <a:t>' </a:t>
                      </a:r>
                      <a:r>
                        <a:rPr lang="ko-KR" altLang="en-US" sz="300" u="none" strike="noStrike">
                          <a:effectLst/>
                        </a:rPr>
                        <a:t>버튼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2208" marR="2208" marT="22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메인페이지로 이동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2208" marR="2208" marT="22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비기능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2208" marR="2208" marT="22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300" u="none" strike="noStrike">
                          <a:effectLst/>
                        </a:rPr>
                        <a:t>5</a:t>
                      </a:r>
                      <a:endParaRPr lang="en-US" altLang="ko-Kore-KR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2208" marR="2208" marT="22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하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2208" marR="2208" marT="22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구교문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2208" marR="2208" marT="220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300" u="none" strike="noStrike">
                          <a:effectLst/>
                        </a:rPr>
                        <a:t> 버튼을 클리하면 로그아웃 된 메인페이지로 이동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2208" marR="2208" marT="22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300" u="none" strike="noStrike" dirty="0">
                          <a:effectLst/>
                        </a:rPr>
                        <a:t>1.0.1</a:t>
                      </a:r>
                      <a:endParaRPr lang="en-US" altLang="ko-Kore-KR" sz="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2208" marR="2208" marT="22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수용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2208" marR="2208" marT="2208" marB="0" anchor="ctr"/>
                </a:tc>
                <a:extLst>
                  <a:ext uri="{0D108BD9-81ED-4DB2-BD59-A6C34878D82A}">
                    <a16:rowId xmlns:a16="http://schemas.microsoft.com/office/drawing/2014/main" val="211773161"/>
                  </a:ext>
                </a:extLst>
              </a:tr>
              <a:tr h="116695">
                <a:tc>
                  <a:txBody>
                    <a:bodyPr/>
                    <a:lstStyle/>
                    <a:p>
                      <a:pPr algn="ctr" fontAlgn="ctr"/>
                      <a:r>
                        <a:rPr lang="en" sz="300" u="none" strike="noStrike">
                          <a:effectLst/>
                        </a:rPr>
                        <a:t>CM_A40</a:t>
                      </a:r>
                      <a:endParaRPr lang="en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2208" marR="2208" marT="22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회원정보 수정 페이지의</a:t>
                      </a:r>
                      <a:br>
                        <a:rPr lang="ko-KR" altLang="en-US" sz="300" u="none" strike="noStrike">
                          <a:effectLst/>
                        </a:rPr>
                      </a:br>
                      <a:r>
                        <a:rPr lang="en-US" altLang="ko-KR" sz="300" u="none" strike="noStrike">
                          <a:effectLst/>
                        </a:rPr>
                        <a:t>'</a:t>
                      </a:r>
                      <a:r>
                        <a:rPr lang="ko-KR" altLang="en-US" sz="300" u="none" strike="noStrike">
                          <a:effectLst/>
                        </a:rPr>
                        <a:t>이메일 주소</a:t>
                      </a:r>
                      <a:r>
                        <a:rPr lang="en-US" altLang="ko-KR" sz="300" u="none" strike="noStrike">
                          <a:effectLst/>
                        </a:rPr>
                        <a:t>' </a:t>
                      </a:r>
                      <a:r>
                        <a:rPr lang="ko-KR" altLang="en-US" sz="300" u="none" strike="noStrike">
                          <a:effectLst/>
                        </a:rPr>
                        <a:t>입력 창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2208" marR="2208" marT="22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수정하고자 하는 이메일 주소를 입력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2208" marR="2208" marT="22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비기능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2208" marR="2208" marT="22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300" u="none" strike="noStrike">
                          <a:effectLst/>
                        </a:rPr>
                        <a:t>5</a:t>
                      </a:r>
                      <a:endParaRPr lang="en-US" altLang="ko-Kore-KR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2208" marR="2208" marT="22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하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2208" marR="2208" marT="22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구교문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2208" marR="2208" marT="220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300" u="none" strike="noStrike">
                          <a:effectLst/>
                        </a:rPr>
                        <a:t> 이메일 주소를 수정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2208" marR="2208" marT="22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300" u="none" strike="noStrike">
                          <a:effectLst/>
                        </a:rPr>
                        <a:t>1.0.1</a:t>
                      </a:r>
                      <a:endParaRPr lang="en-US" altLang="ko-Kore-KR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2208" marR="2208" marT="22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수용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2208" marR="2208" marT="2208" marB="0" anchor="ctr"/>
                </a:tc>
                <a:extLst>
                  <a:ext uri="{0D108BD9-81ED-4DB2-BD59-A6C34878D82A}">
                    <a16:rowId xmlns:a16="http://schemas.microsoft.com/office/drawing/2014/main" val="2641997831"/>
                  </a:ext>
                </a:extLst>
              </a:tr>
              <a:tr h="116695">
                <a:tc>
                  <a:txBody>
                    <a:bodyPr/>
                    <a:lstStyle/>
                    <a:p>
                      <a:pPr algn="ctr" fontAlgn="ctr"/>
                      <a:r>
                        <a:rPr lang="en" sz="300" u="none" strike="noStrike">
                          <a:effectLst/>
                        </a:rPr>
                        <a:t>CM_A41</a:t>
                      </a:r>
                      <a:endParaRPr lang="en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2208" marR="2208" marT="22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회원정보 수정 페이지의</a:t>
                      </a:r>
                      <a:br>
                        <a:rPr lang="ko-KR" altLang="en-US" sz="300" u="none" strike="noStrike">
                          <a:effectLst/>
                        </a:rPr>
                      </a:br>
                      <a:r>
                        <a:rPr lang="en-US" altLang="ko-KR" sz="300" u="none" strike="noStrike">
                          <a:effectLst/>
                        </a:rPr>
                        <a:t>'</a:t>
                      </a:r>
                      <a:r>
                        <a:rPr lang="ko-KR" altLang="en-US" sz="300" u="none" strike="noStrike">
                          <a:effectLst/>
                        </a:rPr>
                        <a:t>휴대전화</a:t>
                      </a:r>
                      <a:r>
                        <a:rPr lang="en-US" altLang="ko-KR" sz="300" u="none" strike="noStrike">
                          <a:effectLst/>
                        </a:rPr>
                        <a:t>' </a:t>
                      </a:r>
                      <a:r>
                        <a:rPr lang="ko-KR" altLang="en-US" sz="300" u="none" strike="noStrike">
                          <a:effectLst/>
                        </a:rPr>
                        <a:t>입력 창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2208" marR="2208" marT="22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수정하고자 하는 휴대전화 번호를 입력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2208" marR="2208" marT="22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비기능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2208" marR="2208" marT="22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300" u="none" strike="noStrike">
                          <a:effectLst/>
                        </a:rPr>
                        <a:t>5</a:t>
                      </a:r>
                      <a:endParaRPr lang="en-US" altLang="ko-Kore-KR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2208" marR="2208" marT="22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하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2208" marR="2208" marT="22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구교문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2208" marR="2208" marT="220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300" u="none" strike="noStrike">
                          <a:effectLst/>
                        </a:rPr>
                        <a:t> 휴대전화 번호를 수정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2208" marR="2208" marT="22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300" u="none" strike="noStrike">
                          <a:effectLst/>
                        </a:rPr>
                        <a:t>1.0.1</a:t>
                      </a:r>
                      <a:endParaRPr lang="en-US" altLang="ko-Kore-KR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2208" marR="2208" marT="22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수용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2208" marR="2208" marT="2208" marB="0" anchor="ctr"/>
                </a:tc>
                <a:extLst>
                  <a:ext uri="{0D108BD9-81ED-4DB2-BD59-A6C34878D82A}">
                    <a16:rowId xmlns:a16="http://schemas.microsoft.com/office/drawing/2014/main" val="1152078426"/>
                  </a:ext>
                </a:extLst>
              </a:tr>
              <a:tr h="236630">
                <a:tc>
                  <a:txBody>
                    <a:bodyPr/>
                    <a:lstStyle/>
                    <a:p>
                      <a:pPr algn="ctr" fontAlgn="ctr"/>
                      <a:r>
                        <a:rPr lang="en" sz="300" u="none" strike="noStrike">
                          <a:effectLst/>
                        </a:rPr>
                        <a:t>CM_A42</a:t>
                      </a:r>
                      <a:endParaRPr lang="en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2208" marR="2208" marT="22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회원정보 수정 페이지의</a:t>
                      </a:r>
                      <a:br>
                        <a:rPr lang="ko-KR" altLang="en-US" sz="300" u="none" strike="noStrike">
                          <a:effectLst/>
                        </a:rPr>
                      </a:br>
                      <a:r>
                        <a:rPr lang="en-US" altLang="ko-KR" sz="300" u="none" strike="noStrike">
                          <a:effectLst/>
                        </a:rPr>
                        <a:t>'</a:t>
                      </a:r>
                      <a:r>
                        <a:rPr lang="ko-KR" altLang="en-US" sz="300" u="none" strike="noStrike">
                          <a:effectLst/>
                        </a:rPr>
                        <a:t>수정하기</a:t>
                      </a:r>
                      <a:r>
                        <a:rPr lang="en-US" altLang="ko-KR" sz="300" u="none" strike="noStrike">
                          <a:effectLst/>
                        </a:rPr>
                        <a:t>' </a:t>
                      </a:r>
                      <a:r>
                        <a:rPr lang="ko-KR" altLang="en-US" sz="300" u="none" strike="noStrike">
                          <a:effectLst/>
                        </a:rPr>
                        <a:t>버튼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2208" marR="2208" marT="22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회원정보 수정을 완료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2208" marR="2208" marT="22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기능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2208" marR="2208" marT="22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300" u="none" strike="noStrike">
                          <a:effectLst/>
                        </a:rPr>
                        <a:t>5</a:t>
                      </a:r>
                      <a:endParaRPr lang="en-US" altLang="ko-Kore-KR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2208" marR="2208" marT="22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상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2208" marR="2208" marT="22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>
                          <a:effectLst/>
                        </a:rPr>
                        <a:t>구교문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2208" marR="2208" marT="220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300" u="none" strike="noStrike">
                          <a:effectLst/>
                        </a:rPr>
                        <a:t> 회원정보 수정 페이지에서 수정된 정보가 있으면 하단 </a:t>
                      </a:r>
                      <a:r>
                        <a:rPr lang="en-US" altLang="ko-KR" sz="300" u="none" strike="noStrike">
                          <a:effectLst/>
                        </a:rPr>
                        <a:t>'</a:t>
                      </a:r>
                      <a:r>
                        <a:rPr lang="ko-KR" altLang="en-US" sz="300" u="none" strike="noStrike">
                          <a:effectLst/>
                        </a:rPr>
                        <a:t>저장</a:t>
                      </a:r>
                      <a:r>
                        <a:rPr lang="en-US" altLang="ko-KR" sz="300" u="none" strike="noStrike">
                          <a:effectLst/>
                        </a:rPr>
                        <a:t>' </a:t>
                      </a:r>
                      <a:r>
                        <a:rPr lang="ko-KR" altLang="en-US" sz="300" u="none" strike="noStrike">
                          <a:effectLst/>
                        </a:rPr>
                        <a:t>버튼을 클릭하여 변경된 정보를 서버로 전송</a:t>
                      </a:r>
                      <a:br>
                        <a:rPr lang="ko-KR" altLang="en-US" sz="300" u="none" strike="noStrike">
                          <a:effectLst/>
                        </a:rPr>
                      </a:br>
                      <a:r>
                        <a:rPr lang="ko-KR" altLang="en-US" sz="300" u="none" strike="noStrike">
                          <a:effectLst/>
                        </a:rPr>
                        <a:t>   ㄴ 기존의 회원정보에서 새로 입력받은 이메일 주소</a:t>
                      </a:r>
                      <a:r>
                        <a:rPr lang="en-US" altLang="ko-KR" sz="300" u="none" strike="noStrike">
                          <a:effectLst/>
                        </a:rPr>
                        <a:t>, </a:t>
                      </a:r>
                      <a:r>
                        <a:rPr lang="ko-KR" altLang="en-US" sz="300" u="none" strike="noStrike">
                          <a:effectLst/>
                        </a:rPr>
                        <a:t>휴대전화를 저장</a:t>
                      </a:r>
                      <a:br>
                        <a:rPr lang="ko-KR" altLang="en-US" sz="300" u="none" strike="noStrike">
                          <a:effectLst/>
                        </a:rPr>
                      </a:br>
                      <a:br>
                        <a:rPr lang="ko-KR" altLang="en-US" sz="300" u="none" strike="noStrike">
                          <a:effectLst/>
                        </a:rPr>
                      </a:br>
                      <a:r>
                        <a:rPr lang="ko-KR" altLang="en-US" sz="300" u="none" strike="noStrike">
                          <a:effectLst/>
                        </a:rPr>
                        <a:t> 저장이 완료되면 회원정보 페이지로 이동되며 변경된 정보로 회원정보 노출</a:t>
                      </a:r>
                      <a:endParaRPr lang="ko-KR" altLang="en-US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2208" marR="2208" marT="22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300" u="none" strike="noStrike">
                          <a:effectLst/>
                        </a:rPr>
                        <a:t>1.0.1</a:t>
                      </a:r>
                      <a:endParaRPr lang="en-US" altLang="ko-Kore-KR" sz="3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2208" marR="2208" marT="22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" u="none" strike="noStrike" dirty="0">
                          <a:effectLst/>
                        </a:rPr>
                        <a:t>수용</a:t>
                      </a:r>
                      <a:endParaRPr lang="ko-KR" altLang="en-US" sz="3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2208" marR="2208" marT="2208" marB="0" anchor="ctr"/>
                </a:tc>
                <a:extLst>
                  <a:ext uri="{0D108BD9-81ED-4DB2-BD59-A6C34878D82A}">
                    <a16:rowId xmlns:a16="http://schemas.microsoft.com/office/drawing/2014/main" val="7422229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854390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409575" y="419993"/>
            <a:ext cx="11372850" cy="6018014"/>
          </a:xfrm>
          <a:prstGeom prst="rect">
            <a:avLst/>
          </a:prstGeom>
          <a:solidFill>
            <a:schemeClr val="bg1"/>
          </a:solidFill>
          <a:ln w="187325">
            <a:noFill/>
          </a:ln>
          <a:effectLst>
            <a:outerShdw blurRad="431800" dist="241300" dir="5400000" sx="97000" sy="97000" algn="t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2" latinLnBrk="0">
              <a:lnSpc>
                <a:spcPct val="150000"/>
              </a:lnSpc>
              <a:defRPr/>
            </a:pPr>
            <a:endParaRPr lang="ko-KR" altLang="en-US" sz="4400" kern="0" spc="300" dirty="0">
              <a:solidFill>
                <a:prstClr val="white">
                  <a:lumMod val="75000"/>
                </a:prstClr>
              </a:solidFill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2B52EA9E-73FC-BC44-8193-30133D79BC57}"/>
              </a:ext>
            </a:extLst>
          </p:cNvPr>
          <p:cNvGrpSpPr/>
          <p:nvPr/>
        </p:nvGrpSpPr>
        <p:grpSpPr>
          <a:xfrm>
            <a:off x="572526" y="419993"/>
            <a:ext cx="367274" cy="6018014"/>
            <a:chOff x="572526" y="419993"/>
            <a:chExt cx="367274" cy="6018014"/>
          </a:xfrm>
        </p:grpSpPr>
        <p:cxnSp>
          <p:nvCxnSpPr>
            <p:cNvPr id="62" name="직선 연결선 67">
              <a:extLst>
                <a:ext uri="{FF2B5EF4-FFF2-40B4-BE49-F238E27FC236}">
                  <a16:creationId xmlns:a16="http://schemas.microsoft.com/office/drawing/2014/main" id="{BCE5D9FB-BA63-9141-8E7E-14D5C5B521C4}"/>
                </a:ext>
              </a:extLst>
            </p:cNvPr>
            <p:cNvCxnSpPr/>
            <p:nvPr/>
          </p:nvCxnSpPr>
          <p:spPr>
            <a:xfrm>
              <a:off x="939800" y="419993"/>
              <a:ext cx="0" cy="6018014"/>
            </a:xfrm>
            <a:prstGeom prst="line">
              <a:avLst/>
            </a:prstGeom>
            <a:ln w="127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4" name="Group 12">
              <a:extLst>
                <a:ext uri="{FF2B5EF4-FFF2-40B4-BE49-F238E27FC236}">
                  <a16:creationId xmlns:a16="http://schemas.microsoft.com/office/drawing/2014/main" id="{96F3369D-E16D-0741-9748-499B9FFC7B3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81526" y="787429"/>
              <a:ext cx="180000" cy="143185"/>
              <a:chOff x="6124" y="305"/>
              <a:chExt cx="841" cy="669"/>
            </a:xfrm>
            <a:solidFill>
              <a:schemeClr val="bg2"/>
            </a:solidFill>
          </p:grpSpPr>
          <p:sp>
            <p:nvSpPr>
              <p:cNvPr id="77" name="Freeform 13">
                <a:extLst>
                  <a:ext uri="{FF2B5EF4-FFF2-40B4-BE49-F238E27FC236}">
                    <a16:creationId xmlns:a16="http://schemas.microsoft.com/office/drawing/2014/main" id="{521E8049-A586-E349-96E8-7B54CEFA19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44" y="440"/>
                <a:ext cx="601" cy="534"/>
              </a:xfrm>
              <a:custGeom>
                <a:avLst/>
                <a:gdLst>
                  <a:gd name="T0" fmla="*/ 902 w 1802"/>
                  <a:gd name="T1" fmla="*/ 0 h 1602"/>
                  <a:gd name="T2" fmla="*/ 2 w 1802"/>
                  <a:gd name="T3" fmla="*/ 742 h 1602"/>
                  <a:gd name="T4" fmla="*/ 2 w 1802"/>
                  <a:gd name="T5" fmla="*/ 743 h 1602"/>
                  <a:gd name="T6" fmla="*/ 2 w 1802"/>
                  <a:gd name="T7" fmla="*/ 746 h 1602"/>
                  <a:gd name="T8" fmla="*/ 0 w 1802"/>
                  <a:gd name="T9" fmla="*/ 749 h 1602"/>
                  <a:gd name="T10" fmla="*/ 0 w 1802"/>
                  <a:gd name="T11" fmla="*/ 751 h 1602"/>
                  <a:gd name="T12" fmla="*/ 0 w 1802"/>
                  <a:gd name="T13" fmla="*/ 1501 h 1602"/>
                  <a:gd name="T14" fmla="*/ 2 w 1802"/>
                  <a:gd name="T15" fmla="*/ 1521 h 1602"/>
                  <a:gd name="T16" fmla="*/ 16 w 1802"/>
                  <a:gd name="T17" fmla="*/ 1557 h 1602"/>
                  <a:gd name="T18" fmla="*/ 30 w 1802"/>
                  <a:gd name="T19" fmla="*/ 1572 h 1602"/>
                  <a:gd name="T20" fmla="*/ 45 w 1802"/>
                  <a:gd name="T21" fmla="*/ 1586 h 1602"/>
                  <a:gd name="T22" fmla="*/ 81 w 1802"/>
                  <a:gd name="T23" fmla="*/ 1601 h 1602"/>
                  <a:gd name="T24" fmla="*/ 100 w 1802"/>
                  <a:gd name="T25" fmla="*/ 1602 h 1602"/>
                  <a:gd name="T26" fmla="*/ 702 w 1802"/>
                  <a:gd name="T27" fmla="*/ 1602 h 1602"/>
                  <a:gd name="T28" fmla="*/ 702 w 1802"/>
                  <a:gd name="T29" fmla="*/ 1001 h 1602"/>
                  <a:gd name="T30" fmla="*/ 1102 w 1802"/>
                  <a:gd name="T31" fmla="*/ 1001 h 1602"/>
                  <a:gd name="T32" fmla="*/ 1102 w 1802"/>
                  <a:gd name="T33" fmla="*/ 1602 h 1602"/>
                  <a:gd name="T34" fmla="*/ 1703 w 1802"/>
                  <a:gd name="T35" fmla="*/ 1602 h 1602"/>
                  <a:gd name="T36" fmla="*/ 1723 w 1802"/>
                  <a:gd name="T37" fmla="*/ 1601 h 1602"/>
                  <a:gd name="T38" fmla="*/ 1758 w 1802"/>
                  <a:gd name="T39" fmla="*/ 1586 h 1602"/>
                  <a:gd name="T40" fmla="*/ 1773 w 1802"/>
                  <a:gd name="T41" fmla="*/ 1572 h 1602"/>
                  <a:gd name="T42" fmla="*/ 1786 w 1802"/>
                  <a:gd name="T43" fmla="*/ 1557 h 1602"/>
                  <a:gd name="T44" fmla="*/ 1802 w 1802"/>
                  <a:gd name="T45" fmla="*/ 1521 h 1602"/>
                  <a:gd name="T46" fmla="*/ 1802 w 1802"/>
                  <a:gd name="T47" fmla="*/ 1501 h 1602"/>
                  <a:gd name="T48" fmla="*/ 1802 w 1802"/>
                  <a:gd name="T49" fmla="*/ 751 h 1602"/>
                  <a:gd name="T50" fmla="*/ 1802 w 1802"/>
                  <a:gd name="T51" fmla="*/ 745 h 1602"/>
                  <a:gd name="T52" fmla="*/ 1801 w 1802"/>
                  <a:gd name="T53" fmla="*/ 742 h 1602"/>
                  <a:gd name="T54" fmla="*/ 902 w 1802"/>
                  <a:gd name="T55" fmla="*/ 0 h 16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802" h="1602">
                    <a:moveTo>
                      <a:pt x="902" y="0"/>
                    </a:moveTo>
                    <a:lnTo>
                      <a:pt x="2" y="742"/>
                    </a:lnTo>
                    <a:lnTo>
                      <a:pt x="2" y="743"/>
                    </a:lnTo>
                    <a:lnTo>
                      <a:pt x="2" y="746"/>
                    </a:lnTo>
                    <a:lnTo>
                      <a:pt x="0" y="749"/>
                    </a:lnTo>
                    <a:lnTo>
                      <a:pt x="0" y="751"/>
                    </a:lnTo>
                    <a:lnTo>
                      <a:pt x="0" y="1501"/>
                    </a:lnTo>
                    <a:lnTo>
                      <a:pt x="2" y="1521"/>
                    </a:lnTo>
                    <a:lnTo>
                      <a:pt x="16" y="1557"/>
                    </a:lnTo>
                    <a:lnTo>
                      <a:pt x="30" y="1572"/>
                    </a:lnTo>
                    <a:lnTo>
                      <a:pt x="45" y="1586"/>
                    </a:lnTo>
                    <a:lnTo>
                      <a:pt x="81" y="1601"/>
                    </a:lnTo>
                    <a:lnTo>
                      <a:pt x="100" y="1602"/>
                    </a:lnTo>
                    <a:lnTo>
                      <a:pt x="702" y="1602"/>
                    </a:lnTo>
                    <a:lnTo>
                      <a:pt x="702" y="1001"/>
                    </a:lnTo>
                    <a:lnTo>
                      <a:pt x="1102" y="1001"/>
                    </a:lnTo>
                    <a:lnTo>
                      <a:pt x="1102" y="1602"/>
                    </a:lnTo>
                    <a:lnTo>
                      <a:pt x="1703" y="1602"/>
                    </a:lnTo>
                    <a:lnTo>
                      <a:pt x="1723" y="1601"/>
                    </a:lnTo>
                    <a:lnTo>
                      <a:pt x="1758" y="1586"/>
                    </a:lnTo>
                    <a:lnTo>
                      <a:pt x="1773" y="1572"/>
                    </a:lnTo>
                    <a:lnTo>
                      <a:pt x="1786" y="1557"/>
                    </a:lnTo>
                    <a:lnTo>
                      <a:pt x="1802" y="1521"/>
                    </a:lnTo>
                    <a:lnTo>
                      <a:pt x="1802" y="1501"/>
                    </a:lnTo>
                    <a:lnTo>
                      <a:pt x="1802" y="751"/>
                    </a:lnTo>
                    <a:lnTo>
                      <a:pt x="1802" y="745"/>
                    </a:lnTo>
                    <a:lnTo>
                      <a:pt x="1801" y="742"/>
                    </a:lnTo>
                    <a:lnTo>
                      <a:pt x="90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78" name="Freeform 14">
                <a:extLst>
                  <a:ext uri="{FF2B5EF4-FFF2-40B4-BE49-F238E27FC236}">
                    <a16:creationId xmlns:a16="http://schemas.microsoft.com/office/drawing/2014/main" id="{42FB859E-C820-9746-A2A3-9DA052675D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24" y="305"/>
                <a:ext cx="841" cy="394"/>
              </a:xfrm>
              <a:custGeom>
                <a:avLst/>
                <a:gdLst>
                  <a:gd name="T0" fmla="*/ 2505 w 2522"/>
                  <a:gd name="T1" fmla="*/ 978 h 1181"/>
                  <a:gd name="T2" fmla="*/ 2162 w 2522"/>
                  <a:gd name="T3" fmla="*/ 694 h 1181"/>
                  <a:gd name="T4" fmla="*/ 2162 w 2522"/>
                  <a:gd name="T5" fmla="*/ 54 h 1181"/>
                  <a:gd name="T6" fmla="*/ 2162 w 2522"/>
                  <a:gd name="T7" fmla="*/ 44 h 1181"/>
                  <a:gd name="T8" fmla="*/ 2155 w 2522"/>
                  <a:gd name="T9" fmla="*/ 26 h 1181"/>
                  <a:gd name="T10" fmla="*/ 2149 w 2522"/>
                  <a:gd name="T11" fmla="*/ 18 h 1181"/>
                  <a:gd name="T12" fmla="*/ 2141 w 2522"/>
                  <a:gd name="T13" fmla="*/ 13 h 1181"/>
                  <a:gd name="T14" fmla="*/ 2123 w 2522"/>
                  <a:gd name="T15" fmla="*/ 5 h 1181"/>
                  <a:gd name="T16" fmla="*/ 2113 w 2522"/>
                  <a:gd name="T17" fmla="*/ 5 h 1181"/>
                  <a:gd name="T18" fmla="*/ 1812 w 2522"/>
                  <a:gd name="T19" fmla="*/ 5 h 1181"/>
                  <a:gd name="T20" fmla="*/ 1802 w 2522"/>
                  <a:gd name="T21" fmla="*/ 5 h 1181"/>
                  <a:gd name="T22" fmla="*/ 1783 w 2522"/>
                  <a:gd name="T23" fmla="*/ 13 h 1181"/>
                  <a:gd name="T24" fmla="*/ 1776 w 2522"/>
                  <a:gd name="T25" fmla="*/ 18 h 1181"/>
                  <a:gd name="T26" fmla="*/ 1770 w 2522"/>
                  <a:gd name="T27" fmla="*/ 26 h 1181"/>
                  <a:gd name="T28" fmla="*/ 1763 w 2522"/>
                  <a:gd name="T29" fmla="*/ 44 h 1181"/>
                  <a:gd name="T30" fmla="*/ 1762 w 2522"/>
                  <a:gd name="T31" fmla="*/ 54 h 1181"/>
                  <a:gd name="T32" fmla="*/ 1762 w 2522"/>
                  <a:gd name="T33" fmla="*/ 360 h 1181"/>
                  <a:gd name="T34" fmla="*/ 1380 w 2522"/>
                  <a:gd name="T35" fmla="*/ 41 h 1181"/>
                  <a:gd name="T36" fmla="*/ 1354 w 2522"/>
                  <a:gd name="T37" fmla="*/ 23 h 1181"/>
                  <a:gd name="T38" fmla="*/ 1295 w 2522"/>
                  <a:gd name="T39" fmla="*/ 1 h 1181"/>
                  <a:gd name="T40" fmla="*/ 1262 w 2522"/>
                  <a:gd name="T41" fmla="*/ 0 h 1181"/>
                  <a:gd name="T42" fmla="*/ 1227 w 2522"/>
                  <a:gd name="T43" fmla="*/ 1 h 1181"/>
                  <a:gd name="T44" fmla="*/ 1168 w 2522"/>
                  <a:gd name="T45" fmla="*/ 23 h 1181"/>
                  <a:gd name="T46" fmla="*/ 1142 w 2522"/>
                  <a:gd name="T47" fmla="*/ 41 h 1181"/>
                  <a:gd name="T48" fmla="*/ 17 w 2522"/>
                  <a:gd name="T49" fmla="*/ 978 h 1181"/>
                  <a:gd name="T50" fmla="*/ 10 w 2522"/>
                  <a:gd name="T51" fmla="*/ 985 h 1181"/>
                  <a:gd name="T52" fmla="*/ 1 w 2522"/>
                  <a:gd name="T53" fmla="*/ 1001 h 1181"/>
                  <a:gd name="T54" fmla="*/ 0 w 2522"/>
                  <a:gd name="T55" fmla="*/ 1012 h 1181"/>
                  <a:gd name="T56" fmla="*/ 0 w 2522"/>
                  <a:gd name="T57" fmla="*/ 1023 h 1181"/>
                  <a:gd name="T58" fmla="*/ 6 w 2522"/>
                  <a:gd name="T59" fmla="*/ 1040 h 1181"/>
                  <a:gd name="T60" fmla="*/ 12 w 2522"/>
                  <a:gd name="T61" fmla="*/ 1048 h 1181"/>
                  <a:gd name="T62" fmla="*/ 108 w 2522"/>
                  <a:gd name="T63" fmla="*/ 1164 h 1181"/>
                  <a:gd name="T64" fmla="*/ 122 w 2522"/>
                  <a:gd name="T65" fmla="*/ 1177 h 1181"/>
                  <a:gd name="T66" fmla="*/ 141 w 2522"/>
                  <a:gd name="T67" fmla="*/ 1181 h 1181"/>
                  <a:gd name="T68" fmla="*/ 160 w 2522"/>
                  <a:gd name="T69" fmla="*/ 1181 h 1181"/>
                  <a:gd name="T70" fmla="*/ 179 w 2522"/>
                  <a:gd name="T71" fmla="*/ 1171 h 1181"/>
                  <a:gd name="T72" fmla="*/ 1262 w 2522"/>
                  <a:gd name="T73" fmla="*/ 268 h 1181"/>
                  <a:gd name="T74" fmla="*/ 2344 w 2522"/>
                  <a:gd name="T75" fmla="*/ 1171 h 1181"/>
                  <a:gd name="T76" fmla="*/ 2358 w 2522"/>
                  <a:gd name="T77" fmla="*/ 1180 h 1181"/>
                  <a:gd name="T78" fmla="*/ 2377 w 2522"/>
                  <a:gd name="T79" fmla="*/ 1181 h 1181"/>
                  <a:gd name="T80" fmla="*/ 2383 w 2522"/>
                  <a:gd name="T81" fmla="*/ 1181 h 1181"/>
                  <a:gd name="T82" fmla="*/ 2401 w 2522"/>
                  <a:gd name="T83" fmla="*/ 1177 h 1181"/>
                  <a:gd name="T84" fmla="*/ 2414 w 2522"/>
                  <a:gd name="T85" fmla="*/ 1164 h 1181"/>
                  <a:gd name="T86" fmla="*/ 2512 w 2522"/>
                  <a:gd name="T87" fmla="*/ 1048 h 1181"/>
                  <a:gd name="T88" fmla="*/ 2518 w 2522"/>
                  <a:gd name="T89" fmla="*/ 1040 h 1181"/>
                  <a:gd name="T90" fmla="*/ 2522 w 2522"/>
                  <a:gd name="T91" fmla="*/ 1023 h 1181"/>
                  <a:gd name="T92" fmla="*/ 2522 w 2522"/>
                  <a:gd name="T93" fmla="*/ 1012 h 1181"/>
                  <a:gd name="T94" fmla="*/ 2521 w 2522"/>
                  <a:gd name="T95" fmla="*/ 1001 h 1181"/>
                  <a:gd name="T96" fmla="*/ 2512 w 2522"/>
                  <a:gd name="T97" fmla="*/ 985 h 1181"/>
                  <a:gd name="T98" fmla="*/ 2505 w 2522"/>
                  <a:gd name="T99" fmla="*/ 978 h 1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522" h="1181">
                    <a:moveTo>
                      <a:pt x="2505" y="978"/>
                    </a:moveTo>
                    <a:lnTo>
                      <a:pt x="2162" y="694"/>
                    </a:lnTo>
                    <a:lnTo>
                      <a:pt x="2162" y="54"/>
                    </a:lnTo>
                    <a:lnTo>
                      <a:pt x="2162" y="44"/>
                    </a:lnTo>
                    <a:lnTo>
                      <a:pt x="2155" y="26"/>
                    </a:lnTo>
                    <a:lnTo>
                      <a:pt x="2149" y="18"/>
                    </a:lnTo>
                    <a:lnTo>
                      <a:pt x="2141" y="13"/>
                    </a:lnTo>
                    <a:lnTo>
                      <a:pt x="2123" y="5"/>
                    </a:lnTo>
                    <a:lnTo>
                      <a:pt x="2113" y="5"/>
                    </a:lnTo>
                    <a:lnTo>
                      <a:pt x="1812" y="5"/>
                    </a:lnTo>
                    <a:lnTo>
                      <a:pt x="1802" y="5"/>
                    </a:lnTo>
                    <a:lnTo>
                      <a:pt x="1783" y="13"/>
                    </a:lnTo>
                    <a:lnTo>
                      <a:pt x="1776" y="18"/>
                    </a:lnTo>
                    <a:lnTo>
                      <a:pt x="1770" y="26"/>
                    </a:lnTo>
                    <a:lnTo>
                      <a:pt x="1763" y="44"/>
                    </a:lnTo>
                    <a:lnTo>
                      <a:pt x="1762" y="54"/>
                    </a:lnTo>
                    <a:lnTo>
                      <a:pt x="1762" y="360"/>
                    </a:lnTo>
                    <a:lnTo>
                      <a:pt x="1380" y="41"/>
                    </a:lnTo>
                    <a:lnTo>
                      <a:pt x="1354" y="23"/>
                    </a:lnTo>
                    <a:lnTo>
                      <a:pt x="1295" y="1"/>
                    </a:lnTo>
                    <a:lnTo>
                      <a:pt x="1262" y="0"/>
                    </a:lnTo>
                    <a:lnTo>
                      <a:pt x="1227" y="1"/>
                    </a:lnTo>
                    <a:lnTo>
                      <a:pt x="1168" y="23"/>
                    </a:lnTo>
                    <a:lnTo>
                      <a:pt x="1142" y="41"/>
                    </a:lnTo>
                    <a:lnTo>
                      <a:pt x="17" y="978"/>
                    </a:lnTo>
                    <a:lnTo>
                      <a:pt x="10" y="985"/>
                    </a:lnTo>
                    <a:lnTo>
                      <a:pt x="1" y="1001"/>
                    </a:lnTo>
                    <a:lnTo>
                      <a:pt x="0" y="1012"/>
                    </a:lnTo>
                    <a:lnTo>
                      <a:pt x="0" y="1023"/>
                    </a:lnTo>
                    <a:lnTo>
                      <a:pt x="6" y="1040"/>
                    </a:lnTo>
                    <a:lnTo>
                      <a:pt x="12" y="1048"/>
                    </a:lnTo>
                    <a:lnTo>
                      <a:pt x="108" y="1164"/>
                    </a:lnTo>
                    <a:lnTo>
                      <a:pt x="122" y="1177"/>
                    </a:lnTo>
                    <a:lnTo>
                      <a:pt x="141" y="1181"/>
                    </a:lnTo>
                    <a:lnTo>
                      <a:pt x="160" y="1181"/>
                    </a:lnTo>
                    <a:lnTo>
                      <a:pt x="179" y="1171"/>
                    </a:lnTo>
                    <a:lnTo>
                      <a:pt x="1262" y="268"/>
                    </a:lnTo>
                    <a:lnTo>
                      <a:pt x="2344" y="1171"/>
                    </a:lnTo>
                    <a:lnTo>
                      <a:pt x="2358" y="1180"/>
                    </a:lnTo>
                    <a:lnTo>
                      <a:pt x="2377" y="1181"/>
                    </a:lnTo>
                    <a:lnTo>
                      <a:pt x="2383" y="1181"/>
                    </a:lnTo>
                    <a:lnTo>
                      <a:pt x="2401" y="1177"/>
                    </a:lnTo>
                    <a:lnTo>
                      <a:pt x="2414" y="1164"/>
                    </a:lnTo>
                    <a:lnTo>
                      <a:pt x="2512" y="1048"/>
                    </a:lnTo>
                    <a:lnTo>
                      <a:pt x="2518" y="1040"/>
                    </a:lnTo>
                    <a:lnTo>
                      <a:pt x="2522" y="1023"/>
                    </a:lnTo>
                    <a:lnTo>
                      <a:pt x="2522" y="1012"/>
                    </a:lnTo>
                    <a:lnTo>
                      <a:pt x="2521" y="1001"/>
                    </a:lnTo>
                    <a:lnTo>
                      <a:pt x="2512" y="985"/>
                    </a:lnTo>
                    <a:lnTo>
                      <a:pt x="2505" y="97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65" name="Group 20">
              <a:extLst>
                <a:ext uri="{FF2B5EF4-FFF2-40B4-BE49-F238E27FC236}">
                  <a16:creationId xmlns:a16="http://schemas.microsoft.com/office/drawing/2014/main" id="{91C3D43D-07B5-FD46-8A57-0C871E371914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14027" y="1408363"/>
              <a:ext cx="131960" cy="180000"/>
              <a:chOff x="2597" y="4163"/>
              <a:chExt cx="217" cy="296"/>
            </a:xfrm>
            <a:solidFill>
              <a:schemeClr val="bg2"/>
            </a:solidFill>
          </p:grpSpPr>
          <p:sp>
            <p:nvSpPr>
              <p:cNvPr id="73" name="Freeform 22">
                <a:extLst>
                  <a:ext uri="{FF2B5EF4-FFF2-40B4-BE49-F238E27FC236}">
                    <a16:creationId xmlns:a16="http://schemas.microsoft.com/office/drawing/2014/main" id="{E307F11F-4C98-CF49-891E-843B356AB0A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30" y="4163"/>
                <a:ext cx="151" cy="176"/>
              </a:xfrm>
              <a:custGeom>
                <a:avLst/>
                <a:gdLst>
                  <a:gd name="T0" fmla="*/ 410 w 1662"/>
                  <a:gd name="T1" fmla="*/ 645 h 1942"/>
                  <a:gd name="T2" fmla="*/ 309 w 1662"/>
                  <a:gd name="T3" fmla="*/ 847 h 1942"/>
                  <a:gd name="T4" fmla="*/ 255 w 1662"/>
                  <a:gd name="T5" fmla="*/ 1023 h 1942"/>
                  <a:gd name="T6" fmla="*/ 263 w 1662"/>
                  <a:gd name="T7" fmla="*/ 1206 h 1942"/>
                  <a:gd name="T8" fmla="*/ 347 w 1662"/>
                  <a:gd name="T9" fmla="*/ 1429 h 1942"/>
                  <a:gd name="T10" fmla="*/ 476 w 1662"/>
                  <a:gd name="T11" fmla="*/ 1620 h 1942"/>
                  <a:gd name="T12" fmla="*/ 638 w 1662"/>
                  <a:gd name="T13" fmla="*/ 1753 h 1942"/>
                  <a:gd name="T14" fmla="*/ 825 w 1662"/>
                  <a:gd name="T15" fmla="*/ 1803 h 1942"/>
                  <a:gd name="T16" fmla="*/ 1013 w 1662"/>
                  <a:gd name="T17" fmla="*/ 1753 h 1942"/>
                  <a:gd name="T18" fmla="*/ 1176 w 1662"/>
                  <a:gd name="T19" fmla="*/ 1619 h 1942"/>
                  <a:gd name="T20" fmla="*/ 1305 w 1662"/>
                  <a:gd name="T21" fmla="*/ 1428 h 1942"/>
                  <a:gd name="T22" fmla="*/ 1388 w 1662"/>
                  <a:gd name="T23" fmla="*/ 1205 h 1942"/>
                  <a:gd name="T24" fmla="*/ 1418 w 1662"/>
                  <a:gd name="T25" fmla="*/ 974 h 1942"/>
                  <a:gd name="T26" fmla="*/ 1266 w 1662"/>
                  <a:gd name="T27" fmla="*/ 836 h 1942"/>
                  <a:gd name="T28" fmla="*/ 1012 w 1662"/>
                  <a:gd name="T29" fmla="*/ 794 h 1942"/>
                  <a:gd name="T30" fmla="*/ 806 w 1662"/>
                  <a:gd name="T31" fmla="*/ 713 h 1942"/>
                  <a:gd name="T32" fmla="*/ 646 w 1662"/>
                  <a:gd name="T33" fmla="*/ 610 h 1942"/>
                  <a:gd name="T34" fmla="*/ 526 w 1662"/>
                  <a:gd name="T35" fmla="*/ 499 h 1942"/>
                  <a:gd name="T36" fmla="*/ 944 w 1662"/>
                  <a:gd name="T37" fmla="*/ 23 h 1942"/>
                  <a:gd name="T38" fmla="*/ 1152 w 1662"/>
                  <a:gd name="T39" fmla="*/ 118 h 1942"/>
                  <a:gd name="T40" fmla="*/ 1271 w 1662"/>
                  <a:gd name="T41" fmla="*/ 205 h 1942"/>
                  <a:gd name="T42" fmla="*/ 1388 w 1662"/>
                  <a:gd name="T43" fmla="*/ 323 h 1942"/>
                  <a:gd name="T44" fmla="*/ 1455 w 1662"/>
                  <a:gd name="T45" fmla="*/ 429 h 1942"/>
                  <a:gd name="T46" fmla="*/ 1524 w 1662"/>
                  <a:gd name="T47" fmla="*/ 626 h 1942"/>
                  <a:gd name="T48" fmla="*/ 1555 w 1662"/>
                  <a:gd name="T49" fmla="*/ 892 h 1942"/>
                  <a:gd name="T50" fmla="*/ 1619 w 1662"/>
                  <a:gd name="T51" fmla="*/ 939 h 1942"/>
                  <a:gd name="T52" fmla="*/ 1657 w 1662"/>
                  <a:gd name="T53" fmla="*/ 1032 h 1942"/>
                  <a:gd name="T54" fmla="*/ 1655 w 1662"/>
                  <a:gd name="T55" fmla="*/ 1183 h 1942"/>
                  <a:gd name="T56" fmla="*/ 1611 w 1662"/>
                  <a:gd name="T57" fmla="*/ 1304 h 1942"/>
                  <a:gd name="T58" fmla="*/ 1537 w 1662"/>
                  <a:gd name="T59" fmla="*/ 1372 h 1942"/>
                  <a:gd name="T60" fmla="*/ 1445 w 1662"/>
                  <a:gd name="T61" fmla="*/ 1454 h 1942"/>
                  <a:gd name="T62" fmla="*/ 1313 w 1662"/>
                  <a:gd name="T63" fmla="*/ 1670 h 1942"/>
                  <a:gd name="T64" fmla="*/ 1141 w 1662"/>
                  <a:gd name="T65" fmla="*/ 1836 h 1942"/>
                  <a:gd name="T66" fmla="*/ 937 w 1662"/>
                  <a:gd name="T67" fmla="*/ 1930 h 1942"/>
                  <a:gd name="T68" fmla="*/ 714 w 1662"/>
                  <a:gd name="T69" fmla="*/ 1930 h 1942"/>
                  <a:gd name="T70" fmla="*/ 510 w 1662"/>
                  <a:gd name="T71" fmla="*/ 1836 h 1942"/>
                  <a:gd name="T72" fmla="*/ 337 w 1662"/>
                  <a:gd name="T73" fmla="*/ 1669 h 1942"/>
                  <a:gd name="T74" fmla="*/ 205 w 1662"/>
                  <a:gd name="T75" fmla="*/ 1452 h 1942"/>
                  <a:gd name="T76" fmla="*/ 111 w 1662"/>
                  <a:gd name="T77" fmla="*/ 1364 h 1942"/>
                  <a:gd name="T78" fmla="*/ 39 w 1662"/>
                  <a:gd name="T79" fmla="*/ 1284 h 1942"/>
                  <a:gd name="T80" fmla="*/ 2 w 1662"/>
                  <a:gd name="T81" fmla="*/ 1143 h 1942"/>
                  <a:gd name="T82" fmla="*/ 9 w 1662"/>
                  <a:gd name="T83" fmla="*/ 1009 h 1942"/>
                  <a:gd name="T84" fmla="*/ 50 w 1662"/>
                  <a:gd name="T85" fmla="*/ 930 h 1942"/>
                  <a:gd name="T86" fmla="*/ 98 w 1662"/>
                  <a:gd name="T87" fmla="*/ 851 h 1942"/>
                  <a:gd name="T88" fmla="*/ 85 w 1662"/>
                  <a:gd name="T89" fmla="*/ 643 h 1942"/>
                  <a:gd name="T90" fmla="*/ 120 w 1662"/>
                  <a:gd name="T91" fmla="*/ 487 h 1942"/>
                  <a:gd name="T92" fmla="*/ 183 w 1662"/>
                  <a:gd name="T93" fmla="*/ 377 h 1942"/>
                  <a:gd name="T94" fmla="*/ 257 w 1662"/>
                  <a:gd name="T95" fmla="*/ 305 h 1942"/>
                  <a:gd name="T96" fmla="*/ 319 w 1662"/>
                  <a:gd name="T97" fmla="*/ 266 h 1942"/>
                  <a:gd name="T98" fmla="*/ 352 w 1662"/>
                  <a:gd name="T99" fmla="*/ 246 h 1942"/>
                  <a:gd name="T100" fmla="*/ 390 w 1662"/>
                  <a:gd name="T101" fmla="*/ 196 h 1942"/>
                  <a:gd name="T102" fmla="*/ 459 w 1662"/>
                  <a:gd name="T103" fmla="*/ 127 h 1942"/>
                  <a:gd name="T104" fmla="*/ 559 w 1662"/>
                  <a:gd name="T105" fmla="*/ 57 h 1942"/>
                  <a:gd name="T106" fmla="*/ 690 w 1662"/>
                  <a:gd name="T107" fmla="*/ 10 h 19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662" h="1942">
                    <a:moveTo>
                      <a:pt x="526" y="499"/>
                    </a:moveTo>
                    <a:lnTo>
                      <a:pt x="484" y="546"/>
                    </a:lnTo>
                    <a:lnTo>
                      <a:pt x="445" y="595"/>
                    </a:lnTo>
                    <a:lnTo>
                      <a:pt x="410" y="645"/>
                    </a:lnTo>
                    <a:lnTo>
                      <a:pt x="379" y="696"/>
                    </a:lnTo>
                    <a:lnTo>
                      <a:pt x="352" y="747"/>
                    </a:lnTo>
                    <a:lnTo>
                      <a:pt x="329" y="797"/>
                    </a:lnTo>
                    <a:lnTo>
                      <a:pt x="309" y="847"/>
                    </a:lnTo>
                    <a:lnTo>
                      <a:pt x="291" y="895"/>
                    </a:lnTo>
                    <a:lnTo>
                      <a:pt x="277" y="941"/>
                    </a:lnTo>
                    <a:lnTo>
                      <a:pt x="264" y="984"/>
                    </a:lnTo>
                    <a:lnTo>
                      <a:pt x="255" y="1023"/>
                    </a:lnTo>
                    <a:lnTo>
                      <a:pt x="247" y="1059"/>
                    </a:lnTo>
                    <a:lnTo>
                      <a:pt x="241" y="1091"/>
                    </a:lnTo>
                    <a:lnTo>
                      <a:pt x="250" y="1148"/>
                    </a:lnTo>
                    <a:lnTo>
                      <a:pt x="263" y="1206"/>
                    </a:lnTo>
                    <a:lnTo>
                      <a:pt x="280" y="1263"/>
                    </a:lnTo>
                    <a:lnTo>
                      <a:pt x="299" y="1320"/>
                    </a:lnTo>
                    <a:lnTo>
                      <a:pt x="322" y="1375"/>
                    </a:lnTo>
                    <a:lnTo>
                      <a:pt x="347" y="1429"/>
                    </a:lnTo>
                    <a:lnTo>
                      <a:pt x="375" y="1480"/>
                    </a:lnTo>
                    <a:lnTo>
                      <a:pt x="406" y="1530"/>
                    </a:lnTo>
                    <a:lnTo>
                      <a:pt x="440" y="1576"/>
                    </a:lnTo>
                    <a:lnTo>
                      <a:pt x="476" y="1620"/>
                    </a:lnTo>
                    <a:lnTo>
                      <a:pt x="513" y="1659"/>
                    </a:lnTo>
                    <a:lnTo>
                      <a:pt x="553" y="1695"/>
                    </a:lnTo>
                    <a:lnTo>
                      <a:pt x="594" y="1726"/>
                    </a:lnTo>
                    <a:lnTo>
                      <a:pt x="638" y="1753"/>
                    </a:lnTo>
                    <a:lnTo>
                      <a:pt x="683" y="1774"/>
                    </a:lnTo>
                    <a:lnTo>
                      <a:pt x="729" y="1789"/>
                    </a:lnTo>
                    <a:lnTo>
                      <a:pt x="777" y="1800"/>
                    </a:lnTo>
                    <a:lnTo>
                      <a:pt x="825" y="1803"/>
                    </a:lnTo>
                    <a:lnTo>
                      <a:pt x="875" y="1800"/>
                    </a:lnTo>
                    <a:lnTo>
                      <a:pt x="922" y="1789"/>
                    </a:lnTo>
                    <a:lnTo>
                      <a:pt x="968" y="1774"/>
                    </a:lnTo>
                    <a:lnTo>
                      <a:pt x="1013" y="1753"/>
                    </a:lnTo>
                    <a:lnTo>
                      <a:pt x="1056" y="1726"/>
                    </a:lnTo>
                    <a:lnTo>
                      <a:pt x="1099" y="1695"/>
                    </a:lnTo>
                    <a:lnTo>
                      <a:pt x="1139" y="1659"/>
                    </a:lnTo>
                    <a:lnTo>
                      <a:pt x="1176" y="1619"/>
                    </a:lnTo>
                    <a:lnTo>
                      <a:pt x="1212" y="1576"/>
                    </a:lnTo>
                    <a:lnTo>
                      <a:pt x="1245" y="1529"/>
                    </a:lnTo>
                    <a:lnTo>
                      <a:pt x="1276" y="1480"/>
                    </a:lnTo>
                    <a:lnTo>
                      <a:pt x="1305" y="1428"/>
                    </a:lnTo>
                    <a:lnTo>
                      <a:pt x="1330" y="1374"/>
                    </a:lnTo>
                    <a:lnTo>
                      <a:pt x="1353" y="1319"/>
                    </a:lnTo>
                    <a:lnTo>
                      <a:pt x="1372" y="1262"/>
                    </a:lnTo>
                    <a:lnTo>
                      <a:pt x="1388" y="1205"/>
                    </a:lnTo>
                    <a:lnTo>
                      <a:pt x="1401" y="1147"/>
                    </a:lnTo>
                    <a:lnTo>
                      <a:pt x="1411" y="1089"/>
                    </a:lnTo>
                    <a:lnTo>
                      <a:pt x="1416" y="1032"/>
                    </a:lnTo>
                    <a:lnTo>
                      <a:pt x="1418" y="974"/>
                    </a:lnTo>
                    <a:lnTo>
                      <a:pt x="1417" y="904"/>
                    </a:lnTo>
                    <a:lnTo>
                      <a:pt x="1414" y="838"/>
                    </a:lnTo>
                    <a:lnTo>
                      <a:pt x="1339" y="839"/>
                    </a:lnTo>
                    <a:lnTo>
                      <a:pt x="1266" y="836"/>
                    </a:lnTo>
                    <a:lnTo>
                      <a:pt x="1198" y="830"/>
                    </a:lnTo>
                    <a:lnTo>
                      <a:pt x="1133" y="820"/>
                    </a:lnTo>
                    <a:lnTo>
                      <a:pt x="1070" y="808"/>
                    </a:lnTo>
                    <a:lnTo>
                      <a:pt x="1012" y="794"/>
                    </a:lnTo>
                    <a:lnTo>
                      <a:pt x="956" y="777"/>
                    </a:lnTo>
                    <a:lnTo>
                      <a:pt x="903" y="757"/>
                    </a:lnTo>
                    <a:lnTo>
                      <a:pt x="853" y="737"/>
                    </a:lnTo>
                    <a:lnTo>
                      <a:pt x="806" y="713"/>
                    </a:lnTo>
                    <a:lnTo>
                      <a:pt x="762" y="690"/>
                    </a:lnTo>
                    <a:lnTo>
                      <a:pt x="721" y="664"/>
                    </a:lnTo>
                    <a:lnTo>
                      <a:pt x="682" y="638"/>
                    </a:lnTo>
                    <a:lnTo>
                      <a:pt x="646" y="610"/>
                    </a:lnTo>
                    <a:lnTo>
                      <a:pt x="612" y="583"/>
                    </a:lnTo>
                    <a:lnTo>
                      <a:pt x="581" y="555"/>
                    </a:lnTo>
                    <a:lnTo>
                      <a:pt x="552" y="527"/>
                    </a:lnTo>
                    <a:lnTo>
                      <a:pt x="526" y="499"/>
                    </a:lnTo>
                    <a:close/>
                    <a:moveTo>
                      <a:pt x="808" y="0"/>
                    </a:moveTo>
                    <a:lnTo>
                      <a:pt x="851" y="3"/>
                    </a:lnTo>
                    <a:lnTo>
                      <a:pt x="897" y="11"/>
                    </a:lnTo>
                    <a:lnTo>
                      <a:pt x="944" y="23"/>
                    </a:lnTo>
                    <a:lnTo>
                      <a:pt x="993" y="39"/>
                    </a:lnTo>
                    <a:lnTo>
                      <a:pt x="1044" y="60"/>
                    </a:lnTo>
                    <a:lnTo>
                      <a:pt x="1097" y="86"/>
                    </a:lnTo>
                    <a:lnTo>
                      <a:pt x="1152" y="118"/>
                    </a:lnTo>
                    <a:lnTo>
                      <a:pt x="1179" y="135"/>
                    </a:lnTo>
                    <a:lnTo>
                      <a:pt x="1208" y="155"/>
                    </a:lnTo>
                    <a:lnTo>
                      <a:pt x="1239" y="179"/>
                    </a:lnTo>
                    <a:lnTo>
                      <a:pt x="1271" y="205"/>
                    </a:lnTo>
                    <a:lnTo>
                      <a:pt x="1304" y="233"/>
                    </a:lnTo>
                    <a:lnTo>
                      <a:pt x="1334" y="261"/>
                    </a:lnTo>
                    <a:lnTo>
                      <a:pt x="1363" y="292"/>
                    </a:lnTo>
                    <a:lnTo>
                      <a:pt x="1388" y="323"/>
                    </a:lnTo>
                    <a:lnTo>
                      <a:pt x="1409" y="353"/>
                    </a:lnTo>
                    <a:lnTo>
                      <a:pt x="1409" y="353"/>
                    </a:lnTo>
                    <a:lnTo>
                      <a:pt x="1433" y="389"/>
                    </a:lnTo>
                    <a:lnTo>
                      <a:pt x="1455" y="429"/>
                    </a:lnTo>
                    <a:lnTo>
                      <a:pt x="1475" y="472"/>
                    </a:lnTo>
                    <a:lnTo>
                      <a:pt x="1493" y="519"/>
                    </a:lnTo>
                    <a:lnTo>
                      <a:pt x="1509" y="570"/>
                    </a:lnTo>
                    <a:lnTo>
                      <a:pt x="1524" y="626"/>
                    </a:lnTo>
                    <a:lnTo>
                      <a:pt x="1535" y="685"/>
                    </a:lnTo>
                    <a:lnTo>
                      <a:pt x="1545" y="749"/>
                    </a:lnTo>
                    <a:lnTo>
                      <a:pt x="1551" y="817"/>
                    </a:lnTo>
                    <a:lnTo>
                      <a:pt x="1555" y="892"/>
                    </a:lnTo>
                    <a:lnTo>
                      <a:pt x="1573" y="900"/>
                    </a:lnTo>
                    <a:lnTo>
                      <a:pt x="1590" y="910"/>
                    </a:lnTo>
                    <a:lnTo>
                      <a:pt x="1605" y="922"/>
                    </a:lnTo>
                    <a:lnTo>
                      <a:pt x="1619" y="939"/>
                    </a:lnTo>
                    <a:lnTo>
                      <a:pt x="1632" y="957"/>
                    </a:lnTo>
                    <a:lnTo>
                      <a:pt x="1642" y="979"/>
                    </a:lnTo>
                    <a:lnTo>
                      <a:pt x="1651" y="1003"/>
                    </a:lnTo>
                    <a:lnTo>
                      <a:pt x="1657" y="1032"/>
                    </a:lnTo>
                    <a:lnTo>
                      <a:pt x="1661" y="1064"/>
                    </a:lnTo>
                    <a:lnTo>
                      <a:pt x="1662" y="1102"/>
                    </a:lnTo>
                    <a:lnTo>
                      <a:pt x="1660" y="1143"/>
                    </a:lnTo>
                    <a:lnTo>
                      <a:pt x="1655" y="1183"/>
                    </a:lnTo>
                    <a:lnTo>
                      <a:pt x="1648" y="1218"/>
                    </a:lnTo>
                    <a:lnTo>
                      <a:pt x="1638" y="1250"/>
                    </a:lnTo>
                    <a:lnTo>
                      <a:pt x="1625" y="1278"/>
                    </a:lnTo>
                    <a:lnTo>
                      <a:pt x="1611" y="1304"/>
                    </a:lnTo>
                    <a:lnTo>
                      <a:pt x="1595" y="1325"/>
                    </a:lnTo>
                    <a:lnTo>
                      <a:pt x="1577" y="1344"/>
                    </a:lnTo>
                    <a:lnTo>
                      <a:pt x="1558" y="1360"/>
                    </a:lnTo>
                    <a:lnTo>
                      <a:pt x="1537" y="1372"/>
                    </a:lnTo>
                    <a:lnTo>
                      <a:pt x="1515" y="1382"/>
                    </a:lnTo>
                    <a:lnTo>
                      <a:pt x="1493" y="1390"/>
                    </a:lnTo>
                    <a:lnTo>
                      <a:pt x="1471" y="1395"/>
                    </a:lnTo>
                    <a:lnTo>
                      <a:pt x="1445" y="1454"/>
                    </a:lnTo>
                    <a:lnTo>
                      <a:pt x="1416" y="1512"/>
                    </a:lnTo>
                    <a:lnTo>
                      <a:pt x="1385" y="1567"/>
                    </a:lnTo>
                    <a:lnTo>
                      <a:pt x="1350" y="1620"/>
                    </a:lnTo>
                    <a:lnTo>
                      <a:pt x="1313" y="1670"/>
                    </a:lnTo>
                    <a:lnTo>
                      <a:pt x="1273" y="1717"/>
                    </a:lnTo>
                    <a:lnTo>
                      <a:pt x="1231" y="1761"/>
                    </a:lnTo>
                    <a:lnTo>
                      <a:pt x="1187" y="1801"/>
                    </a:lnTo>
                    <a:lnTo>
                      <a:pt x="1141" y="1836"/>
                    </a:lnTo>
                    <a:lnTo>
                      <a:pt x="1092" y="1868"/>
                    </a:lnTo>
                    <a:lnTo>
                      <a:pt x="1042" y="1893"/>
                    </a:lnTo>
                    <a:lnTo>
                      <a:pt x="990" y="1915"/>
                    </a:lnTo>
                    <a:lnTo>
                      <a:pt x="937" y="1930"/>
                    </a:lnTo>
                    <a:lnTo>
                      <a:pt x="882" y="1939"/>
                    </a:lnTo>
                    <a:lnTo>
                      <a:pt x="825" y="1942"/>
                    </a:lnTo>
                    <a:lnTo>
                      <a:pt x="769" y="1939"/>
                    </a:lnTo>
                    <a:lnTo>
                      <a:pt x="714" y="1930"/>
                    </a:lnTo>
                    <a:lnTo>
                      <a:pt x="661" y="1915"/>
                    </a:lnTo>
                    <a:lnTo>
                      <a:pt x="608" y="1893"/>
                    </a:lnTo>
                    <a:lnTo>
                      <a:pt x="558" y="1867"/>
                    </a:lnTo>
                    <a:lnTo>
                      <a:pt x="510" y="1836"/>
                    </a:lnTo>
                    <a:lnTo>
                      <a:pt x="464" y="1800"/>
                    </a:lnTo>
                    <a:lnTo>
                      <a:pt x="419" y="1760"/>
                    </a:lnTo>
                    <a:lnTo>
                      <a:pt x="377" y="1716"/>
                    </a:lnTo>
                    <a:lnTo>
                      <a:pt x="337" y="1669"/>
                    </a:lnTo>
                    <a:lnTo>
                      <a:pt x="300" y="1618"/>
                    </a:lnTo>
                    <a:lnTo>
                      <a:pt x="266" y="1565"/>
                    </a:lnTo>
                    <a:lnTo>
                      <a:pt x="234" y="1510"/>
                    </a:lnTo>
                    <a:lnTo>
                      <a:pt x="205" y="1452"/>
                    </a:lnTo>
                    <a:lnTo>
                      <a:pt x="179" y="1392"/>
                    </a:lnTo>
                    <a:lnTo>
                      <a:pt x="156" y="1386"/>
                    </a:lnTo>
                    <a:lnTo>
                      <a:pt x="133" y="1376"/>
                    </a:lnTo>
                    <a:lnTo>
                      <a:pt x="111" y="1364"/>
                    </a:lnTo>
                    <a:lnTo>
                      <a:pt x="91" y="1349"/>
                    </a:lnTo>
                    <a:lnTo>
                      <a:pt x="72" y="1330"/>
                    </a:lnTo>
                    <a:lnTo>
                      <a:pt x="55" y="1309"/>
                    </a:lnTo>
                    <a:lnTo>
                      <a:pt x="39" y="1284"/>
                    </a:lnTo>
                    <a:lnTo>
                      <a:pt x="26" y="1254"/>
                    </a:lnTo>
                    <a:lnTo>
                      <a:pt x="15" y="1221"/>
                    </a:lnTo>
                    <a:lnTo>
                      <a:pt x="7" y="1184"/>
                    </a:lnTo>
                    <a:lnTo>
                      <a:pt x="2" y="1143"/>
                    </a:lnTo>
                    <a:lnTo>
                      <a:pt x="0" y="1104"/>
                    </a:lnTo>
                    <a:lnTo>
                      <a:pt x="1" y="1068"/>
                    </a:lnTo>
                    <a:lnTo>
                      <a:pt x="4" y="1038"/>
                    </a:lnTo>
                    <a:lnTo>
                      <a:pt x="9" y="1009"/>
                    </a:lnTo>
                    <a:lnTo>
                      <a:pt x="17" y="985"/>
                    </a:lnTo>
                    <a:lnTo>
                      <a:pt x="27" y="964"/>
                    </a:lnTo>
                    <a:lnTo>
                      <a:pt x="38" y="946"/>
                    </a:lnTo>
                    <a:lnTo>
                      <a:pt x="50" y="930"/>
                    </a:lnTo>
                    <a:lnTo>
                      <a:pt x="65" y="916"/>
                    </a:lnTo>
                    <a:lnTo>
                      <a:pt x="80" y="906"/>
                    </a:lnTo>
                    <a:lnTo>
                      <a:pt x="96" y="897"/>
                    </a:lnTo>
                    <a:lnTo>
                      <a:pt x="98" y="851"/>
                    </a:lnTo>
                    <a:lnTo>
                      <a:pt x="89" y="794"/>
                    </a:lnTo>
                    <a:lnTo>
                      <a:pt x="85" y="740"/>
                    </a:lnTo>
                    <a:lnTo>
                      <a:pt x="83" y="690"/>
                    </a:lnTo>
                    <a:lnTo>
                      <a:pt x="85" y="643"/>
                    </a:lnTo>
                    <a:lnTo>
                      <a:pt x="90" y="599"/>
                    </a:lnTo>
                    <a:lnTo>
                      <a:pt x="98" y="559"/>
                    </a:lnTo>
                    <a:lnTo>
                      <a:pt x="108" y="522"/>
                    </a:lnTo>
                    <a:lnTo>
                      <a:pt x="120" y="487"/>
                    </a:lnTo>
                    <a:lnTo>
                      <a:pt x="134" y="455"/>
                    </a:lnTo>
                    <a:lnTo>
                      <a:pt x="149" y="427"/>
                    </a:lnTo>
                    <a:lnTo>
                      <a:pt x="166" y="400"/>
                    </a:lnTo>
                    <a:lnTo>
                      <a:pt x="183" y="377"/>
                    </a:lnTo>
                    <a:lnTo>
                      <a:pt x="202" y="355"/>
                    </a:lnTo>
                    <a:lnTo>
                      <a:pt x="220" y="337"/>
                    </a:lnTo>
                    <a:lnTo>
                      <a:pt x="239" y="320"/>
                    </a:lnTo>
                    <a:lnTo>
                      <a:pt x="257" y="305"/>
                    </a:lnTo>
                    <a:lnTo>
                      <a:pt x="274" y="293"/>
                    </a:lnTo>
                    <a:lnTo>
                      <a:pt x="290" y="282"/>
                    </a:lnTo>
                    <a:lnTo>
                      <a:pt x="305" y="273"/>
                    </a:lnTo>
                    <a:lnTo>
                      <a:pt x="319" y="266"/>
                    </a:lnTo>
                    <a:lnTo>
                      <a:pt x="331" y="260"/>
                    </a:lnTo>
                    <a:lnTo>
                      <a:pt x="341" y="255"/>
                    </a:lnTo>
                    <a:lnTo>
                      <a:pt x="348" y="253"/>
                    </a:lnTo>
                    <a:lnTo>
                      <a:pt x="352" y="246"/>
                    </a:lnTo>
                    <a:lnTo>
                      <a:pt x="359" y="237"/>
                    </a:lnTo>
                    <a:lnTo>
                      <a:pt x="367" y="225"/>
                    </a:lnTo>
                    <a:lnTo>
                      <a:pt x="377" y="212"/>
                    </a:lnTo>
                    <a:lnTo>
                      <a:pt x="390" y="196"/>
                    </a:lnTo>
                    <a:lnTo>
                      <a:pt x="404" y="180"/>
                    </a:lnTo>
                    <a:lnTo>
                      <a:pt x="421" y="163"/>
                    </a:lnTo>
                    <a:lnTo>
                      <a:pt x="439" y="145"/>
                    </a:lnTo>
                    <a:lnTo>
                      <a:pt x="459" y="127"/>
                    </a:lnTo>
                    <a:lnTo>
                      <a:pt x="481" y="108"/>
                    </a:lnTo>
                    <a:lnTo>
                      <a:pt x="505" y="91"/>
                    </a:lnTo>
                    <a:lnTo>
                      <a:pt x="531" y="74"/>
                    </a:lnTo>
                    <a:lnTo>
                      <a:pt x="559" y="57"/>
                    </a:lnTo>
                    <a:lnTo>
                      <a:pt x="589" y="43"/>
                    </a:lnTo>
                    <a:lnTo>
                      <a:pt x="620" y="30"/>
                    </a:lnTo>
                    <a:lnTo>
                      <a:pt x="655" y="19"/>
                    </a:lnTo>
                    <a:lnTo>
                      <a:pt x="690" y="10"/>
                    </a:lnTo>
                    <a:lnTo>
                      <a:pt x="728" y="3"/>
                    </a:lnTo>
                    <a:lnTo>
                      <a:pt x="767" y="0"/>
                    </a:lnTo>
                    <a:lnTo>
                      <a:pt x="80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74" name="Freeform 23">
                <a:extLst>
                  <a:ext uri="{FF2B5EF4-FFF2-40B4-BE49-F238E27FC236}">
                    <a16:creationId xmlns:a16="http://schemas.microsoft.com/office/drawing/2014/main" id="{46BB4D83-FC02-FA4B-A396-4C509E77811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64" y="4250"/>
                <a:ext cx="83" cy="27"/>
              </a:xfrm>
              <a:custGeom>
                <a:avLst/>
                <a:gdLst>
                  <a:gd name="T0" fmla="*/ 613 w 916"/>
                  <a:gd name="T1" fmla="*/ 78 h 300"/>
                  <a:gd name="T2" fmla="*/ 561 w 916"/>
                  <a:gd name="T3" fmla="*/ 109 h 300"/>
                  <a:gd name="T4" fmla="*/ 554 w 916"/>
                  <a:gd name="T5" fmla="*/ 165 h 300"/>
                  <a:gd name="T6" fmla="*/ 579 w 916"/>
                  <a:gd name="T7" fmla="*/ 210 h 300"/>
                  <a:gd name="T8" fmla="*/ 665 w 916"/>
                  <a:gd name="T9" fmla="*/ 229 h 300"/>
                  <a:gd name="T10" fmla="*/ 787 w 916"/>
                  <a:gd name="T11" fmla="*/ 223 h 300"/>
                  <a:gd name="T12" fmla="*/ 839 w 916"/>
                  <a:gd name="T13" fmla="*/ 191 h 300"/>
                  <a:gd name="T14" fmla="*/ 846 w 916"/>
                  <a:gd name="T15" fmla="*/ 135 h 300"/>
                  <a:gd name="T16" fmla="*/ 820 w 916"/>
                  <a:gd name="T17" fmla="*/ 90 h 300"/>
                  <a:gd name="T18" fmla="*/ 734 w 916"/>
                  <a:gd name="T19" fmla="*/ 72 h 300"/>
                  <a:gd name="T20" fmla="*/ 153 w 916"/>
                  <a:gd name="T21" fmla="*/ 74 h 300"/>
                  <a:gd name="T22" fmla="*/ 85 w 916"/>
                  <a:gd name="T23" fmla="*/ 99 h 300"/>
                  <a:gd name="T24" fmla="*/ 70 w 916"/>
                  <a:gd name="T25" fmla="*/ 150 h 300"/>
                  <a:gd name="T26" fmla="*/ 85 w 916"/>
                  <a:gd name="T27" fmla="*/ 201 h 300"/>
                  <a:gd name="T28" fmla="*/ 153 w 916"/>
                  <a:gd name="T29" fmla="*/ 227 h 300"/>
                  <a:gd name="T30" fmla="*/ 280 w 916"/>
                  <a:gd name="T31" fmla="*/ 227 h 300"/>
                  <a:gd name="T32" fmla="*/ 348 w 916"/>
                  <a:gd name="T33" fmla="*/ 201 h 300"/>
                  <a:gd name="T34" fmla="*/ 363 w 916"/>
                  <a:gd name="T35" fmla="*/ 150 h 300"/>
                  <a:gd name="T36" fmla="*/ 348 w 916"/>
                  <a:gd name="T37" fmla="*/ 99 h 300"/>
                  <a:gd name="T38" fmla="*/ 280 w 916"/>
                  <a:gd name="T39" fmla="*/ 74 h 300"/>
                  <a:gd name="T40" fmla="*/ 234 w 916"/>
                  <a:gd name="T41" fmla="*/ 0 h 300"/>
                  <a:gd name="T42" fmla="*/ 321 w 916"/>
                  <a:gd name="T43" fmla="*/ 9 h 300"/>
                  <a:gd name="T44" fmla="*/ 400 w 916"/>
                  <a:gd name="T45" fmla="*/ 53 h 300"/>
                  <a:gd name="T46" fmla="*/ 574 w 916"/>
                  <a:gd name="T47" fmla="*/ 17 h 300"/>
                  <a:gd name="T48" fmla="*/ 662 w 916"/>
                  <a:gd name="T49" fmla="*/ 1 h 300"/>
                  <a:gd name="T50" fmla="*/ 732 w 916"/>
                  <a:gd name="T51" fmla="*/ 0 h 300"/>
                  <a:gd name="T52" fmla="*/ 806 w 916"/>
                  <a:gd name="T53" fmla="*/ 10 h 300"/>
                  <a:gd name="T54" fmla="*/ 875 w 916"/>
                  <a:gd name="T55" fmla="*/ 45 h 300"/>
                  <a:gd name="T56" fmla="*/ 914 w 916"/>
                  <a:gd name="T57" fmla="*/ 123 h 300"/>
                  <a:gd name="T58" fmla="*/ 900 w 916"/>
                  <a:gd name="T59" fmla="*/ 223 h 300"/>
                  <a:gd name="T60" fmla="*/ 843 w 916"/>
                  <a:gd name="T61" fmla="*/ 277 h 300"/>
                  <a:gd name="T62" fmla="*/ 768 w 916"/>
                  <a:gd name="T63" fmla="*/ 297 h 300"/>
                  <a:gd name="T64" fmla="*/ 699 w 916"/>
                  <a:gd name="T65" fmla="*/ 300 h 300"/>
                  <a:gd name="T66" fmla="*/ 632 w 916"/>
                  <a:gd name="T67" fmla="*/ 297 h 300"/>
                  <a:gd name="T68" fmla="*/ 557 w 916"/>
                  <a:gd name="T69" fmla="*/ 277 h 300"/>
                  <a:gd name="T70" fmla="*/ 500 w 916"/>
                  <a:gd name="T71" fmla="*/ 224 h 300"/>
                  <a:gd name="T72" fmla="*/ 485 w 916"/>
                  <a:gd name="T73" fmla="*/ 137 h 300"/>
                  <a:gd name="T74" fmla="*/ 432 w 916"/>
                  <a:gd name="T75" fmla="*/ 150 h 300"/>
                  <a:gd name="T76" fmla="*/ 405 w 916"/>
                  <a:gd name="T77" fmla="*/ 241 h 300"/>
                  <a:gd name="T78" fmla="*/ 342 w 916"/>
                  <a:gd name="T79" fmla="*/ 284 h 300"/>
                  <a:gd name="T80" fmla="*/ 266 w 916"/>
                  <a:gd name="T81" fmla="*/ 298 h 300"/>
                  <a:gd name="T82" fmla="*/ 201 w 916"/>
                  <a:gd name="T83" fmla="*/ 299 h 300"/>
                  <a:gd name="T84" fmla="*/ 129 w 916"/>
                  <a:gd name="T85" fmla="*/ 294 h 300"/>
                  <a:gd name="T86" fmla="*/ 57 w 916"/>
                  <a:gd name="T87" fmla="*/ 267 h 300"/>
                  <a:gd name="T88" fmla="*/ 7 w 916"/>
                  <a:gd name="T89" fmla="*/ 202 h 300"/>
                  <a:gd name="T90" fmla="*/ 7 w 916"/>
                  <a:gd name="T91" fmla="*/ 98 h 300"/>
                  <a:gd name="T92" fmla="*/ 57 w 916"/>
                  <a:gd name="T93" fmla="*/ 33 h 300"/>
                  <a:gd name="T94" fmla="*/ 129 w 916"/>
                  <a:gd name="T95" fmla="*/ 6 h 300"/>
                  <a:gd name="T96" fmla="*/ 201 w 916"/>
                  <a:gd name="T97" fmla="*/ 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16" h="300">
                    <a:moveTo>
                      <a:pt x="699" y="71"/>
                    </a:moveTo>
                    <a:lnTo>
                      <a:pt x="665" y="72"/>
                    </a:lnTo>
                    <a:lnTo>
                      <a:pt x="636" y="74"/>
                    </a:lnTo>
                    <a:lnTo>
                      <a:pt x="613" y="78"/>
                    </a:lnTo>
                    <a:lnTo>
                      <a:pt x="594" y="83"/>
                    </a:lnTo>
                    <a:lnTo>
                      <a:pt x="579" y="90"/>
                    </a:lnTo>
                    <a:lnTo>
                      <a:pt x="569" y="99"/>
                    </a:lnTo>
                    <a:lnTo>
                      <a:pt x="561" y="109"/>
                    </a:lnTo>
                    <a:lnTo>
                      <a:pt x="556" y="122"/>
                    </a:lnTo>
                    <a:lnTo>
                      <a:pt x="554" y="135"/>
                    </a:lnTo>
                    <a:lnTo>
                      <a:pt x="553" y="150"/>
                    </a:lnTo>
                    <a:lnTo>
                      <a:pt x="554" y="165"/>
                    </a:lnTo>
                    <a:lnTo>
                      <a:pt x="556" y="179"/>
                    </a:lnTo>
                    <a:lnTo>
                      <a:pt x="561" y="191"/>
                    </a:lnTo>
                    <a:lnTo>
                      <a:pt x="569" y="201"/>
                    </a:lnTo>
                    <a:lnTo>
                      <a:pt x="579" y="210"/>
                    </a:lnTo>
                    <a:lnTo>
                      <a:pt x="594" y="216"/>
                    </a:lnTo>
                    <a:lnTo>
                      <a:pt x="613" y="223"/>
                    </a:lnTo>
                    <a:lnTo>
                      <a:pt x="636" y="227"/>
                    </a:lnTo>
                    <a:lnTo>
                      <a:pt x="665" y="229"/>
                    </a:lnTo>
                    <a:lnTo>
                      <a:pt x="699" y="230"/>
                    </a:lnTo>
                    <a:lnTo>
                      <a:pt x="734" y="229"/>
                    </a:lnTo>
                    <a:lnTo>
                      <a:pt x="763" y="227"/>
                    </a:lnTo>
                    <a:lnTo>
                      <a:pt x="787" y="223"/>
                    </a:lnTo>
                    <a:lnTo>
                      <a:pt x="805" y="216"/>
                    </a:lnTo>
                    <a:lnTo>
                      <a:pt x="820" y="210"/>
                    </a:lnTo>
                    <a:lnTo>
                      <a:pt x="831" y="201"/>
                    </a:lnTo>
                    <a:lnTo>
                      <a:pt x="839" y="191"/>
                    </a:lnTo>
                    <a:lnTo>
                      <a:pt x="843" y="179"/>
                    </a:lnTo>
                    <a:lnTo>
                      <a:pt x="846" y="165"/>
                    </a:lnTo>
                    <a:lnTo>
                      <a:pt x="847" y="150"/>
                    </a:lnTo>
                    <a:lnTo>
                      <a:pt x="846" y="135"/>
                    </a:lnTo>
                    <a:lnTo>
                      <a:pt x="843" y="122"/>
                    </a:lnTo>
                    <a:lnTo>
                      <a:pt x="839" y="109"/>
                    </a:lnTo>
                    <a:lnTo>
                      <a:pt x="831" y="99"/>
                    </a:lnTo>
                    <a:lnTo>
                      <a:pt x="820" y="90"/>
                    </a:lnTo>
                    <a:lnTo>
                      <a:pt x="805" y="83"/>
                    </a:lnTo>
                    <a:lnTo>
                      <a:pt x="787" y="78"/>
                    </a:lnTo>
                    <a:lnTo>
                      <a:pt x="763" y="74"/>
                    </a:lnTo>
                    <a:lnTo>
                      <a:pt x="734" y="72"/>
                    </a:lnTo>
                    <a:lnTo>
                      <a:pt x="699" y="71"/>
                    </a:lnTo>
                    <a:close/>
                    <a:moveTo>
                      <a:pt x="216" y="71"/>
                    </a:moveTo>
                    <a:lnTo>
                      <a:pt x="182" y="72"/>
                    </a:lnTo>
                    <a:lnTo>
                      <a:pt x="153" y="74"/>
                    </a:lnTo>
                    <a:lnTo>
                      <a:pt x="130" y="78"/>
                    </a:lnTo>
                    <a:lnTo>
                      <a:pt x="111" y="83"/>
                    </a:lnTo>
                    <a:lnTo>
                      <a:pt x="96" y="90"/>
                    </a:lnTo>
                    <a:lnTo>
                      <a:pt x="85" y="99"/>
                    </a:lnTo>
                    <a:lnTo>
                      <a:pt x="78" y="109"/>
                    </a:lnTo>
                    <a:lnTo>
                      <a:pt x="73" y="122"/>
                    </a:lnTo>
                    <a:lnTo>
                      <a:pt x="70" y="135"/>
                    </a:lnTo>
                    <a:lnTo>
                      <a:pt x="70" y="150"/>
                    </a:lnTo>
                    <a:lnTo>
                      <a:pt x="70" y="165"/>
                    </a:lnTo>
                    <a:lnTo>
                      <a:pt x="73" y="179"/>
                    </a:lnTo>
                    <a:lnTo>
                      <a:pt x="78" y="191"/>
                    </a:lnTo>
                    <a:lnTo>
                      <a:pt x="85" y="201"/>
                    </a:lnTo>
                    <a:lnTo>
                      <a:pt x="96" y="210"/>
                    </a:lnTo>
                    <a:lnTo>
                      <a:pt x="111" y="216"/>
                    </a:lnTo>
                    <a:lnTo>
                      <a:pt x="130" y="223"/>
                    </a:lnTo>
                    <a:lnTo>
                      <a:pt x="153" y="227"/>
                    </a:lnTo>
                    <a:lnTo>
                      <a:pt x="182" y="229"/>
                    </a:lnTo>
                    <a:lnTo>
                      <a:pt x="216" y="230"/>
                    </a:lnTo>
                    <a:lnTo>
                      <a:pt x="250" y="229"/>
                    </a:lnTo>
                    <a:lnTo>
                      <a:pt x="280" y="227"/>
                    </a:lnTo>
                    <a:lnTo>
                      <a:pt x="304" y="223"/>
                    </a:lnTo>
                    <a:lnTo>
                      <a:pt x="322" y="216"/>
                    </a:lnTo>
                    <a:lnTo>
                      <a:pt x="337" y="210"/>
                    </a:lnTo>
                    <a:lnTo>
                      <a:pt x="348" y="201"/>
                    </a:lnTo>
                    <a:lnTo>
                      <a:pt x="355" y="191"/>
                    </a:lnTo>
                    <a:lnTo>
                      <a:pt x="360" y="179"/>
                    </a:lnTo>
                    <a:lnTo>
                      <a:pt x="363" y="165"/>
                    </a:lnTo>
                    <a:lnTo>
                      <a:pt x="363" y="150"/>
                    </a:lnTo>
                    <a:lnTo>
                      <a:pt x="363" y="135"/>
                    </a:lnTo>
                    <a:lnTo>
                      <a:pt x="360" y="122"/>
                    </a:lnTo>
                    <a:lnTo>
                      <a:pt x="355" y="109"/>
                    </a:lnTo>
                    <a:lnTo>
                      <a:pt x="348" y="99"/>
                    </a:lnTo>
                    <a:lnTo>
                      <a:pt x="337" y="90"/>
                    </a:lnTo>
                    <a:lnTo>
                      <a:pt x="322" y="83"/>
                    </a:lnTo>
                    <a:lnTo>
                      <a:pt x="304" y="78"/>
                    </a:lnTo>
                    <a:lnTo>
                      <a:pt x="280" y="74"/>
                    </a:lnTo>
                    <a:lnTo>
                      <a:pt x="250" y="72"/>
                    </a:lnTo>
                    <a:lnTo>
                      <a:pt x="216" y="71"/>
                    </a:lnTo>
                    <a:close/>
                    <a:moveTo>
                      <a:pt x="216" y="0"/>
                    </a:moveTo>
                    <a:lnTo>
                      <a:pt x="234" y="0"/>
                    </a:lnTo>
                    <a:lnTo>
                      <a:pt x="254" y="1"/>
                    </a:lnTo>
                    <a:lnTo>
                      <a:pt x="276" y="2"/>
                    </a:lnTo>
                    <a:lnTo>
                      <a:pt x="298" y="5"/>
                    </a:lnTo>
                    <a:lnTo>
                      <a:pt x="321" y="9"/>
                    </a:lnTo>
                    <a:lnTo>
                      <a:pt x="343" y="17"/>
                    </a:lnTo>
                    <a:lnTo>
                      <a:pt x="364" y="26"/>
                    </a:lnTo>
                    <a:lnTo>
                      <a:pt x="383" y="37"/>
                    </a:lnTo>
                    <a:lnTo>
                      <a:pt x="400" y="53"/>
                    </a:lnTo>
                    <a:lnTo>
                      <a:pt x="516" y="53"/>
                    </a:lnTo>
                    <a:lnTo>
                      <a:pt x="533" y="37"/>
                    </a:lnTo>
                    <a:lnTo>
                      <a:pt x="553" y="26"/>
                    </a:lnTo>
                    <a:lnTo>
                      <a:pt x="574" y="17"/>
                    </a:lnTo>
                    <a:lnTo>
                      <a:pt x="596" y="9"/>
                    </a:lnTo>
                    <a:lnTo>
                      <a:pt x="618" y="5"/>
                    </a:lnTo>
                    <a:lnTo>
                      <a:pt x="640" y="2"/>
                    </a:lnTo>
                    <a:lnTo>
                      <a:pt x="662" y="1"/>
                    </a:lnTo>
                    <a:lnTo>
                      <a:pt x="682" y="0"/>
                    </a:lnTo>
                    <a:lnTo>
                      <a:pt x="699" y="0"/>
                    </a:lnTo>
                    <a:lnTo>
                      <a:pt x="715" y="0"/>
                    </a:lnTo>
                    <a:lnTo>
                      <a:pt x="732" y="0"/>
                    </a:lnTo>
                    <a:lnTo>
                      <a:pt x="749" y="1"/>
                    </a:lnTo>
                    <a:lnTo>
                      <a:pt x="768" y="3"/>
                    </a:lnTo>
                    <a:lnTo>
                      <a:pt x="787" y="6"/>
                    </a:lnTo>
                    <a:lnTo>
                      <a:pt x="806" y="10"/>
                    </a:lnTo>
                    <a:lnTo>
                      <a:pt x="825" y="16"/>
                    </a:lnTo>
                    <a:lnTo>
                      <a:pt x="843" y="24"/>
                    </a:lnTo>
                    <a:lnTo>
                      <a:pt x="860" y="33"/>
                    </a:lnTo>
                    <a:lnTo>
                      <a:pt x="875" y="45"/>
                    </a:lnTo>
                    <a:lnTo>
                      <a:pt x="889" y="59"/>
                    </a:lnTo>
                    <a:lnTo>
                      <a:pt x="900" y="77"/>
                    </a:lnTo>
                    <a:lnTo>
                      <a:pt x="908" y="98"/>
                    </a:lnTo>
                    <a:lnTo>
                      <a:pt x="914" y="123"/>
                    </a:lnTo>
                    <a:lnTo>
                      <a:pt x="916" y="150"/>
                    </a:lnTo>
                    <a:lnTo>
                      <a:pt x="914" y="178"/>
                    </a:lnTo>
                    <a:lnTo>
                      <a:pt x="908" y="202"/>
                    </a:lnTo>
                    <a:lnTo>
                      <a:pt x="900" y="223"/>
                    </a:lnTo>
                    <a:lnTo>
                      <a:pt x="889" y="241"/>
                    </a:lnTo>
                    <a:lnTo>
                      <a:pt x="875" y="255"/>
                    </a:lnTo>
                    <a:lnTo>
                      <a:pt x="860" y="267"/>
                    </a:lnTo>
                    <a:lnTo>
                      <a:pt x="843" y="277"/>
                    </a:lnTo>
                    <a:lnTo>
                      <a:pt x="825" y="285"/>
                    </a:lnTo>
                    <a:lnTo>
                      <a:pt x="806" y="290"/>
                    </a:lnTo>
                    <a:lnTo>
                      <a:pt x="787" y="294"/>
                    </a:lnTo>
                    <a:lnTo>
                      <a:pt x="768" y="297"/>
                    </a:lnTo>
                    <a:lnTo>
                      <a:pt x="749" y="298"/>
                    </a:lnTo>
                    <a:lnTo>
                      <a:pt x="732" y="299"/>
                    </a:lnTo>
                    <a:lnTo>
                      <a:pt x="715" y="299"/>
                    </a:lnTo>
                    <a:lnTo>
                      <a:pt x="699" y="300"/>
                    </a:lnTo>
                    <a:lnTo>
                      <a:pt x="685" y="299"/>
                    </a:lnTo>
                    <a:lnTo>
                      <a:pt x="668" y="299"/>
                    </a:lnTo>
                    <a:lnTo>
                      <a:pt x="650" y="298"/>
                    </a:lnTo>
                    <a:lnTo>
                      <a:pt x="632" y="297"/>
                    </a:lnTo>
                    <a:lnTo>
                      <a:pt x="613" y="294"/>
                    </a:lnTo>
                    <a:lnTo>
                      <a:pt x="593" y="290"/>
                    </a:lnTo>
                    <a:lnTo>
                      <a:pt x="575" y="285"/>
                    </a:lnTo>
                    <a:lnTo>
                      <a:pt x="557" y="277"/>
                    </a:lnTo>
                    <a:lnTo>
                      <a:pt x="540" y="267"/>
                    </a:lnTo>
                    <a:lnTo>
                      <a:pt x="524" y="255"/>
                    </a:lnTo>
                    <a:lnTo>
                      <a:pt x="511" y="241"/>
                    </a:lnTo>
                    <a:lnTo>
                      <a:pt x="500" y="224"/>
                    </a:lnTo>
                    <a:lnTo>
                      <a:pt x="491" y="202"/>
                    </a:lnTo>
                    <a:lnTo>
                      <a:pt x="486" y="179"/>
                    </a:lnTo>
                    <a:lnTo>
                      <a:pt x="484" y="150"/>
                    </a:lnTo>
                    <a:lnTo>
                      <a:pt x="485" y="137"/>
                    </a:lnTo>
                    <a:lnTo>
                      <a:pt x="486" y="125"/>
                    </a:lnTo>
                    <a:lnTo>
                      <a:pt x="430" y="125"/>
                    </a:lnTo>
                    <a:lnTo>
                      <a:pt x="432" y="137"/>
                    </a:lnTo>
                    <a:lnTo>
                      <a:pt x="432" y="150"/>
                    </a:lnTo>
                    <a:lnTo>
                      <a:pt x="430" y="179"/>
                    </a:lnTo>
                    <a:lnTo>
                      <a:pt x="425" y="202"/>
                    </a:lnTo>
                    <a:lnTo>
                      <a:pt x="416" y="224"/>
                    </a:lnTo>
                    <a:lnTo>
                      <a:pt x="405" y="241"/>
                    </a:lnTo>
                    <a:lnTo>
                      <a:pt x="392" y="255"/>
                    </a:lnTo>
                    <a:lnTo>
                      <a:pt x="377" y="267"/>
                    </a:lnTo>
                    <a:lnTo>
                      <a:pt x="360" y="277"/>
                    </a:lnTo>
                    <a:lnTo>
                      <a:pt x="342" y="284"/>
                    </a:lnTo>
                    <a:lnTo>
                      <a:pt x="323" y="290"/>
                    </a:lnTo>
                    <a:lnTo>
                      <a:pt x="304" y="294"/>
                    </a:lnTo>
                    <a:lnTo>
                      <a:pt x="285" y="296"/>
                    </a:lnTo>
                    <a:lnTo>
                      <a:pt x="266" y="298"/>
                    </a:lnTo>
                    <a:lnTo>
                      <a:pt x="248" y="299"/>
                    </a:lnTo>
                    <a:lnTo>
                      <a:pt x="231" y="299"/>
                    </a:lnTo>
                    <a:lnTo>
                      <a:pt x="216" y="299"/>
                    </a:lnTo>
                    <a:lnTo>
                      <a:pt x="201" y="299"/>
                    </a:lnTo>
                    <a:lnTo>
                      <a:pt x="185" y="299"/>
                    </a:lnTo>
                    <a:lnTo>
                      <a:pt x="167" y="298"/>
                    </a:lnTo>
                    <a:lnTo>
                      <a:pt x="148" y="296"/>
                    </a:lnTo>
                    <a:lnTo>
                      <a:pt x="129" y="294"/>
                    </a:lnTo>
                    <a:lnTo>
                      <a:pt x="110" y="290"/>
                    </a:lnTo>
                    <a:lnTo>
                      <a:pt x="91" y="284"/>
                    </a:lnTo>
                    <a:lnTo>
                      <a:pt x="73" y="277"/>
                    </a:lnTo>
                    <a:lnTo>
                      <a:pt x="57" y="267"/>
                    </a:lnTo>
                    <a:lnTo>
                      <a:pt x="41" y="255"/>
                    </a:lnTo>
                    <a:lnTo>
                      <a:pt x="27" y="240"/>
                    </a:lnTo>
                    <a:lnTo>
                      <a:pt x="16" y="223"/>
                    </a:lnTo>
                    <a:lnTo>
                      <a:pt x="7" y="202"/>
                    </a:lnTo>
                    <a:lnTo>
                      <a:pt x="2" y="178"/>
                    </a:lnTo>
                    <a:lnTo>
                      <a:pt x="0" y="150"/>
                    </a:lnTo>
                    <a:lnTo>
                      <a:pt x="2" y="122"/>
                    </a:lnTo>
                    <a:lnTo>
                      <a:pt x="7" y="98"/>
                    </a:lnTo>
                    <a:lnTo>
                      <a:pt x="16" y="77"/>
                    </a:lnTo>
                    <a:lnTo>
                      <a:pt x="27" y="59"/>
                    </a:lnTo>
                    <a:lnTo>
                      <a:pt x="41" y="45"/>
                    </a:lnTo>
                    <a:lnTo>
                      <a:pt x="57" y="33"/>
                    </a:lnTo>
                    <a:lnTo>
                      <a:pt x="73" y="23"/>
                    </a:lnTo>
                    <a:lnTo>
                      <a:pt x="91" y="16"/>
                    </a:lnTo>
                    <a:lnTo>
                      <a:pt x="110" y="10"/>
                    </a:lnTo>
                    <a:lnTo>
                      <a:pt x="129" y="6"/>
                    </a:lnTo>
                    <a:lnTo>
                      <a:pt x="148" y="3"/>
                    </a:lnTo>
                    <a:lnTo>
                      <a:pt x="167" y="1"/>
                    </a:lnTo>
                    <a:lnTo>
                      <a:pt x="185" y="0"/>
                    </a:lnTo>
                    <a:lnTo>
                      <a:pt x="201" y="0"/>
                    </a:lnTo>
                    <a:lnTo>
                      <a:pt x="2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75" name="Freeform 24">
                <a:extLst>
                  <a:ext uri="{FF2B5EF4-FFF2-40B4-BE49-F238E27FC236}">
                    <a16:creationId xmlns:a16="http://schemas.microsoft.com/office/drawing/2014/main" id="{9D3F9A29-D560-5742-9F82-8F7F0DAD5AB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97" y="4335"/>
                <a:ext cx="217" cy="124"/>
              </a:xfrm>
              <a:custGeom>
                <a:avLst/>
                <a:gdLst>
                  <a:gd name="T0" fmla="*/ 1796 w 2393"/>
                  <a:gd name="T1" fmla="*/ 704 h 1360"/>
                  <a:gd name="T2" fmla="*/ 1761 w 2393"/>
                  <a:gd name="T3" fmla="*/ 720 h 1360"/>
                  <a:gd name="T4" fmla="*/ 1590 w 2393"/>
                  <a:gd name="T5" fmla="*/ 904 h 1360"/>
                  <a:gd name="T6" fmla="*/ 1882 w 2393"/>
                  <a:gd name="T7" fmla="*/ 733 h 1360"/>
                  <a:gd name="T8" fmla="*/ 1851 w 2393"/>
                  <a:gd name="T9" fmla="*/ 709 h 1360"/>
                  <a:gd name="T10" fmla="*/ 1814 w 2393"/>
                  <a:gd name="T11" fmla="*/ 702 h 1360"/>
                  <a:gd name="T12" fmla="*/ 1831 w 2393"/>
                  <a:gd name="T13" fmla="*/ 20 h 1360"/>
                  <a:gd name="T14" fmla="*/ 1950 w 2393"/>
                  <a:gd name="T15" fmla="*/ 61 h 1360"/>
                  <a:gd name="T16" fmla="*/ 2057 w 2393"/>
                  <a:gd name="T17" fmla="*/ 121 h 1360"/>
                  <a:gd name="T18" fmla="*/ 2154 w 2393"/>
                  <a:gd name="T19" fmla="*/ 196 h 1360"/>
                  <a:gd name="T20" fmla="*/ 2235 w 2393"/>
                  <a:gd name="T21" fmla="*/ 286 h 1360"/>
                  <a:gd name="T22" fmla="*/ 2301 w 2393"/>
                  <a:gd name="T23" fmla="*/ 388 h 1360"/>
                  <a:gd name="T24" fmla="*/ 2352 w 2393"/>
                  <a:gd name="T25" fmla="*/ 501 h 1360"/>
                  <a:gd name="T26" fmla="*/ 2382 w 2393"/>
                  <a:gd name="T27" fmla="*/ 622 h 1360"/>
                  <a:gd name="T28" fmla="*/ 2393 w 2393"/>
                  <a:gd name="T29" fmla="*/ 748 h 1360"/>
                  <a:gd name="T30" fmla="*/ 2390 w 2393"/>
                  <a:gd name="T31" fmla="*/ 1230 h 1360"/>
                  <a:gd name="T32" fmla="*/ 2370 w 2393"/>
                  <a:gd name="T33" fmla="*/ 1282 h 1360"/>
                  <a:gd name="T34" fmla="*/ 2335 w 2393"/>
                  <a:gd name="T35" fmla="*/ 1324 h 1360"/>
                  <a:gd name="T36" fmla="*/ 2286 w 2393"/>
                  <a:gd name="T37" fmla="*/ 1351 h 1360"/>
                  <a:gd name="T38" fmla="*/ 2230 w 2393"/>
                  <a:gd name="T39" fmla="*/ 1360 h 1360"/>
                  <a:gd name="T40" fmla="*/ 129 w 2393"/>
                  <a:gd name="T41" fmla="*/ 1358 h 1360"/>
                  <a:gd name="T42" fmla="*/ 77 w 2393"/>
                  <a:gd name="T43" fmla="*/ 1339 h 1360"/>
                  <a:gd name="T44" fmla="*/ 36 w 2393"/>
                  <a:gd name="T45" fmla="*/ 1304 h 1360"/>
                  <a:gd name="T46" fmla="*/ 10 w 2393"/>
                  <a:gd name="T47" fmla="*/ 1256 h 1360"/>
                  <a:gd name="T48" fmla="*/ 0 w 2393"/>
                  <a:gd name="T49" fmla="*/ 1200 h 1360"/>
                  <a:gd name="T50" fmla="*/ 3 w 2393"/>
                  <a:gd name="T51" fmla="*/ 684 h 1360"/>
                  <a:gd name="T52" fmla="*/ 23 w 2393"/>
                  <a:gd name="T53" fmla="*/ 561 h 1360"/>
                  <a:gd name="T54" fmla="*/ 63 w 2393"/>
                  <a:gd name="T55" fmla="*/ 443 h 1360"/>
                  <a:gd name="T56" fmla="*/ 122 w 2393"/>
                  <a:gd name="T57" fmla="*/ 336 h 1360"/>
                  <a:gd name="T58" fmla="*/ 195 w 2393"/>
                  <a:gd name="T59" fmla="*/ 240 h 1360"/>
                  <a:gd name="T60" fmla="*/ 283 w 2393"/>
                  <a:gd name="T61" fmla="*/ 157 h 1360"/>
                  <a:gd name="T62" fmla="*/ 385 w 2393"/>
                  <a:gd name="T63" fmla="*/ 89 h 1360"/>
                  <a:gd name="T64" fmla="*/ 498 w 2393"/>
                  <a:gd name="T65" fmla="*/ 38 h 1360"/>
                  <a:gd name="T66" fmla="*/ 640 w 2393"/>
                  <a:gd name="T67" fmla="*/ 0 h 1360"/>
                  <a:gd name="T68" fmla="*/ 1748 w 2393"/>
                  <a:gd name="T69" fmla="*/ 0 h 1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393" h="1360">
                    <a:moveTo>
                      <a:pt x="1814" y="702"/>
                    </a:moveTo>
                    <a:lnTo>
                      <a:pt x="1796" y="704"/>
                    </a:lnTo>
                    <a:lnTo>
                      <a:pt x="1778" y="709"/>
                    </a:lnTo>
                    <a:lnTo>
                      <a:pt x="1761" y="720"/>
                    </a:lnTo>
                    <a:lnTo>
                      <a:pt x="1746" y="733"/>
                    </a:lnTo>
                    <a:lnTo>
                      <a:pt x="1590" y="904"/>
                    </a:lnTo>
                    <a:lnTo>
                      <a:pt x="2038" y="904"/>
                    </a:lnTo>
                    <a:lnTo>
                      <a:pt x="1882" y="733"/>
                    </a:lnTo>
                    <a:lnTo>
                      <a:pt x="1867" y="719"/>
                    </a:lnTo>
                    <a:lnTo>
                      <a:pt x="1851" y="709"/>
                    </a:lnTo>
                    <a:lnTo>
                      <a:pt x="1833" y="703"/>
                    </a:lnTo>
                    <a:lnTo>
                      <a:pt x="1814" y="702"/>
                    </a:lnTo>
                    <a:close/>
                    <a:moveTo>
                      <a:pt x="1748" y="0"/>
                    </a:moveTo>
                    <a:lnTo>
                      <a:pt x="1831" y="20"/>
                    </a:lnTo>
                    <a:lnTo>
                      <a:pt x="1892" y="38"/>
                    </a:lnTo>
                    <a:lnTo>
                      <a:pt x="1950" y="61"/>
                    </a:lnTo>
                    <a:lnTo>
                      <a:pt x="2005" y="88"/>
                    </a:lnTo>
                    <a:lnTo>
                      <a:pt x="2057" y="121"/>
                    </a:lnTo>
                    <a:lnTo>
                      <a:pt x="2107" y="157"/>
                    </a:lnTo>
                    <a:lnTo>
                      <a:pt x="2154" y="196"/>
                    </a:lnTo>
                    <a:lnTo>
                      <a:pt x="2196" y="239"/>
                    </a:lnTo>
                    <a:lnTo>
                      <a:pt x="2235" y="286"/>
                    </a:lnTo>
                    <a:lnTo>
                      <a:pt x="2270" y="336"/>
                    </a:lnTo>
                    <a:lnTo>
                      <a:pt x="2301" y="388"/>
                    </a:lnTo>
                    <a:lnTo>
                      <a:pt x="2328" y="443"/>
                    </a:lnTo>
                    <a:lnTo>
                      <a:pt x="2352" y="501"/>
                    </a:lnTo>
                    <a:lnTo>
                      <a:pt x="2369" y="561"/>
                    </a:lnTo>
                    <a:lnTo>
                      <a:pt x="2382" y="622"/>
                    </a:lnTo>
                    <a:lnTo>
                      <a:pt x="2390" y="684"/>
                    </a:lnTo>
                    <a:lnTo>
                      <a:pt x="2393" y="748"/>
                    </a:lnTo>
                    <a:lnTo>
                      <a:pt x="2393" y="1200"/>
                    </a:lnTo>
                    <a:lnTo>
                      <a:pt x="2390" y="1230"/>
                    </a:lnTo>
                    <a:lnTo>
                      <a:pt x="2383" y="1256"/>
                    </a:lnTo>
                    <a:lnTo>
                      <a:pt x="2370" y="1282"/>
                    </a:lnTo>
                    <a:lnTo>
                      <a:pt x="2354" y="1304"/>
                    </a:lnTo>
                    <a:lnTo>
                      <a:pt x="2335" y="1324"/>
                    </a:lnTo>
                    <a:lnTo>
                      <a:pt x="2311" y="1339"/>
                    </a:lnTo>
                    <a:lnTo>
                      <a:pt x="2286" y="1351"/>
                    </a:lnTo>
                    <a:lnTo>
                      <a:pt x="2259" y="1358"/>
                    </a:lnTo>
                    <a:lnTo>
                      <a:pt x="2230" y="1360"/>
                    </a:lnTo>
                    <a:lnTo>
                      <a:pt x="157" y="1360"/>
                    </a:lnTo>
                    <a:lnTo>
                      <a:pt x="129" y="1358"/>
                    </a:lnTo>
                    <a:lnTo>
                      <a:pt x="101" y="1351"/>
                    </a:lnTo>
                    <a:lnTo>
                      <a:pt x="77" y="1339"/>
                    </a:lnTo>
                    <a:lnTo>
                      <a:pt x="55" y="1324"/>
                    </a:lnTo>
                    <a:lnTo>
                      <a:pt x="36" y="1304"/>
                    </a:lnTo>
                    <a:lnTo>
                      <a:pt x="21" y="1282"/>
                    </a:lnTo>
                    <a:lnTo>
                      <a:pt x="10" y="1256"/>
                    </a:lnTo>
                    <a:lnTo>
                      <a:pt x="3" y="1230"/>
                    </a:lnTo>
                    <a:lnTo>
                      <a:pt x="0" y="1200"/>
                    </a:lnTo>
                    <a:lnTo>
                      <a:pt x="0" y="748"/>
                    </a:lnTo>
                    <a:lnTo>
                      <a:pt x="3" y="684"/>
                    </a:lnTo>
                    <a:lnTo>
                      <a:pt x="11" y="622"/>
                    </a:lnTo>
                    <a:lnTo>
                      <a:pt x="23" y="561"/>
                    </a:lnTo>
                    <a:lnTo>
                      <a:pt x="41" y="501"/>
                    </a:lnTo>
                    <a:lnTo>
                      <a:pt x="63" y="443"/>
                    </a:lnTo>
                    <a:lnTo>
                      <a:pt x="90" y="389"/>
                    </a:lnTo>
                    <a:lnTo>
                      <a:pt x="122" y="336"/>
                    </a:lnTo>
                    <a:lnTo>
                      <a:pt x="156" y="286"/>
                    </a:lnTo>
                    <a:lnTo>
                      <a:pt x="195" y="240"/>
                    </a:lnTo>
                    <a:lnTo>
                      <a:pt x="237" y="196"/>
                    </a:lnTo>
                    <a:lnTo>
                      <a:pt x="283" y="157"/>
                    </a:lnTo>
                    <a:lnTo>
                      <a:pt x="332" y="121"/>
                    </a:lnTo>
                    <a:lnTo>
                      <a:pt x="385" y="89"/>
                    </a:lnTo>
                    <a:lnTo>
                      <a:pt x="440" y="62"/>
                    </a:lnTo>
                    <a:lnTo>
                      <a:pt x="498" y="38"/>
                    </a:lnTo>
                    <a:lnTo>
                      <a:pt x="559" y="20"/>
                    </a:lnTo>
                    <a:lnTo>
                      <a:pt x="640" y="0"/>
                    </a:lnTo>
                    <a:lnTo>
                      <a:pt x="1193" y="1280"/>
                    </a:lnTo>
                    <a:lnTo>
                      <a:pt x="174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76" name="Freeform 25">
                <a:extLst>
                  <a:ext uri="{FF2B5EF4-FFF2-40B4-BE49-F238E27FC236}">
                    <a16:creationId xmlns:a16="http://schemas.microsoft.com/office/drawing/2014/main" id="{C44617BC-841C-2E4E-8F4B-0AC1C0637B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89" y="4347"/>
                <a:ext cx="34" cy="83"/>
              </a:xfrm>
              <a:custGeom>
                <a:avLst/>
                <a:gdLst>
                  <a:gd name="T0" fmla="*/ 135 w 373"/>
                  <a:gd name="T1" fmla="*/ 0 h 915"/>
                  <a:gd name="T2" fmla="*/ 237 w 373"/>
                  <a:gd name="T3" fmla="*/ 0 h 915"/>
                  <a:gd name="T4" fmla="*/ 258 w 373"/>
                  <a:gd name="T5" fmla="*/ 2 h 915"/>
                  <a:gd name="T6" fmla="*/ 278 w 373"/>
                  <a:gd name="T7" fmla="*/ 9 h 915"/>
                  <a:gd name="T8" fmla="*/ 295 w 373"/>
                  <a:gd name="T9" fmla="*/ 21 h 915"/>
                  <a:gd name="T10" fmla="*/ 310 w 373"/>
                  <a:gd name="T11" fmla="*/ 36 h 915"/>
                  <a:gd name="T12" fmla="*/ 321 w 373"/>
                  <a:gd name="T13" fmla="*/ 53 h 915"/>
                  <a:gd name="T14" fmla="*/ 328 w 373"/>
                  <a:gd name="T15" fmla="*/ 74 h 915"/>
                  <a:gd name="T16" fmla="*/ 366 w 373"/>
                  <a:gd name="T17" fmla="*/ 234 h 915"/>
                  <a:gd name="T18" fmla="*/ 368 w 373"/>
                  <a:gd name="T19" fmla="*/ 257 h 915"/>
                  <a:gd name="T20" fmla="*/ 365 w 373"/>
                  <a:gd name="T21" fmla="*/ 281 h 915"/>
                  <a:gd name="T22" fmla="*/ 357 w 373"/>
                  <a:gd name="T23" fmla="*/ 301 h 915"/>
                  <a:gd name="T24" fmla="*/ 345 w 373"/>
                  <a:gd name="T25" fmla="*/ 319 h 915"/>
                  <a:gd name="T26" fmla="*/ 329 w 373"/>
                  <a:gd name="T27" fmla="*/ 334 h 915"/>
                  <a:gd name="T28" fmla="*/ 309 w 373"/>
                  <a:gd name="T29" fmla="*/ 345 h 915"/>
                  <a:gd name="T30" fmla="*/ 287 w 373"/>
                  <a:gd name="T31" fmla="*/ 351 h 915"/>
                  <a:gd name="T32" fmla="*/ 373 w 373"/>
                  <a:gd name="T33" fmla="*/ 438 h 915"/>
                  <a:gd name="T34" fmla="*/ 187 w 373"/>
                  <a:gd name="T35" fmla="*/ 915 h 915"/>
                  <a:gd name="T36" fmla="*/ 0 w 373"/>
                  <a:gd name="T37" fmla="*/ 438 h 915"/>
                  <a:gd name="T38" fmla="*/ 85 w 373"/>
                  <a:gd name="T39" fmla="*/ 351 h 915"/>
                  <a:gd name="T40" fmla="*/ 63 w 373"/>
                  <a:gd name="T41" fmla="*/ 345 h 915"/>
                  <a:gd name="T42" fmla="*/ 44 w 373"/>
                  <a:gd name="T43" fmla="*/ 334 h 915"/>
                  <a:gd name="T44" fmla="*/ 27 w 373"/>
                  <a:gd name="T45" fmla="*/ 319 h 915"/>
                  <a:gd name="T46" fmla="*/ 15 w 373"/>
                  <a:gd name="T47" fmla="*/ 301 h 915"/>
                  <a:gd name="T48" fmla="*/ 7 w 373"/>
                  <a:gd name="T49" fmla="*/ 281 h 915"/>
                  <a:gd name="T50" fmla="*/ 4 w 373"/>
                  <a:gd name="T51" fmla="*/ 257 h 915"/>
                  <a:gd name="T52" fmla="*/ 6 w 373"/>
                  <a:gd name="T53" fmla="*/ 234 h 915"/>
                  <a:gd name="T54" fmla="*/ 44 w 373"/>
                  <a:gd name="T55" fmla="*/ 74 h 915"/>
                  <a:gd name="T56" fmla="*/ 52 w 373"/>
                  <a:gd name="T57" fmla="*/ 53 h 915"/>
                  <a:gd name="T58" fmla="*/ 63 w 373"/>
                  <a:gd name="T59" fmla="*/ 36 h 915"/>
                  <a:gd name="T60" fmla="*/ 77 w 373"/>
                  <a:gd name="T61" fmla="*/ 21 h 915"/>
                  <a:gd name="T62" fmla="*/ 95 w 373"/>
                  <a:gd name="T63" fmla="*/ 9 h 915"/>
                  <a:gd name="T64" fmla="*/ 114 w 373"/>
                  <a:gd name="T65" fmla="*/ 2 h 915"/>
                  <a:gd name="T66" fmla="*/ 135 w 373"/>
                  <a:gd name="T67" fmla="*/ 0 h 9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73" h="915">
                    <a:moveTo>
                      <a:pt x="135" y="0"/>
                    </a:moveTo>
                    <a:lnTo>
                      <a:pt x="237" y="0"/>
                    </a:lnTo>
                    <a:lnTo>
                      <a:pt x="258" y="2"/>
                    </a:lnTo>
                    <a:lnTo>
                      <a:pt x="278" y="9"/>
                    </a:lnTo>
                    <a:lnTo>
                      <a:pt x="295" y="21"/>
                    </a:lnTo>
                    <a:lnTo>
                      <a:pt x="310" y="36"/>
                    </a:lnTo>
                    <a:lnTo>
                      <a:pt x="321" y="53"/>
                    </a:lnTo>
                    <a:lnTo>
                      <a:pt x="328" y="74"/>
                    </a:lnTo>
                    <a:lnTo>
                      <a:pt x="366" y="234"/>
                    </a:lnTo>
                    <a:lnTo>
                      <a:pt x="368" y="257"/>
                    </a:lnTo>
                    <a:lnTo>
                      <a:pt x="365" y="281"/>
                    </a:lnTo>
                    <a:lnTo>
                      <a:pt x="357" y="301"/>
                    </a:lnTo>
                    <a:lnTo>
                      <a:pt x="345" y="319"/>
                    </a:lnTo>
                    <a:lnTo>
                      <a:pt x="329" y="334"/>
                    </a:lnTo>
                    <a:lnTo>
                      <a:pt x="309" y="345"/>
                    </a:lnTo>
                    <a:lnTo>
                      <a:pt x="287" y="351"/>
                    </a:lnTo>
                    <a:lnTo>
                      <a:pt x="373" y="438"/>
                    </a:lnTo>
                    <a:lnTo>
                      <a:pt x="187" y="915"/>
                    </a:lnTo>
                    <a:lnTo>
                      <a:pt x="0" y="438"/>
                    </a:lnTo>
                    <a:lnTo>
                      <a:pt x="85" y="351"/>
                    </a:lnTo>
                    <a:lnTo>
                      <a:pt x="63" y="345"/>
                    </a:lnTo>
                    <a:lnTo>
                      <a:pt x="44" y="334"/>
                    </a:lnTo>
                    <a:lnTo>
                      <a:pt x="27" y="319"/>
                    </a:lnTo>
                    <a:lnTo>
                      <a:pt x="15" y="301"/>
                    </a:lnTo>
                    <a:lnTo>
                      <a:pt x="7" y="281"/>
                    </a:lnTo>
                    <a:lnTo>
                      <a:pt x="4" y="257"/>
                    </a:lnTo>
                    <a:lnTo>
                      <a:pt x="6" y="234"/>
                    </a:lnTo>
                    <a:lnTo>
                      <a:pt x="44" y="74"/>
                    </a:lnTo>
                    <a:lnTo>
                      <a:pt x="52" y="53"/>
                    </a:lnTo>
                    <a:lnTo>
                      <a:pt x="63" y="36"/>
                    </a:lnTo>
                    <a:lnTo>
                      <a:pt x="77" y="21"/>
                    </a:lnTo>
                    <a:lnTo>
                      <a:pt x="95" y="9"/>
                    </a:lnTo>
                    <a:lnTo>
                      <a:pt x="114" y="2"/>
                    </a:lnTo>
                    <a:lnTo>
                      <a:pt x="13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66" name="그래픽 65">
              <a:extLst>
                <a:ext uri="{FF2B5EF4-FFF2-40B4-BE49-F238E27FC236}">
                  <a16:creationId xmlns:a16="http://schemas.microsoft.com/office/drawing/2014/main" id="{136B69D5-367F-8B4C-873E-0BAE5780B1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91426" y="2085076"/>
              <a:ext cx="217800" cy="272250"/>
            </a:xfrm>
            <a:prstGeom prst="rect">
              <a:avLst/>
            </a:prstGeom>
          </p:spPr>
        </p:pic>
        <p:pic>
          <p:nvPicPr>
            <p:cNvPr id="67" name="그래픽 66">
              <a:extLst>
                <a:ext uri="{FF2B5EF4-FFF2-40B4-BE49-F238E27FC236}">
                  <a16:creationId xmlns:a16="http://schemas.microsoft.com/office/drawing/2014/main" id="{155EA300-EB4E-DF48-A4A0-767476B99A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b="15182"/>
            <a:stretch/>
          </p:blipFill>
          <p:spPr>
            <a:xfrm>
              <a:off x="582929" y="2764135"/>
              <a:ext cx="198000" cy="209924"/>
            </a:xfrm>
            <a:prstGeom prst="rect">
              <a:avLst/>
            </a:prstGeom>
          </p:spPr>
        </p:pic>
        <p:pic>
          <p:nvPicPr>
            <p:cNvPr id="68" name="그래픽 67">
              <a:extLst>
                <a:ext uri="{FF2B5EF4-FFF2-40B4-BE49-F238E27FC236}">
                  <a16:creationId xmlns:a16="http://schemas.microsoft.com/office/drawing/2014/main" id="{A0252B7D-AF9C-AB4B-ACB2-3BBFEFF220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b="11380"/>
            <a:stretch/>
          </p:blipFill>
          <p:spPr>
            <a:xfrm>
              <a:off x="589490" y="3434153"/>
              <a:ext cx="198000" cy="217580"/>
            </a:xfrm>
            <a:prstGeom prst="rect">
              <a:avLst/>
            </a:prstGeom>
          </p:spPr>
        </p:pic>
        <p:pic>
          <p:nvPicPr>
            <p:cNvPr id="69" name="그래픽 68">
              <a:extLst>
                <a:ext uri="{FF2B5EF4-FFF2-40B4-BE49-F238E27FC236}">
                  <a16:creationId xmlns:a16="http://schemas.microsoft.com/office/drawing/2014/main" id="{7B948EB0-0A38-884E-A42D-163729C03A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b="15182"/>
            <a:stretch/>
          </p:blipFill>
          <p:spPr>
            <a:xfrm>
              <a:off x="582929" y="4061027"/>
              <a:ext cx="198000" cy="209924"/>
            </a:xfrm>
            <a:prstGeom prst="rect">
              <a:avLst/>
            </a:prstGeom>
          </p:spPr>
        </p:pic>
        <p:pic>
          <p:nvPicPr>
            <p:cNvPr id="70" name="그래픽 69">
              <a:extLst>
                <a:ext uri="{FF2B5EF4-FFF2-40B4-BE49-F238E27FC236}">
                  <a16:creationId xmlns:a16="http://schemas.microsoft.com/office/drawing/2014/main" id="{A71921A0-F6C2-5249-BD6A-A9B926DF36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 b="13069"/>
            <a:stretch/>
          </p:blipFill>
          <p:spPr>
            <a:xfrm>
              <a:off x="589129" y="4680355"/>
              <a:ext cx="198000" cy="215155"/>
            </a:xfrm>
            <a:prstGeom prst="rect">
              <a:avLst/>
            </a:prstGeom>
          </p:spPr>
        </p:pic>
        <p:pic>
          <p:nvPicPr>
            <p:cNvPr id="71" name="그래픽 70">
              <a:extLst>
                <a:ext uri="{FF2B5EF4-FFF2-40B4-BE49-F238E27FC236}">
                  <a16:creationId xmlns:a16="http://schemas.microsoft.com/office/drawing/2014/main" id="{01142FD4-3F02-A14E-9D43-EFB4B36838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 b="13069"/>
            <a:stretch/>
          </p:blipFill>
          <p:spPr>
            <a:xfrm>
              <a:off x="581489" y="5299921"/>
              <a:ext cx="198000" cy="215155"/>
            </a:xfrm>
            <a:prstGeom prst="rect">
              <a:avLst/>
            </a:prstGeom>
          </p:spPr>
        </p:pic>
        <p:pic>
          <p:nvPicPr>
            <p:cNvPr id="72" name="그래픽 71">
              <a:extLst>
                <a:ext uri="{FF2B5EF4-FFF2-40B4-BE49-F238E27FC236}">
                  <a16:creationId xmlns:a16="http://schemas.microsoft.com/office/drawing/2014/main" id="{E8F8371D-01D6-5747-82A0-313AEED60A4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rcRect b="13069"/>
            <a:stretch/>
          </p:blipFill>
          <p:spPr>
            <a:xfrm>
              <a:off x="572526" y="5925808"/>
              <a:ext cx="198000" cy="215155"/>
            </a:xfrm>
            <a:prstGeom prst="rect">
              <a:avLst/>
            </a:prstGeom>
          </p:spPr>
        </p:pic>
      </p:grpSp>
      <p:sp>
        <p:nvSpPr>
          <p:cNvPr id="100" name="TextBox 99">
            <a:extLst>
              <a:ext uri="{FF2B5EF4-FFF2-40B4-BE49-F238E27FC236}">
                <a16:creationId xmlns:a16="http://schemas.microsoft.com/office/drawing/2014/main" id="{88821EED-B3D6-2049-89F5-2E6F278DA888}"/>
              </a:ext>
            </a:extLst>
          </p:cNvPr>
          <p:cNvSpPr txBox="1"/>
          <p:nvPr/>
        </p:nvSpPr>
        <p:spPr>
          <a:xfrm>
            <a:off x="1266068" y="699781"/>
            <a:ext cx="29808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i="1" spc="3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요구사항정의서</a:t>
            </a:r>
            <a:endParaRPr kumimoji="1" lang="ko-Kore-KR" altLang="en-US" sz="2400" b="1" i="1" spc="3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5F0631D3-FAD9-A447-8491-8E16598070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5486512"/>
              </p:ext>
            </p:extLst>
          </p:nvPr>
        </p:nvGraphicFramePr>
        <p:xfrm>
          <a:off x="1901509" y="1776232"/>
          <a:ext cx="8919207" cy="370911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05393">
                  <a:extLst>
                    <a:ext uri="{9D8B030D-6E8A-4147-A177-3AD203B41FA5}">
                      <a16:colId xmlns:a16="http://schemas.microsoft.com/office/drawing/2014/main" val="3204570964"/>
                    </a:ext>
                  </a:extLst>
                </a:gridCol>
                <a:gridCol w="736009">
                  <a:extLst>
                    <a:ext uri="{9D8B030D-6E8A-4147-A177-3AD203B41FA5}">
                      <a16:colId xmlns:a16="http://schemas.microsoft.com/office/drawing/2014/main" val="981920092"/>
                    </a:ext>
                  </a:extLst>
                </a:gridCol>
                <a:gridCol w="2719554">
                  <a:extLst>
                    <a:ext uri="{9D8B030D-6E8A-4147-A177-3AD203B41FA5}">
                      <a16:colId xmlns:a16="http://schemas.microsoft.com/office/drawing/2014/main" val="481636445"/>
                    </a:ext>
                  </a:extLst>
                </a:gridCol>
                <a:gridCol w="417072">
                  <a:extLst>
                    <a:ext uri="{9D8B030D-6E8A-4147-A177-3AD203B41FA5}">
                      <a16:colId xmlns:a16="http://schemas.microsoft.com/office/drawing/2014/main" val="1053219753"/>
                    </a:ext>
                  </a:extLst>
                </a:gridCol>
                <a:gridCol w="261284">
                  <a:extLst>
                    <a:ext uri="{9D8B030D-6E8A-4147-A177-3AD203B41FA5}">
                      <a16:colId xmlns:a16="http://schemas.microsoft.com/office/drawing/2014/main" val="1121994789"/>
                    </a:ext>
                  </a:extLst>
                </a:gridCol>
                <a:gridCol w="261284">
                  <a:extLst>
                    <a:ext uri="{9D8B030D-6E8A-4147-A177-3AD203B41FA5}">
                      <a16:colId xmlns:a16="http://schemas.microsoft.com/office/drawing/2014/main" val="627673947"/>
                    </a:ext>
                  </a:extLst>
                </a:gridCol>
                <a:gridCol w="261284">
                  <a:extLst>
                    <a:ext uri="{9D8B030D-6E8A-4147-A177-3AD203B41FA5}">
                      <a16:colId xmlns:a16="http://schemas.microsoft.com/office/drawing/2014/main" val="3191980264"/>
                    </a:ext>
                  </a:extLst>
                </a:gridCol>
                <a:gridCol w="3234759">
                  <a:extLst>
                    <a:ext uri="{9D8B030D-6E8A-4147-A177-3AD203B41FA5}">
                      <a16:colId xmlns:a16="http://schemas.microsoft.com/office/drawing/2014/main" val="2056616350"/>
                    </a:ext>
                  </a:extLst>
                </a:gridCol>
                <a:gridCol w="261284">
                  <a:extLst>
                    <a:ext uri="{9D8B030D-6E8A-4147-A177-3AD203B41FA5}">
                      <a16:colId xmlns:a16="http://schemas.microsoft.com/office/drawing/2014/main" val="767557379"/>
                    </a:ext>
                  </a:extLst>
                </a:gridCol>
                <a:gridCol w="261284">
                  <a:extLst>
                    <a:ext uri="{9D8B030D-6E8A-4147-A177-3AD203B41FA5}">
                      <a16:colId xmlns:a16="http://schemas.microsoft.com/office/drawing/2014/main" val="2178569401"/>
                    </a:ext>
                  </a:extLst>
                </a:gridCol>
              </a:tblGrid>
              <a:tr h="146411">
                <a:tc>
                  <a:txBody>
                    <a:bodyPr/>
                    <a:lstStyle/>
                    <a:p>
                      <a:pPr algn="ctr" fontAlgn="ctr"/>
                      <a:r>
                        <a:rPr lang="en" sz="500" u="none" strike="noStrike">
                          <a:effectLst/>
                        </a:rPr>
                        <a:t>CM_B01</a:t>
                      </a:r>
                      <a:endParaRPr lang="en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메뉴 목록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메뉴 목록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비기능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500" u="none" strike="noStrike">
                          <a:effectLst/>
                        </a:rPr>
                        <a:t>5</a:t>
                      </a:r>
                      <a:endParaRPr lang="en-US" altLang="ko-Kore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상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김민주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 메뉴 문구 클릭 시 </a:t>
                      </a:r>
                      <a:r>
                        <a:rPr lang="en" sz="500" u="none" strike="noStrike">
                          <a:effectLst/>
                        </a:rPr>
                        <a:t>sitemap</a:t>
                      </a:r>
                      <a:r>
                        <a:rPr lang="ko-KR" altLang="en-US" sz="500" u="none" strike="noStrike">
                          <a:effectLst/>
                        </a:rPr>
                        <a:t>이 뜬다</a:t>
                      </a:r>
                      <a:r>
                        <a:rPr lang="en-US" altLang="ko-KR" sz="500" u="none" strike="noStrike">
                          <a:effectLst/>
                        </a:rPr>
                        <a:t>.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500" u="none" strike="noStrike">
                          <a:effectLst/>
                        </a:rPr>
                        <a:t>1.0.0</a:t>
                      </a:r>
                      <a:endParaRPr lang="en-US" altLang="ko-Kore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수용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extLst>
                  <a:ext uri="{0D108BD9-81ED-4DB2-BD59-A6C34878D82A}">
                    <a16:rowId xmlns:a16="http://schemas.microsoft.com/office/drawing/2014/main" val="867406843"/>
                  </a:ext>
                </a:extLst>
              </a:tr>
              <a:tr h="146411">
                <a:tc>
                  <a:txBody>
                    <a:bodyPr/>
                    <a:lstStyle/>
                    <a:p>
                      <a:pPr algn="ctr" fontAlgn="ctr"/>
                      <a:r>
                        <a:rPr lang="en" sz="500" u="none" strike="noStrike">
                          <a:effectLst/>
                        </a:rPr>
                        <a:t>CM_B02</a:t>
                      </a:r>
                      <a:endParaRPr lang="en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메뉴 목록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메뉴 목록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비기능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500" u="none" strike="noStrike">
                          <a:effectLst/>
                        </a:rPr>
                        <a:t>5</a:t>
                      </a:r>
                      <a:endParaRPr lang="en-US" altLang="ko-Kore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상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김민주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 메뉴 문구 마우스 올리면 </a:t>
                      </a:r>
                      <a:r>
                        <a:rPr lang="en" sz="500" u="none" strike="noStrike">
                          <a:effectLst/>
                        </a:rPr>
                        <a:t>sitemap</a:t>
                      </a:r>
                      <a:r>
                        <a:rPr lang="ko-KR" altLang="en-US" sz="500" u="none" strike="noStrike">
                          <a:effectLst/>
                        </a:rPr>
                        <a:t>이 뜬다</a:t>
                      </a:r>
                      <a:r>
                        <a:rPr lang="en-US" altLang="ko-KR" sz="500" u="none" strike="noStrike">
                          <a:effectLst/>
                        </a:rPr>
                        <a:t>.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500" u="none" strike="noStrike">
                          <a:effectLst/>
                        </a:rPr>
                        <a:t>1.0.0</a:t>
                      </a:r>
                      <a:endParaRPr lang="en-US" altLang="ko-Kore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수용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extLst>
                  <a:ext uri="{0D108BD9-81ED-4DB2-BD59-A6C34878D82A}">
                    <a16:rowId xmlns:a16="http://schemas.microsoft.com/office/drawing/2014/main" val="1405373679"/>
                  </a:ext>
                </a:extLst>
              </a:tr>
              <a:tr h="146411">
                <a:tc>
                  <a:txBody>
                    <a:bodyPr/>
                    <a:lstStyle/>
                    <a:p>
                      <a:pPr algn="ctr" fontAlgn="ctr"/>
                      <a:r>
                        <a:rPr lang="en" sz="500" u="none" strike="noStrike">
                          <a:effectLst/>
                        </a:rPr>
                        <a:t>CM_B03</a:t>
                      </a:r>
                      <a:endParaRPr lang="en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메뉴 카테고리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메뉴 카테고리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비기능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500" u="none" strike="noStrike">
                          <a:effectLst/>
                        </a:rPr>
                        <a:t>5</a:t>
                      </a:r>
                      <a:endParaRPr lang="en-US" altLang="ko-Kore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상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김민주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   ㄴ각 메뉴</a:t>
                      </a:r>
                      <a:r>
                        <a:rPr lang="en-US" altLang="ko-KR" sz="500" u="none" strike="noStrike">
                          <a:effectLst/>
                        </a:rPr>
                        <a:t>(</a:t>
                      </a:r>
                      <a:r>
                        <a:rPr lang="ko-KR" altLang="en-US" sz="500" u="none" strike="noStrike">
                          <a:effectLst/>
                        </a:rPr>
                        <a:t>카테고리</a:t>
                      </a:r>
                      <a:r>
                        <a:rPr lang="en-US" altLang="ko-KR" sz="500" u="none" strike="noStrike">
                          <a:effectLst/>
                        </a:rPr>
                        <a:t>) </a:t>
                      </a:r>
                      <a:r>
                        <a:rPr lang="ko-KR" altLang="en-US" sz="500" u="none" strike="noStrike">
                          <a:effectLst/>
                        </a:rPr>
                        <a:t>클릭 시 호버적용</a:t>
                      </a:r>
                      <a:r>
                        <a:rPr lang="en-US" altLang="ko-KR" sz="500" u="none" strike="noStrike">
                          <a:effectLst/>
                        </a:rPr>
                        <a:t>(</a:t>
                      </a:r>
                      <a:r>
                        <a:rPr lang="ko-KR" altLang="en-US" sz="500" u="none" strike="noStrike">
                          <a:effectLst/>
                        </a:rPr>
                        <a:t>색깔</a:t>
                      </a:r>
                      <a:r>
                        <a:rPr lang="en-US" altLang="ko-KR" sz="500" u="none" strike="noStrike">
                          <a:effectLst/>
                        </a:rPr>
                        <a:t>,</a:t>
                      </a:r>
                      <a:r>
                        <a:rPr lang="ko-KR" altLang="en-US" sz="500" u="none" strike="noStrike">
                          <a:effectLst/>
                        </a:rPr>
                        <a:t>이미지</a:t>
                      </a:r>
                      <a:r>
                        <a:rPr lang="en-US" altLang="ko-KR" sz="500" u="none" strike="noStrike">
                          <a:effectLst/>
                        </a:rPr>
                        <a:t>)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500" u="none" strike="noStrike">
                          <a:effectLst/>
                        </a:rPr>
                        <a:t>1.0.0</a:t>
                      </a:r>
                      <a:endParaRPr lang="en-US" altLang="ko-Kore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수용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extLst>
                  <a:ext uri="{0D108BD9-81ED-4DB2-BD59-A6C34878D82A}">
                    <a16:rowId xmlns:a16="http://schemas.microsoft.com/office/drawing/2014/main" val="1220690924"/>
                  </a:ext>
                </a:extLst>
              </a:tr>
              <a:tr h="146411">
                <a:tc>
                  <a:txBody>
                    <a:bodyPr/>
                    <a:lstStyle/>
                    <a:p>
                      <a:pPr algn="ctr" fontAlgn="ctr"/>
                      <a:r>
                        <a:rPr lang="en" sz="500" u="none" strike="noStrike">
                          <a:effectLst/>
                        </a:rPr>
                        <a:t>CM_B04</a:t>
                      </a:r>
                      <a:endParaRPr lang="en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메뉴 카테고리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메뉴 카테고리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비기능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500" u="none" strike="noStrike">
                          <a:effectLst/>
                        </a:rPr>
                        <a:t>5</a:t>
                      </a:r>
                      <a:endParaRPr lang="en-US" altLang="ko-Kore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상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김민주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   ㄴ</a:t>
                      </a:r>
                      <a:r>
                        <a:rPr lang="en" sz="500" u="none" strike="noStrike">
                          <a:effectLst/>
                        </a:rPr>
                        <a:t>site map</a:t>
                      </a:r>
                      <a:r>
                        <a:rPr lang="ko-KR" altLang="en-US" sz="500" u="none" strike="noStrike">
                          <a:effectLst/>
                        </a:rPr>
                        <a:t>에서 </a:t>
                      </a:r>
                      <a:r>
                        <a:rPr lang="en" sz="500" u="none" strike="noStrike">
                          <a:effectLst/>
                        </a:rPr>
                        <a:t>lnb </a:t>
                      </a:r>
                      <a:r>
                        <a:rPr lang="ko-KR" altLang="en-US" sz="500" u="none" strike="noStrike">
                          <a:effectLst/>
                        </a:rPr>
                        <a:t>문구 클릭 시 각 페이지로 이동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500" u="none" strike="noStrike">
                          <a:effectLst/>
                        </a:rPr>
                        <a:t>1.0.0</a:t>
                      </a:r>
                      <a:endParaRPr lang="en-US" altLang="ko-Kore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수용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extLst>
                  <a:ext uri="{0D108BD9-81ED-4DB2-BD59-A6C34878D82A}">
                    <a16:rowId xmlns:a16="http://schemas.microsoft.com/office/drawing/2014/main" val="2449591562"/>
                  </a:ext>
                </a:extLst>
              </a:tr>
              <a:tr h="146411">
                <a:tc>
                  <a:txBody>
                    <a:bodyPr/>
                    <a:lstStyle/>
                    <a:p>
                      <a:pPr algn="ctr" fontAlgn="ctr"/>
                      <a:r>
                        <a:rPr lang="en" sz="500" u="none" strike="noStrike">
                          <a:effectLst/>
                        </a:rPr>
                        <a:t>CM_B05</a:t>
                      </a:r>
                      <a:endParaRPr lang="en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검색하기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검색하기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기능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500" u="none" strike="noStrike">
                          <a:effectLst/>
                        </a:rPr>
                        <a:t>4</a:t>
                      </a:r>
                      <a:endParaRPr lang="en-US" altLang="ko-Kore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상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김민주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 검색창에 클릭 후 문구 입력 시 그 문구와 관련된 페이지로 이동하기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500" u="none" strike="noStrike">
                          <a:effectLst/>
                        </a:rPr>
                        <a:t>1.0.0</a:t>
                      </a:r>
                      <a:endParaRPr lang="en-US" altLang="ko-Kore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수용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extLst>
                  <a:ext uri="{0D108BD9-81ED-4DB2-BD59-A6C34878D82A}">
                    <a16:rowId xmlns:a16="http://schemas.microsoft.com/office/drawing/2014/main" val="804175030"/>
                  </a:ext>
                </a:extLst>
              </a:tr>
              <a:tr h="211496">
                <a:tc>
                  <a:txBody>
                    <a:bodyPr/>
                    <a:lstStyle/>
                    <a:p>
                      <a:pPr algn="ctr" fontAlgn="ctr"/>
                      <a:r>
                        <a:rPr lang="en" sz="500" u="none" strike="noStrike">
                          <a:effectLst/>
                        </a:rPr>
                        <a:t>CM_B06</a:t>
                      </a:r>
                      <a:endParaRPr lang="en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검색하기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검색하기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기능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500" u="none" strike="noStrike">
                          <a:effectLst/>
                        </a:rPr>
                        <a:t>4</a:t>
                      </a:r>
                      <a:endParaRPr lang="en-US" altLang="ko-Kore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상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김민주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   ㄴ문구 입력 후 최근 기록창에 문구들 저장</a:t>
                      </a:r>
                      <a:r>
                        <a:rPr lang="en-US" altLang="ko-KR" sz="500" u="none" strike="noStrike">
                          <a:effectLst/>
                        </a:rPr>
                        <a:t>, </a:t>
                      </a:r>
                      <a:r>
                        <a:rPr lang="ko-KR" altLang="en-US" sz="500" u="none" strike="noStrike">
                          <a:effectLst/>
                        </a:rPr>
                        <a:t>삭제 원할 시</a:t>
                      </a:r>
                      <a:br>
                        <a:rPr lang="ko-KR" altLang="en-US" sz="500" u="none" strike="noStrike">
                          <a:effectLst/>
                        </a:rPr>
                      </a:br>
                      <a:r>
                        <a:rPr lang="ko-KR" altLang="en-US" sz="500" u="none" strike="noStrike">
                          <a:effectLst/>
                        </a:rPr>
                        <a:t>      전체 삭제 문구</a:t>
                      </a:r>
                      <a:r>
                        <a:rPr lang="en-US" altLang="ko-KR" sz="500" u="none" strike="noStrike">
                          <a:effectLst/>
                        </a:rPr>
                        <a:t>, </a:t>
                      </a:r>
                      <a:r>
                        <a:rPr lang="ko-KR" altLang="en-US" sz="500" u="none" strike="noStrike">
                          <a:effectLst/>
                        </a:rPr>
                        <a:t>삭제 문구 클릭하면 삭제</a:t>
                      </a:r>
                      <a:r>
                        <a:rPr lang="en-US" altLang="ko-KR" sz="500" u="none" strike="noStrike">
                          <a:effectLst/>
                        </a:rPr>
                        <a:t>!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500" u="none" strike="noStrike">
                          <a:effectLst/>
                        </a:rPr>
                        <a:t>1.0.0</a:t>
                      </a:r>
                      <a:endParaRPr lang="en-US" altLang="ko-Kore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수용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extLst>
                  <a:ext uri="{0D108BD9-81ED-4DB2-BD59-A6C34878D82A}">
                    <a16:rowId xmlns:a16="http://schemas.microsoft.com/office/drawing/2014/main" val="182651074"/>
                  </a:ext>
                </a:extLst>
              </a:tr>
              <a:tr h="146411">
                <a:tc>
                  <a:txBody>
                    <a:bodyPr/>
                    <a:lstStyle/>
                    <a:p>
                      <a:pPr algn="ctr" fontAlgn="ctr"/>
                      <a:r>
                        <a:rPr lang="en" sz="500" u="none" strike="noStrike">
                          <a:effectLst/>
                        </a:rPr>
                        <a:t>CM_B07</a:t>
                      </a:r>
                      <a:endParaRPr lang="en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검색하기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검색하기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기능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500" u="none" strike="noStrike">
                          <a:effectLst/>
                        </a:rPr>
                        <a:t>4</a:t>
                      </a:r>
                      <a:endParaRPr lang="en-US" altLang="ko-Kore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상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김민주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   ㄴ관련된 문구가 없으면 </a:t>
                      </a:r>
                      <a:r>
                        <a:rPr lang="en-US" altLang="ko-KR" sz="500" u="none" strike="noStrike">
                          <a:effectLst/>
                        </a:rPr>
                        <a:t>'</a:t>
                      </a:r>
                      <a:r>
                        <a:rPr lang="ko-KR" altLang="en-US" sz="500" u="none" strike="noStrike">
                          <a:effectLst/>
                        </a:rPr>
                        <a:t>검색한 내용과 일치하지 않습니다</a:t>
                      </a:r>
                      <a:r>
                        <a:rPr lang="en-US" altLang="ko-KR" sz="500" u="none" strike="noStrike">
                          <a:effectLst/>
                        </a:rPr>
                        <a:t>.' </a:t>
                      </a:r>
                      <a:r>
                        <a:rPr lang="ko-KR" altLang="en-US" sz="500" u="none" strike="noStrike">
                          <a:effectLst/>
                        </a:rPr>
                        <a:t>페이지로 이동하기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500" u="none" strike="noStrike">
                          <a:effectLst/>
                        </a:rPr>
                        <a:t>1.0.0</a:t>
                      </a:r>
                      <a:endParaRPr lang="en-US" altLang="ko-Kore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수용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extLst>
                  <a:ext uri="{0D108BD9-81ED-4DB2-BD59-A6C34878D82A}">
                    <a16:rowId xmlns:a16="http://schemas.microsoft.com/office/drawing/2014/main" val="3378602189"/>
                  </a:ext>
                </a:extLst>
              </a:tr>
              <a:tr h="146411">
                <a:tc>
                  <a:txBody>
                    <a:bodyPr/>
                    <a:lstStyle/>
                    <a:p>
                      <a:pPr algn="ctr" fontAlgn="ctr"/>
                      <a:r>
                        <a:rPr lang="en" sz="500" u="none" strike="noStrike">
                          <a:effectLst/>
                        </a:rPr>
                        <a:t>CM_B08</a:t>
                      </a:r>
                      <a:endParaRPr lang="en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검색관련된 키워드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검색관련된 키워드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기능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500" u="none" strike="noStrike">
                          <a:effectLst/>
                        </a:rPr>
                        <a:t>4</a:t>
                      </a:r>
                      <a:endParaRPr lang="en-US" altLang="ko-Kore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상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김민주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 검색창 밑에 </a:t>
                      </a:r>
                      <a:r>
                        <a:rPr lang="en-US" altLang="ko-KR" sz="500" u="none" strike="noStrike">
                          <a:effectLst/>
                        </a:rPr>
                        <a:t>#</a:t>
                      </a:r>
                      <a:r>
                        <a:rPr lang="ko-KR" altLang="en-US" sz="500" u="none" strike="noStrike">
                          <a:effectLst/>
                        </a:rPr>
                        <a:t>키워드 문구 클릭 시 관련된 상품페이지로 이동하기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500" u="none" strike="noStrike">
                          <a:effectLst/>
                        </a:rPr>
                        <a:t>1.0.0</a:t>
                      </a:r>
                      <a:endParaRPr lang="en-US" altLang="ko-Kore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수용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extLst>
                  <a:ext uri="{0D108BD9-81ED-4DB2-BD59-A6C34878D82A}">
                    <a16:rowId xmlns:a16="http://schemas.microsoft.com/office/drawing/2014/main" val="1094461659"/>
                  </a:ext>
                </a:extLst>
              </a:tr>
              <a:tr h="146411">
                <a:tc>
                  <a:txBody>
                    <a:bodyPr/>
                    <a:lstStyle/>
                    <a:p>
                      <a:pPr algn="ctr" fontAlgn="ctr"/>
                      <a:r>
                        <a:rPr lang="en" sz="500" u="none" strike="noStrike">
                          <a:effectLst/>
                        </a:rPr>
                        <a:t>CM_B09</a:t>
                      </a:r>
                      <a:endParaRPr lang="en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검색관련된 키워드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검색관련된 키워드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기능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500" u="none" strike="noStrike">
                          <a:effectLst/>
                        </a:rPr>
                        <a:t>4</a:t>
                      </a:r>
                      <a:endParaRPr lang="en-US" altLang="ko-Kore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상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김민주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   ㄴ단일 선택만 가능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500" u="none" strike="noStrike">
                          <a:effectLst/>
                        </a:rPr>
                        <a:t>1.0.0</a:t>
                      </a:r>
                      <a:endParaRPr lang="en-US" altLang="ko-Kore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수용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extLst>
                  <a:ext uri="{0D108BD9-81ED-4DB2-BD59-A6C34878D82A}">
                    <a16:rowId xmlns:a16="http://schemas.microsoft.com/office/drawing/2014/main" val="853857269"/>
                  </a:ext>
                </a:extLst>
              </a:tr>
              <a:tr h="146411">
                <a:tc>
                  <a:txBody>
                    <a:bodyPr/>
                    <a:lstStyle/>
                    <a:p>
                      <a:pPr algn="ctr" fontAlgn="ctr"/>
                      <a:r>
                        <a:rPr lang="en" sz="500" u="none" strike="noStrike">
                          <a:effectLst/>
                        </a:rPr>
                        <a:t>CM_B10</a:t>
                      </a:r>
                      <a:endParaRPr lang="en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메인 이미지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메인 이미지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비기능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500" u="none" strike="noStrike">
                          <a:effectLst/>
                        </a:rPr>
                        <a:t>5</a:t>
                      </a:r>
                      <a:endParaRPr lang="en-US" altLang="ko-Kore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상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김민주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 브랜드와 어울리는 디자인으로 구현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500" u="none" strike="noStrike">
                          <a:effectLst/>
                        </a:rPr>
                        <a:t>1.0.0</a:t>
                      </a:r>
                      <a:endParaRPr lang="en-US" altLang="ko-Kore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수용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extLst>
                  <a:ext uri="{0D108BD9-81ED-4DB2-BD59-A6C34878D82A}">
                    <a16:rowId xmlns:a16="http://schemas.microsoft.com/office/drawing/2014/main" val="3447210623"/>
                  </a:ext>
                </a:extLst>
              </a:tr>
              <a:tr h="146411">
                <a:tc>
                  <a:txBody>
                    <a:bodyPr/>
                    <a:lstStyle/>
                    <a:p>
                      <a:pPr algn="ctr" fontAlgn="ctr"/>
                      <a:r>
                        <a:rPr lang="en" sz="500" u="none" strike="noStrike">
                          <a:effectLst/>
                        </a:rPr>
                        <a:t>CM_B11</a:t>
                      </a:r>
                      <a:endParaRPr lang="en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베스트 </a:t>
                      </a:r>
                      <a:r>
                        <a:rPr lang="en" sz="500" u="none" strike="noStrike">
                          <a:effectLst/>
                        </a:rPr>
                        <a:t>Card</a:t>
                      </a:r>
                      <a:endParaRPr lang="en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베스트 </a:t>
                      </a:r>
                      <a:r>
                        <a:rPr lang="en" sz="500" u="none" strike="noStrike">
                          <a:effectLst/>
                        </a:rPr>
                        <a:t>Card</a:t>
                      </a:r>
                      <a:endParaRPr lang="en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비기능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500" u="none" strike="noStrike">
                          <a:effectLst/>
                        </a:rPr>
                        <a:t>4</a:t>
                      </a:r>
                      <a:endParaRPr lang="en-US" altLang="ko-Kore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중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김민주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 베스트</a:t>
                      </a:r>
                      <a:r>
                        <a:rPr lang="en" sz="500" u="none" strike="noStrike">
                          <a:effectLst/>
                        </a:rPr>
                        <a:t>Card(</a:t>
                      </a:r>
                      <a:r>
                        <a:rPr lang="ko-KR" altLang="en-US" sz="500" u="none" strike="noStrike">
                          <a:effectLst/>
                        </a:rPr>
                        <a:t>소제목</a:t>
                      </a:r>
                      <a:r>
                        <a:rPr lang="en-US" altLang="ko-KR" sz="500" u="none" strike="noStrike">
                          <a:effectLst/>
                        </a:rPr>
                        <a:t>)</a:t>
                      </a:r>
                      <a:r>
                        <a:rPr lang="ko-KR" altLang="en-US" sz="500" u="none" strike="noStrike">
                          <a:effectLst/>
                        </a:rPr>
                        <a:t>문구 클릭 시 상품 목록 페이지로 이동하기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500" u="none" strike="noStrike">
                          <a:effectLst/>
                        </a:rPr>
                        <a:t>1.0.0</a:t>
                      </a:r>
                      <a:endParaRPr lang="en-US" altLang="ko-Kore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수용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extLst>
                  <a:ext uri="{0D108BD9-81ED-4DB2-BD59-A6C34878D82A}">
                    <a16:rowId xmlns:a16="http://schemas.microsoft.com/office/drawing/2014/main" val="3187664034"/>
                  </a:ext>
                </a:extLst>
              </a:tr>
              <a:tr h="146411">
                <a:tc>
                  <a:txBody>
                    <a:bodyPr/>
                    <a:lstStyle/>
                    <a:p>
                      <a:pPr algn="ctr" fontAlgn="ctr"/>
                      <a:r>
                        <a:rPr lang="en" sz="500" u="none" strike="noStrike">
                          <a:effectLst/>
                        </a:rPr>
                        <a:t>CM_B12</a:t>
                      </a:r>
                      <a:endParaRPr lang="en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베스트 </a:t>
                      </a:r>
                      <a:r>
                        <a:rPr lang="en" sz="500" u="none" strike="noStrike">
                          <a:effectLst/>
                        </a:rPr>
                        <a:t>Card</a:t>
                      </a:r>
                      <a:endParaRPr lang="en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베스트 </a:t>
                      </a:r>
                      <a:r>
                        <a:rPr lang="en" sz="500" u="none" strike="noStrike">
                          <a:effectLst/>
                        </a:rPr>
                        <a:t>Card</a:t>
                      </a:r>
                      <a:endParaRPr lang="en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비기능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500" u="none" strike="noStrike">
                          <a:effectLst/>
                        </a:rPr>
                        <a:t>4</a:t>
                      </a:r>
                      <a:endParaRPr lang="en-US" altLang="ko-Kore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중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김민주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 베스트 상품 보여주기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500" u="none" strike="noStrike">
                          <a:effectLst/>
                        </a:rPr>
                        <a:t>1.0.0</a:t>
                      </a:r>
                      <a:endParaRPr lang="en-US" altLang="ko-Kore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수용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extLst>
                  <a:ext uri="{0D108BD9-81ED-4DB2-BD59-A6C34878D82A}">
                    <a16:rowId xmlns:a16="http://schemas.microsoft.com/office/drawing/2014/main" val="3356958223"/>
                  </a:ext>
                </a:extLst>
              </a:tr>
              <a:tr h="146411">
                <a:tc>
                  <a:txBody>
                    <a:bodyPr/>
                    <a:lstStyle/>
                    <a:p>
                      <a:pPr algn="ctr" fontAlgn="ctr"/>
                      <a:r>
                        <a:rPr lang="en" sz="500" u="none" strike="noStrike">
                          <a:effectLst/>
                        </a:rPr>
                        <a:t>CM_B13</a:t>
                      </a:r>
                      <a:endParaRPr lang="en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베스트 </a:t>
                      </a:r>
                      <a:r>
                        <a:rPr lang="en" sz="500" u="none" strike="noStrike">
                          <a:effectLst/>
                        </a:rPr>
                        <a:t>Card</a:t>
                      </a:r>
                      <a:endParaRPr lang="en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베스트 </a:t>
                      </a:r>
                      <a:r>
                        <a:rPr lang="en" sz="500" u="none" strike="noStrike">
                          <a:effectLst/>
                        </a:rPr>
                        <a:t>Card</a:t>
                      </a:r>
                      <a:endParaRPr lang="en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비기능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500" u="none" strike="noStrike">
                          <a:effectLst/>
                        </a:rPr>
                        <a:t>4</a:t>
                      </a:r>
                      <a:endParaRPr lang="en-US" altLang="ko-Kore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중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김민주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   ㄴ이미지를 슬라이드 형식으로 구현</a:t>
                      </a:r>
                      <a:r>
                        <a:rPr lang="en-US" altLang="ko-KR" sz="500" u="none" strike="noStrike">
                          <a:effectLst/>
                        </a:rPr>
                        <a:t>, </a:t>
                      </a:r>
                      <a:r>
                        <a:rPr lang="ko-KR" altLang="en-US" sz="500" u="none" strike="noStrike">
                          <a:effectLst/>
                        </a:rPr>
                        <a:t>하나씩 넘어가기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500" u="none" strike="noStrike">
                          <a:effectLst/>
                        </a:rPr>
                        <a:t>1.0.0</a:t>
                      </a:r>
                      <a:endParaRPr lang="en-US" altLang="ko-Kore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수용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extLst>
                  <a:ext uri="{0D108BD9-81ED-4DB2-BD59-A6C34878D82A}">
                    <a16:rowId xmlns:a16="http://schemas.microsoft.com/office/drawing/2014/main" val="2436038195"/>
                  </a:ext>
                </a:extLst>
              </a:tr>
              <a:tr h="211496">
                <a:tc>
                  <a:txBody>
                    <a:bodyPr/>
                    <a:lstStyle/>
                    <a:p>
                      <a:pPr algn="ctr" fontAlgn="ctr"/>
                      <a:r>
                        <a:rPr lang="en" sz="500" u="none" strike="noStrike">
                          <a:effectLst/>
                        </a:rPr>
                        <a:t>CM_B14</a:t>
                      </a:r>
                      <a:endParaRPr lang="en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베스트 </a:t>
                      </a:r>
                      <a:r>
                        <a:rPr lang="en" sz="500" u="none" strike="noStrike">
                          <a:effectLst/>
                        </a:rPr>
                        <a:t>Card</a:t>
                      </a:r>
                      <a:endParaRPr lang="en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베스트 </a:t>
                      </a:r>
                      <a:r>
                        <a:rPr lang="en" sz="500" u="none" strike="noStrike">
                          <a:effectLst/>
                        </a:rPr>
                        <a:t>Card</a:t>
                      </a:r>
                      <a:endParaRPr lang="en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비기능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500" u="none" strike="noStrike">
                          <a:effectLst/>
                        </a:rPr>
                        <a:t>4</a:t>
                      </a:r>
                      <a:endParaRPr lang="en-US" altLang="ko-Kore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중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김민주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   ㄴ왼쪽</a:t>
                      </a:r>
                      <a:r>
                        <a:rPr lang="en-US" altLang="ko-KR" sz="500" u="none" strike="noStrike">
                          <a:effectLst/>
                        </a:rPr>
                        <a:t>, </a:t>
                      </a:r>
                      <a:r>
                        <a:rPr lang="ko-KR" altLang="en-US" sz="500" u="none" strike="noStrike">
                          <a:effectLst/>
                        </a:rPr>
                        <a:t>오른쪽 버튼 클릭 시 상품 이미지 이전</a:t>
                      </a:r>
                      <a:r>
                        <a:rPr lang="en-US" altLang="ko-KR" sz="500" u="none" strike="noStrike">
                          <a:effectLst/>
                        </a:rPr>
                        <a:t>, </a:t>
                      </a:r>
                      <a:r>
                        <a:rPr lang="ko-KR" altLang="en-US" sz="500" u="none" strike="noStrike">
                          <a:effectLst/>
                        </a:rPr>
                        <a:t>다음으로 설정</a:t>
                      </a:r>
                      <a:br>
                        <a:rPr lang="ko-KR" altLang="en-US" sz="500" u="none" strike="noStrike">
                          <a:effectLst/>
                        </a:rPr>
                      </a:br>
                      <a:r>
                        <a:rPr lang="ko-KR" altLang="en-US" sz="500" u="none" strike="noStrike">
                          <a:effectLst/>
                        </a:rPr>
                        <a:t>     </a:t>
                      </a:r>
                      <a:r>
                        <a:rPr lang="en-US" altLang="ko-KR" sz="500" u="none" strike="noStrike">
                          <a:effectLst/>
                        </a:rPr>
                        <a:t>(</a:t>
                      </a:r>
                      <a:r>
                        <a:rPr lang="ko-KR" altLang="en-US" sz="500" u="none" strike="noStrike">
                          <a:effectLst/>
                        </a:rPr>
                        <a:t>버튼 클리하면 호버로 색깔 구분</a:t>
                      </a:r>
                      <a:r>
                        <a:rPr lang="en-US" altLang="ko-KR" sz="500" u="none" strike="noStrike">
                          <a:effectLst/>
                        </a:rPr>
                        <a:t>)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500" u="none" strike="noStrike">
                          <a:effectLst/>
                        </a:rPr>
                        <a:t>1.0.0</a:t>
                      </a:r>
                      <a:endParaRPr lang="en-US" altLang="ko-Kore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수용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extLst>
                  <a:ext uri="{0D108BD9-81ED-4DB2-BD59-A6C34878D82A}">
                    <a16:rowId xmlns:a16="http://schemas.microsoft.com/office/drawing/2014/main" val="1664432411"/>
                  </a:ext>
                </a:extLst>
              </a:tr>
              <a:tr h="146411">
                <a:tc>
                  <a:txBody>
                    <a:bodyPr/>
                    <a:lstStyle/>
                    <a:p>
                      <a:pPr algn="ctr" fontAlgn="ctr"/>
                      <a:r>
                        <a:rPr lang="en" sz="500" u="none" strike="noStrike">
                          <a:effectLst/>
                        </a:rPr>
                        <a:t>CM_B15</a:t>
                      </a:r>
                      <a:endParaRPr lang="en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베스트 </a:t>
                      </a:r>
                      <a:r>
                        <a:rPr lang="en" sz="500" u="none" strike="noStrike">
                          <a:effectLst/>
                        </a:rPr>
                        <a:t>Card</a:t>
                      </a:r>
                      <a:endParaRPr lang="en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베스트 </a:t>
                      </a:r>
                      <a:r>
                        <a:rPr lang="en" sz="500" u="none" strike="noStrike">
                          <a:effectLst/>
                        </a:rPr>
                        <a:t>Card</a:t>
                      </a:r>
                      <a:endParaRPr lang="en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비기능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500" u="none" strike="noStrike">
                          <a:effectLst/>
                        </a:rPr>
                        <a:t>4</a:t>
                      </a:r>
                      <a:endParaRPr lang="en-US" altLang="ko-Kore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중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김민주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   ㄴ보고싶던 이미지가 넘어가면 밑에 페이져로 </a:t>
                      </a:r>
                      <a:r>
                        <a:rPr lang="en-US" altLang="ko-KR" sz="500" u="none" strike="noStrike">
                          <a:effectLst/>
                        </a:rPr>
                        <a:t>1/4</a:t>
                      </a:r>
                      <a:r>
                        <a:rPr lang="ko-KR" altLang="en-US" sz="500" u="none" strike="noStrike">
                          <a:effectLst/>
                        </a:rPr>
                        <a:t>페이지에서 이동하기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500" u="none" strike="noStrike">
                          <a:effectLst/>
                        </a:rPr>
                        <a:t>1.0.0</a:t>
                      </a:r>
                      <a:endParaRPr lang="en-US" altLang="ko-Kore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수용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extLst>
                  <a:ext uri="{0D108BD9-81ED-4DB2-BD59-A6C34878D82A}">
                    <a16:rowId xmlns:a16="http://schemas.microsoft.com/office/drawing/2014/main" val="1323717398"/>
                  </a:ext>
                </a:extLst>
              </a:tr>
              <a:tr h="211496">
                <a:tc>
                  <a:txBody>
                    <a:bodyPr/>
                    <a:lstStyle/>
                    <a:p>
                      <a:pPr algn="ctr" fontAlgn="ctr"/>
                      <a:r>
                        <a:rPr lang="en" sz="500" u="none" strike="noStrike">
                          <a:effectLst/>
                        </a:rPr>
                        <a:t>CM_B16</a:t>
                      </a:r>
                      <a:endParaRPr lang="en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베스트 </a:t>
                      </a:r>
                      <a:r>
                        <a:rPr lang="en" sz="500" u="none" strike="noStrike">
                          <a:effectLst/>
                        </a:rPr>
                        <a:t>Card</a:t>
                      </a:r>
                      <a:endParaRPr lang="en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베스트 </a:t>
                      </a:r>
                      <a:r>
                        <a:rPr lang="en" sz="500" u="none" strike="noStrike">
                          <a:effectLst/>
                        </a:rPr>
                        <a:t>Card</a:t>
                      </a:r>
                      <a:endParaRPr lang="en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비기능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500" u="none" strike="noStrike">
                          <a:effectLst/>
                        </a:rPr>
                        <a:t>4</a:t>
                      </a:r>
                      <a:endParaRPr lang="en-US" altLang="ko-Kore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중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김민주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   ㄴ이미지에 마우스 올릴시 이미지넘어가는거 정지하기</a:t>
                      </a:r>
                      <a:r>
                        <a:rPr lang="en-US" altLang="ko-KR" sz="500" u="none" strike="noStrike">
                          <a:effectLst/>
                        </a:rPr>
                        <a:t>, </a:t>
                      </a:r>
                      <a:r>
                        <a:rPr lang="ko-KR" altLang="en-US" sz="500" u="none" strike="noStrike">
                          <a:effectLst/>
                        </a:rPr>
                        <a:t>마우스를 때면 다시 슬라이드로 이미지 하나씩 넘어가기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500" u="none" strike="noStrike">
                          <a:effectLst/>
                        </a:rPr>
                        <a:t>1.0.0</a:t>
                      </a:r>
                      <a:endParaRPr lang="en-US" altLang="ko-Kore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수용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extLst>
                  <a:ext uri="{0D108BD9-81ED-4DB2-BD59-A6C34878D82A}">
                    <a16:rowId xmlns:a16="http://schemas.microsoft.com/office/drawing/2014/main" val="2384674381"/>
                  </a:ext>
                </a:extLst>
              </a:tr>
              <a:tr h="146411">
                <a:tc>
                  <a:txBody>
                    <a:bodyPr/>
                    <a:lstStyle/>
                    <a:p>
                      <a:pPr algn="ctr" fontAlgn="ctr"/>
                      <a:r>
                        <a:rPr lang="en" sz="500" u="none" strike="noStrike">
                          <a:effectLst/>
                        </a:rPr>
                        <a:t>CM_B17</a:t>
                      </a:r>
                      <a:endParaRPr lang="en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이벤트배너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이벤트배너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비기능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500" u="none" strike="noStrike">
                          <a:effectLst/>
                        </a:rPr>
                        <a:t>2</a:t>
                      </a:r>
                      <a:endParaRPr lang="en-US" altLang="ko-Kore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하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김민주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 이벤트 이미지 클릭 시 이벤트 페이지창으로 이동하기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500" u="none" strike="noStrike">
                          <a:effectLst/>
                        </a:rPr>
                        <a:t>1.0.0</a:t>
                      </a:r>
                      <a:endParaRPr lang="en-US" altLang="ko-Kore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수용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extLst>
                  <a:ext uri="{0D108BD9-81ED-4DB2-BD59-A6C34878D82A}">
                    <a16:rowId xmlns:a16="http://schemas.microsoft.com/office/drawing/2014/main" val="601275310"/>
                  </a:ext>
                </a:extLst>
              </a:tr>
              <a:tr h="146411">
                <a:tc>
                  <a:txBody>
                    <a:bodyPr/>
                    <a:lstStyle/>
                    <a:p>
                      <a:pPr algn="ctr" fontAlgn="ctr"/>
                      <a:r>
                        <a:rPr lang="en" sz="500" u="none" strike="noStrike">
                          <a:effectLst/>
                        </a:rPr>
                        <a:t>CM_B18</a:t>
                      </a:r>
                      <a:endParaRPr lang="en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공지사항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공지사항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비기능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500" u="none" strike="noStrike">
                          <a:effectLst/>
                        </a:rPr>
                        <a:t>2</a:t>
                      </a:r>
                      <a:endParaRPr lang="en-US" altLang="ko-Kore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하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김민주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 공지사항 제목 클릭시 해당 페이지 창으로 이동하기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500" u="none" strike="noStrike">
                          <a:effectLst/>
                        </a:rPr>
                        <a:t>1.0.0</a:t>
                      </a:r>
                      <a:endParaRPr lang="en-US" altLang="ko-Kore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수용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extLst>
                  <a:ext uri="{0D108BD9-81ED-4DB2-BD59-A6C34878D82A}">
                    <a16:rowId xmlns:a16="http://schemas.microsoft.com/office/drawing/2014/main" val="190957722"/>
                  </a:ext>
                </a:extLst>
              </a:tr>
              <a:tr h="146411">
                <a:tc>
                  <a:txBody>
                    <a:bodyPr/>
                    <a:lstStyle/>
                    <a:p>
                      <a:pPr algn="ctr" fontAlgn="ctr"/>
                      <a:r>
                        <a:rPr lang="en" sz="500" u="none" strike="noStrike">
                          <a:effectLst/>
                        </a:rPr>
                        <a:t>CM_B19</a:t>
                      </a:r>
                      <a:endParaRPr lang="en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공지사항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공지사항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비기능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500" u="none" strike="noStrike">
                          <a:effectLst/>
                        </a:rPr>
                        <a:t>2</a:t>
                      </a:r>
                      <a:endParaRPr lang="en-US" altLang="ko-Kore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하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김민주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   ㄴ내용 클릭시 해당 페이지 창으로 이동하기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500" u="none" strike="noStrike">
                          <a:effectLst/>
                        </a:rPr>
                        <a:t>1.0.0</a:t>
                      </a:r>
                      <a:endParaRPr lang="en-US" altLang="ko-Kore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수용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extLst>
                  <a:ext uri="{0D108BD9-81ED-4DB2-BD59-A6C34878D82A}">
                    <a16:rowId xmlns:a16="http://schemas.microsoft.com/office/drawing/2014/main" val="2508466961"/>
                  </a:ext>
                </a:extLst>
              </a:tr>
              <a:tr h="146411">
                <a:tc>
                  <a:txBody>
                    <a:bodyPr/>
                    <a:lstStyle/>
                    <a:p>
                      <a:pPr algn="ctr" fontAlgn="ctr"/>
                      <a:r>
                        <a:rPr lang="en" sz="500" u="none" strike="noStrike">
                          <a:effectLst/>
                        </a:rPr>
                        <a:t>CM_B20</a:t>
                      </a:r>
                      <a:endParaRPr lang="en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500" u="none" strike="noStrike">
                          <a:effectLst/>
                        </a:rPr>
                        <a:t>Q&amp;A</a:t>
                      </a:r>
                      <a:endParaRPr lang="en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500" u="none" strike="noStrike">
                          <a:effectLst/>
                        </a:rPr>
                        <a:t>Q&amp;A</a:t>
                      </a:r>
                      <a:endParaRPr lang="en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비기능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500" u="none" strike="noStrike">
                          <a:effectLst/>
                        </a:rPr>
                        <a:t>2</a:t>
                      </a:r>
                      <a:endParaRPr lang="en-US" altLang="ko-Kore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하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김민주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500" u="none" strike="noStrike">
                          <a:effectLst/>
                        </a:rPr>
                        <a:t> Q&amp;A </a:t>
                      </a:r>
                      <a:r>
                        <a:rPr lang="ko-KR" altLang="en-US" sz="500" u="none" strike="noStrike">
                          <a:effectLst/>
                        </a:rPr>
                        <a:t>제목 클릭시 해당 페이지 창으로 이동하기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500" u="none" strike="noStrike">
                          <a:effectLst/>
                        </a:rPr>
                        <a:t>1.0.0</a:t>
                      </a:r>
                      <a:endParaRPr lang="en-US" altLang="ko-Kore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수용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extLst>
                  <a:ext uri="{0D108BD9-81ED-4DB2-BD59-A6C34878D82A}">
                    <a16:rowId xmlns:a16="http://schemas.microsoft.com/office/drawing/2014/main" val="1465681459"/>
                  </a:ext>
                </a:extLst>
              </a:tr>
              <a:tr h="146411">
                <a:tc>
                  <a:txBody>
                    <a:bodyPr/>
                    <a:lstStyle/>
                    <a:p>
                      <a:pPr algn="ctr" fontAlgn="ctr"/>
                      <a:r>
                        <a:rPr lang="en" sz="500" u="none" strike="noStrike">
                          <a:effectLst/>
                        </a:rPr>
                        <a:t>CM_B21</a:t>
                      </a:r>
                      <a:endParaRPr lang="en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500" u="none" strike="noStrike">
                          <a:effectLst/>
                        </a:rPr>
                        <a:t>Q&amp;A</a:t>
                      </a:r>
                      <a:endParaRPr lang="en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500" u="none" strike="noStrike">
                          <a:effectLst/>
                        </a:rPr>
                        <a:t>Q&amp;A</a:t>
                      </a:r>
                      <a:endParaRPr lang="en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비기능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500" u="none" strike="noStrike">
                          <a:effectLst/>
                        </a:rPr>
                        <a:t>2</a:t>
                      </a:r>
                      <a:endParaRPr lang="en-US" altLang="ko-Kore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하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김민주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   ㄴ내용 클릭시 해당 페이지 창으로 이동하기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500" u="none" strike="noStrike">
                          <a:effectLst/>
                        </a:rPr>
                        <a:t>1.0.0</a:t>
                      </a:r>
                      <a:endParaRPr lang="en-US" altLang="ko-Kore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수용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extLst>
                  <a:ext uri="{0D108BD9-81ED-4DB2-BD59-A6C34878D82A}">
                    <a16:rowId xmlns:a16="http://schemas.microsoft.com/office/drawing/2014/main" val="1339324339"/>
                  </a:ext>
                </a:extLst>
              </a:tr>
              <a:tr h="146411">
                <a:tc>
                  <a:txBody>
                    <a:bodyPr/>
                    <a:lstStyle/>
                    <a:p>
                      <a:pPr algn="ctr" fontAlgn="ctr"/>
                      <a:r>
                        <a:rPr lang="en" sz="500" u="none" strike="noStrike">
                          <a:effectLst/>
                        </a:rPr>
                        <a:t>CM_B22</a:t>
                      </a:r>
                      <a:endParaRPr lang="en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로고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로고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비기능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500" u="none" strike="noStrike">
                          <a:effectLst/>
                        </a:rPr>
                        <a:t>3</a:t>
                      </a:r>
                      <a:endParaRPr lang="en-US" altLang="ko-Kore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중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김민주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 하단에 로고 이미지 구현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500" u="none" strike="noStrike">
                          <a:effectLst/>
                        </a:rPr>
                        <a:t>1.0.0</a:t>
                      </a:r>
                      <a:endParaRPr lang="en-US" altLang="ko-Kore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수용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extLst>
                  <a:ext uri="{0D108BD9-81ED-4DB2-BD59-A6C34878D82A}">
                    <a16:rowId xmlns:a16="http://schemas.microsoft.com/office/drawing/2014/main" val="3172560357"/>
                  </a:ext>
                </a:extLst>
              </a:tr>
              <a:tr h="146411">
                <a:tc>
                  <a:txBody>
                    <a:bodyPr/>
                    <a:lstStyle/>
                    <a:p>
                      <a:pPr algn="ctr" fontAlgn="ctr"/>
                      <a:r>
                        <a:rPr lang="en" sz="500" u="none" strike="noStrike">
                          <a:effectLst/>
                        </a:rPr>
                        <a:t>CM_B23</a:t>
                      </a:r>
                      <a:endParaRPr lang="en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푸터메뉴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푸터메뉴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비기능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500" u="none" strike="noStrike">
                          <a:effectLst/>
                        </a:rPr>
                        <a:t>4</a:t>
                      </a:r>
                      <a:endParaRPr lang="en-US" altLang="ko-Kore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상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김민주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 이용약관</a:t>
                      </a:r>
                      <a:r>
                        <a:rPr lang="en-US" altLang="ko-KR" sz="500" u="none" strike="noStrike">
                          <a:effectLst/>
                        </a:rPr>
                        <a:t>, </a:t>
                      </a:r>
                      <a:r>
                        <a:rPr lang="ko-KR" altLang="en-US" sz="500" u="none" strike="noStrike">
                          <a:effectLst/>
                        </a:rPr>
                        <a:t>개인정보 처림 방침 문구 클릭 시 각 해당 페이지로 이동하기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500" u="none" strike="noStrike">
                          <a:effectLst/>
                        </a:rPr>
                        <a:t>1.0.0</a:t>
                      </a:r>
                      <a:endParaRPr lang="en-US" altLang="ko-Kore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수용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extLst>
                  <a:ext uri="{0D108BD9-81ED-4DB2-BD59-A6C34878D82A}">
                    <a16:rowId xmlns:a16="http://schemas.microsoft.com/office/drawing/2014/main" val="4214495543"/>
                  </a:ext>
                </a:extLst>
              </a:tr>
              <a:tr h="146411">
                <a:tc>
                  <a:txBody>
                    <a:bodyPr/>
                    <a:lstStyle/>
                    <a:p>
                      <a:pPr algn="ctr" fontAlgn="ctr"/>
                      <a:r>
                        <a:rPr lang="en" sz="500" u="none" strike="noStrike">
                          <a:effectLst/>
                        </a:rPr>
                        <a:t>CM_B24</a:t>
                      </a:r>
                      <a:endParaRPr lang="en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푸터인포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푸터인포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비기능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500" u="none" strike="noStrike">
                          <a:effectLst/>
                        </a:rPr>
                        <a:t>4</a:t>
                      </a:r>
                      <a:endParaRPr lang="en-US" altLang="ko-Kore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상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김민주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 회사에 대한 정보 문구 구현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500" u="none" strike="noStrike">
                          <a:effectLst/>
                        </a:rPr>
                        <a:t>1.0.0</a:t>
                      </a:r>
                      <a:endParaRPr lang="en-US" altLang="ko-Kore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 dirty="0">
                          <a:effectLst/>
                        </a:rPr>
                        <a:t>수용</a:t>
                      </a:r>
                      <a:endParaRPr lang="ko-KR" altLang="en-US" sz="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extLst>
                  <a:ext uri="{0D108BD9-81ED-4DB2-BD59-A6C34878D82A}">
                    <a16:rowId xmlns:a16="http://schemas.microsoft.com/office/drawing/2014/main" val="19426083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51582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409575" y="419993"/>
            <a:ext cx="11372850" cy="6018014"/>
          </a:xfrm>
          <a:prstGeom prst="rect">
            <a:avLst/>
          </a:prstGeom>
          <a:solidFill>
            <a:schemeClr val="bg1"/>
          </a:solidFill>
          <a:ln w="187325">
            <a:noFill/>
          </a:ln>
          <a:effectLst>
            <a:outerShdw blurRad="431800" dist="241300" dir="5400000" sx="97000" sy="97000" algn="t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2" latinLnBrk="0">
              <a:lnSpc>
                <a:spcPct val="150000"/>
              </a:lnSpc>
              <a:defRPr/>
            </a:pPr>
            <a:endParaRPr lang="ko-KR" altLang="en-US" sz="4400" kern="0" spc="300" dirty="0">
              <a:solidFill>
                <a:prstClr val="white">
                  <a:lumMod val="75000"/>
                </a:prstClr>
              </a:solidFill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2B52EA9E-73FC-BC44-8193-30133D79BC57}"/>
              </a:ext>
            </a:extLst>
          </p:cNvPr>
          <p:cNvGrpSpPr/>
          <p:nvPr/>
        </p:nvGrpSpPr>
        <p:grpSpPr>
          <a:xfrm>
            <a:off x="572526" y="419993"/>
            <a:ext cx="367274" cy="6018014"/>
            <a:chOff x="572526" y="419993"/>
            <a:chExt cx="367274" cy="6018014"/>
          </a:xfrm>
        </p:grpSpPr>
        <p:cxnSp>
          <p:nvCxnSpPr>
            <p:cNvPr id="62" name="직선 연결선 67">
              <a:extLst>
                <a:ext uri="{FF2B5EF4-FFF2-40B4-BE49-F238E27FC236}">
                  <a16:creationId xmlns:a16="http://schemas.microsoft.com/office/drawing/2014/main" id="{BCE5D9FB-BA63-9141-8E7E-14D5C5B521C4}"/>
                </a:ext>
              </a:extLst>
            </p:cNvPr>
            <p:cNvCxnSpPr/>
            <p:nvPr/>
          </p:nvCxnSpPr>
          <p:spPr>
            <a:xfrm>
              <a:off x="939800" y="419993"/>
              <a:ext cx="0" cy="6018014"/>
            </a:xfrm>
            <a:prstGeom prst="line">
              <a:avLst/>
            </a:prstGeom>
            <a:ln w="127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4" name="Group 12">
              <a:extLst>
                <a:ext uri="{FF2B5EF4-FFF2-40B4-BE49-F238E27FC236}">
                  <a16:creationId xmlns:a16="http://schemas.microsoft.com/office/drawing/2014/main" id="{96F3369D-E16D-0741-9748-499B9FFC7B3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81526" y="787429"/>
              <a:ext cx="180000" cy="143185"/>
              <a:chOff x="6124" y="305"/>
              <a:chExt cx="841" cy="669"/>
            </a:xfrm>
            <a:solidFill>
              <a:schemeClr val="bg2"/>
            </a:solidFill>
          </p:grpSpPr>
          <p:sp>
            <p:nvSpPr>
              <p:cNvPr id="77" name="Freeform 13">
                <a:extLst>
                  <a:ext uri="{FF2B5EF4-FFF2-40B4-BE49-F238E27FC236}">
                    <a16:creationId xmlns:a16="http://schemas.microsoft.com/office/drawing/2014/main" id="{521E8049-A586-E349-96E8-7B54CEFA19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44" y="440"/>
                <a:ext cx="601" cy="534"/>
              </a:xfrm>
              <a:custGeom>
                <a:avLst/>
                <a:gdLst>
                  <a:gd name="T0" fmla="*/ 902 w 1802"/>
                  <a:gd name="T1" fmla="*/ 0 h 1602"/>
                  <a:gd name="T2" fmla="*/ 2 w 1802"/>
                  <a:gd name="T3" fmla="*/ 742 h 1602"/>
                  <a:gd name="T4" fmla="*/ 2 w 1802"/>
                  <a:gd name="T5" fmla="*/ 743 h 1602"/>
                  <a:gd name="T6" fmla="*/ 2 w 1802"/>
                  <a:gd name="T7" fmla="*/ 746 h 1602"/>
                  <a:gd name="T8" fmla="*/ 0 w 1802"/>
                  <a:gd name="T9" fmla="*/ 749 h 1602"/>
                  <a:gd name="T10" fmla="*/ 0 w 1802"/>
                  <a:gd name="T11" fmla="*/ 751 h 1602"/>
                  <a:gd name="T12" fmla="*/ 0 w 1802"/>
                  <a:gd name="T13" fmla="*/ 1501 h 1602"/>
                  <a:gd name="T14" fmla="*/ 2 w 1802"/>
                  <a:gd name="T15" fmla="*/ 1521 h 1602"/>
                  <a:gd name="T16" fmla="*/ 16 w 1802"/>
                  <a:gd name="T17" fmla="*/ 1557 h 1602"/>
                  <a:gd name="T18" fmla="*/ 30 w 1802"/>
                  <a:gd name="T19" fmla="*/ 1572 h 1602"/>
                  <a:gd name="T20" fmla="*/ 45 w 1802"/>
                  <a:gd name="T21" fmla="*/ 1586 h 1602"/>
                  <a:gd name="T22" fmla="*/ 81 w 1802"/>
                  <a:gd name="T23" fmla="*/ 1601 h 1602"/>
                  <a:gd name="T24" fmla="*/ 100 w 1802"/>
                  <a:gd name="T25" fmla="*/ 1602 h 1602"/>
                  <a:gd name="T26" fmla="*/ 702 w 1802"/>
                  <a:gd name="T27" fmla="*/ 1602 h 1602"/>
                  <a:gd name="T28" fmla="*/ 702 w 1802"/>
                  <a:gd name="T29" fmla="*/ 1001 h 1602"/>
                  <a:gd name="T30" fmla="*/ 1102 w 1802"/>
                  <a:gd name="T31" fmla="*/ 1001 h 1602"/>
                  <a:gd name="T32" fmla="*/ 1102 w 1802"/>
                  <a:gd name="T33" fmla="*/ 1602 h 1602"/>
                  <a:gd name="T34" fmla="*/ 1703 w 1802"/>
                  <a:gd name="T35" fmla="*/ 1602 h 1602"/>
                  <a:gd name="T36" fmla="*/ 1723 w 1802"/>
                  <a:gd name="T37" fmla="*/ 1601 h 1602"/>
                  <a:gd name="T38" fmla="*/ 1758 w 1802"/>
                  <a:gd name="T39" fmla="*/ 1586 h 1602"/>
                  <a:gd name="T40" fmla="*/ 1773 w 1802"/>
                  <a:gd name="T41" fmla="*/ 1572 h 1602"/>
                  <a:gd name="T42" fmla="*/ 1786 w 1802"/>
                  <a:gd name="T43" fmla="*/ 1557 h 1602"/>
                  <a:gd name="T44" fmla="*/ 1802 w 1802"/>
                  <a:gd name="T45" fmla="*/ 1521 h 1602"/>
                  <a:gd name="T46" fmla="*/ 1802 w 1802"/>
                  <a:gd name="T47" fmla="*/ 1501 h 1602"/>
                  <a:gd name="T48" fmla="*/ 1802 w 1802"/>
                  <a:gd name="T49" fmla="*/ 751 h 1602"/>
                  <a:gd name="T50" fmla="*/ 1802 w 1802"/>
                  <a:gd name="T51" fmla="*/ 745 h 1602"/>
                  <a:gd name="T52" fmla="*/ 1801 w 1802"/>
                  <a:gd name="T53" fmla="*/ 742 h 1602"/>
                  <a:gd name="T54" fmla="*/ 902 w 1802"/>
                  <a:gd name="T55" fmla="*/ 0 h 16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802" h="1602">
                    <a:moveTo>
                      <a:pt x="902" y="0"/>
                    </a:moveTo>
                    <a:lnTo>
                      <a:pt x="2" y="742"/>
                    </a:lnTo>
                    <a:lnTo>
                      <a:pt x="2" y="743"/>
                    </a:lnTo>
                    <a:lnTo>
                      <a:pt x="2" y="746"/>
                    </a:lnTo>
                    <a:lnTo>
                      <a:pt x="0" y="749"/>
                    </a:lnTo>
                    <a:lnTo>
                      <a:pt x="0" y="751"/>
                    </a:lnTo>
                    <a:lnTo>
                      <a:pt x="0" y="1501"/>
                    </a:lnTo>
                    <a:lnTo>
                      <a:pt x="2" y="1521"/>
                    </a:lnTo>
                    <a:lnTo>
                      <a:pt x="16" y="1557"/>
                    </a:lnTo>
                    <a:lnTo>
                      <a:pt x="30" y="1572"/>
                    </a:lnTo>
                    <a:lnTo>
                      <a:pt x="45" y="1586"/>
                    </a:lnTo>
                    <a:lnTo>
                      <a:pt x="81" y="1601"/>
                    </a:lnTo>
                    <a:lnTo>
                      <a:pt x="100" y="1602"/>
                    </a:lnTo>
                    <a:lnTo>
                      <a:pt x="702" y="1602"/>
                    </a:lnTo>
                    <a:lnTo>
                      <a:pt x="702" y="1001"/>
                    </a:lnTo>
                    <a:lnTo>
                      <a:pt x="1102" y="1001"/>
                    </a:lnTo>
                    <a:lnTo>
                      <a:pt x="1102" y="1602"/>
                    </a:lnTo>
                    <a:lnTo>
                      <a:pt x="1703" y="1602"/>
                    </a:lnTo>
                    <a:lnTo>
                      <a:pt x="1723" y="1601"/>
                    </a:lnTo>
                    <a:lnTo>
                      <a:pt x="1758" y="1586"/>
                    </a:lnTo>
                    <a:lnTo>
                      <a:pt x="1773" y="1572"/>
                    </a:lnTo>
                    <a:lnTo>
                      <a:pt x="1786" y="1557"/>
                    </a:lnTo>
                    <a:lnTo>
                      <a:pt x="1802" y="1521"/>
                    </a:lnTo>
                    <a:lnTo>
                      <a:pt x="1802" y="1501"/>
                    </a:lnTo>
                    <a:lnTo>
                      <a:pt x="1802" y="751"/>
                    </a:lnTo>
                    <a:lnTo>
                      <a:pt x="1802" y="745"/>
                    </a:lnTo>
                    <a:lnTo>
                      <a:pt x="1801" y="742"/>
                    </a:lnTo>
                    <a:lnTo>
                      <a:pt x="90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78" name="Freeform 14">
                <a:extLst>
                  <a:ext uri="{FF2B5EF4-FFF2-40B4-BE49-F238E27FC236}">
                    <a16:creationId xmlns:a16="http://schemas.microsoft.com/office/drawing/2014/main" id="{42FB859E-C820-9746-A2A3-9DA052675D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24" y="305"/>
                <a:ext cx="841" cy="394"/>
              </a:xfrm>
              <a:custGeom>
                <a:avLst/>
                <a:gdLst>
                  <a:gd name="T0" fmla="*/ 2505 w 2522"/>
                  <a:gd name="T1" fmla="*/ 978 h 1181"/>
                  <a:gd name="T2" fmla="*/ 2162 w 2522"/>
                  <a:gd name="T3" fmla="*/ 694 h 1181"/>
                  <a:gd name="T4" fmla="*/ 2162 w 2522"/>
                  <a:gd name="T5" fmla="*/ 54 h 1181"/>
                  <a:gd name="T6" fmla="*/ 2162 w 2522"/>
                  <a:gd name="T7" fmla="*/ 44 h 1181"/>
                  <a:gd name="T8" fmla="*/ 2155 w 2522"/>
                  <a:gd name="T9" fmla="*/ 26 h 1181"/>
                  <a:gd name="T10" fmla="*/ 2149 w 2522"/>
                  <a:gd name="T11" fmla="*/ 18 h 1181"/>
                  <a:gd name="T12" fmla="*/ 2141 w 2522"/>
                  <a:gd name="T13" fmla="*/ 13 h 1181"/>
                  <a:gd name="T14" fmla="*/ 2123 w 2522"/>
                  <a:gd name="T15" fmla="*/ 5 h 1181"/>
                  <a:gd name="T16" fmla="*/ 2113 w 2522"/>
                  <a:gd name="T17" fmla="*/ 5 h 1181"/>
                  <a:gd name="T18" fmla="*/ 1812 w 2522"/>
                  <a:gd name="T19" fmla="*/ 5 h 1181"/>
                  <a:gd name="T20" fmla="*/ 1802 w 2522"/>
                  <a:gd name="T21" fmla="*/ 5 h 1181"/>
                  <a:gd name="T22" fmla="*/ 1783 w 2522"/>
                  <a:gd name="T23" fmla="*/ 13 h 1181"/>
                  <a:gd name="T24" fmla="*/ 1776 w 2522"/>
                  <a:gd name="T25" fmla="*/ 18 h 1181"/>
                  <a:gd name="T26" fmla="*/ 1770 w 2522"/>
                  <a:gd name="T27" fmla="*/ 26 h 1181"/>
                  <a:gd name="T28" fmla="*/ 1763 w 2522"/>
                  <a:gd name="T29" fmla="*/ 44 h 1181"/>
                  <a:gd name="T30" fmla="*/ 1762 w 2522"/>
                  <a:gd name="T31" fmla="*/ 54 h 1181"/>
                  <a:gd name="T32" fmla="*/ 1762 w 2522"/>
                  <a:gd name="T33" fmla="*/ 360 h 1181"/>
                  <a:gd name="T34" fmla="*/ 1380 w 2522"/>
                  <a:gd name="T35" fmla="*/ 41 h 1181"/>
                  <a:gd name="T36" fmla="*/ 1354 w 2522"/>
                  <a:gd name="T37" fmla="*/ 23 h 1181"/>
                  <a:gd name="T38" fmla="*/ 1295 w 2522"/>
                  <a:gd name="T39" fmla="*/ 1 h 1181"/>
                  <a:gd name="T40" fmla="*/ 1262 w 2522"/>
                  <a:gd name="T41" fmla="*/ 0 h 1181"/>
                  <a:gd name="T42" fmla="*/ 1227 w 2522"/>
                  <a:gd name="T43" fmla="*/ 1 h 1181"/>
                  <a:gd name="T44" fmla="*/ 1168 w 2522"/>
                  <a:gd name="T45" fmla="*/ 23 h 1181"/>
                  <a:gd name="T46" fmla="*/ 1142 w 2522"/>
                  <a:gd name="T47" fmla="*/ 41 h 1181"/>
                  <a:gd name="T48" fmla="*/ 17 w 2522"/>
                  <a:gd name="T49" fmla="*/ 978 h 1181"/>
                  <a:gd name="T50" fmla="*/ 10 w 2522"/>
                  <a:gd name="T51" fmla="*/ 985 h 1181"/>
                  <a:gd name="T52" fmla="*/ 1 w 2522"/>
                  <a:gd name="T53" fmla="*/ 1001 h 1181"/>
                  <a:gd name="T54" fmla="*/ 0 w 2522"/>
                  <a:gd name="T55" fmla="*/ 1012 h 1181"/>
                  <a:gd name="T56" fmla="*/ 0 w 2522"/>
                  <a:gd name="T57" fmla="*/ 1023 h 1181"/>
                  <a:gd name="T58" fmla="*/ 6 w 2522"/>
                  <a:gd name="T59" fmla="*/ 1040 h 1181"/>
                  <a:gd name="T60" fmla="*/ 12 w 2522"/>
                  <a:gd name="T61" fmla="*/ 1048 h 1181"/>
                  <a:gd name="T62" fmla="*/ 108 w 2522"/>
                  <a:gd name="T63" fmla="*/ 1164 h 1181"/>
                  <a:gd name="T64" fmla="*/ 122 w 2522"/>
                  <a:gd name="T65" fmla="*/ 1177 h 1181"/>
                  <a:gd name="T66" fmla="*/ 141 w 2522"/>
                  <a:gd name="T67" fmla="*/ 1181 h 1181"/>
                  <a:gd name="T68" fmla="*/ 160 w 2522"/>
                  <a:gd name="T69" fmla="*/ 1181 h 1181"/>
                  <a:gd name="T70" fmla="*/ 179 w 2522"/>
                  <a:gd name="T71" fmla="*/ 1171 h 1181"/>
                  <a:gd name="T72" fmla="*/ 1262 w 2522"/>
                  <a:gd name="T73" fmla="*/ 268 h 1181"/>
                  <a:gd name="T74" fmla="*/ 2344 w 2522"/>
                  <a:gd name="T75" fmla="*/ 1171 h 1181"/>
                  <a:gd name="T76" fmla="*/ 2358 w 2522"/>
                  <a:gd name="T77" fmla="*/ 1180 h 1181"/>
                  <a:gd name="T78" fmla="*/ 2377 w 2522"/>
                  <a:gd name="T79" fmla="*/ 1181 h 1181"/>
                  <a:gd name="T80" fmla="*/ 2383 w 2522"/>
                  <a:gd name="T81" fmla="*/ 1181 h 1181"/>
                  <a:gd name="T82" fmla="*/ 2401 w 2522"/>
                  <a:gd name="T83" fmla="*/ 1177 h 1181"/>
                  <a:gd name="T84" fmla="*/ 2414 w 2522"/>
                  <a:gd name="T85" fmla="*/ 1164 h 1181"/>
                  <a:gd name="T86" fmla="*/ 2512 w 2522"/>
                  <a:gd name="T87" fmla="*/ 1048 h 1181"/>
                  <a:gd name="T88" fmla="*/ 2518 w 2522"/>
                  <a:gd name="T89" fmla="*/ 1040 h 1181"/>
                  <a:gd name="T90" fmla="*/ 2522 w 2522"/>
                  <a:gd name="T91" fmla="*/ 1023 h 1181"/>
                  <a:gd name="T92" fmla="*/ 2522 w 2522"/>
                  <a:gd name="T93" fmla="*/ 1012 h 1181"/>
                  <a:gd name="T94" fmla="*/ 2521 w 2522"/>
                  <a:gd name="T95" fmla="*/ 1001 h 1181"/>
                  <a:gd name="T96" fmla="*/ 2512 w 2522"/>
                  <a:gd name="T97" fmla="*/ 985 h 1181"/>
                  <a:gd name="T98" fmla="*/ 2505 w 2522"/>
                  <a:gd name="T99" fmla="*/ 978 h 1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522" h="1181">
                    <a:moveTo>
                      <a:pt x="2505" y="978"/>
                    </a:moveTo>
                    <a:lnTo>
                      <a:pt x="2162" y="694"/>
                    </a:lnTo>
                    <a:lnTo>
                      <a:pt x="2162" y="54"/>
                    </a:lnTo>
                    <a:lnTo>
                      <a:pt x="2162" y="44"/>
                    </a:lnTo>
                    <a:lnTo>
                      <a:pt x="2155" y="26"/>
                    </a:lnTo>
                    <a:lnTo>
                      <a:pt x="2149" y="18"/>
                    </a:lnTo>
                    <a:lnTo>
                      <a:pt x="2141" y="13"/>
                    </a:lnTo>
                    <a:lnTo>
                      <a:pt x="2123" y="5"/>
                    </a:lnTo>
                    <a:lnTo>
                      <a:pt x="2113" y="5"/>
                    </a:lnTo>
                    <a:lnTo>
                      <a:pt x="1812" y="5"/>
                    </a:lnTo>
                    <a:lnTo>
                      <a:pt x="1802" y="5"/>
                    </a:lnTo>
                    <a:lnTo>
                      <a:pt x="1783" y="13"/>
                    </a:lnTo>
                    <a:lnTo>
                      <a:pt x="1776" y="18"/>
                    </a:lnTo>
                    <a:lnTo>
                      <a:pt x="1770" y="26"/>
                    </a:lnTo>
                    <a:lnTo>
                      <a:pt x="1763" y="44"/>
                    </a:lnTo>
                    <a:lnTo>
                      <a:pt x="1762" y="54"/>
                    </a:lnTo>
                    <a:lnTo>
                      <a:pt x="1762" y="360"/>
                    </a:lnTo>
                    <a:lnTo>
                      <a:pt x="1380" y="41"/>
                    </a:lnTo>
                    <a:lnTo>
                      <a:pt x="1354" y="23"/>
                    </a:lnTo>
                    <a:lnTo>
                      <a:pt x="1295" y="1"/>
                    </a:lnTo>
                    <a:lnTo>
                      <a:pt x="1262" y="0"/>
                    </a:lnTo>
                    <a:lnTo>
                      <a:pt x="1227" y="1"/>
                    </a:lnTo>
                    <a:lnTo>
                      <a:pt x="1168" y="23"/>
                    </a:lnTo>
                    <a:lnTo>
                      <a:pt x="1142" y="41"/>
                    </a:lnTo>
                    <a:lnTo>
                      <a:pt x="17" y="978"/>
                    </a:lnTo>
                    <a:lnTo>
                      <a:pt x="10" y="985"/>
                    </a:lnTo>
                    <a:lnTo>
                      <a:pt x="1" y="1001"/>
                    </a:lnTo>
                    <a:lnTo>
                      <a:pt x="0" y="1012"/>
                    </a:lnTo>
                    <a:lnTo>
                      <a:pt x="0" y="1023"/>
                    </a:lnTo>
                    <a:lnTo>
                      <a:pt x="6" y="1040"/>
                    </a:lnTo>
                    <a:lnTo>
                      <a:pt x="12" y="1048"/>
                    </a:lnTo>
                    <a:lnTo>
                      <a:pt x="108" y="1164"/>
                    </a:lnTo>
                    <a:lnTo>
                      <a:pt x="122" y="1177"/>
                    </a:lnTo>
                    <a:lnTo>
                      <a:pt x="141" y="1181"/>
                    </a:lnTo>
                    <a:lnTo>
                      <a:pt x="160" y="1181"/>
                    </a:lnTo>
                    <a:lnTo>
                      <a:pt x="179" y="1171"/>
                    </a:lnTo>
                    <a:lnTo>
                      <a:pt x="1262" y="268"/>
                    </a:lnTo>
                    <a:lnTo>
                      <a:pt x="2344" y="1171"/>
                    </a:lnTo>
                    <a:lnTo>
                      <a:pt x="2358" y="1180"/>
                    </a:lnTo>
                    <a:lnTo>
                      <a:pt x="2377" y="1181"/>
                    </a:lnTo>
                    <a:lnTo>
                      <a:pt x="2383" y="1181"/>
                    </a:lnTo>
                    <a:lnTo>
                      <a:pt x="2401" y="1177"/>
                    </a:lnTo>
                    <a:lnTo>
                      <a:pt x="2414" y="1164"/>
                    </a:lnTo>
                    <a:lnTo>
                      <a:pt x="2512" y="1048"/>
                    </a:lnTo>
                    <a:lnTo>
                      <a:pt x="2518" y="1040"/>
                    </a:lnTo>
                    <a:lnTo>
                      <a:pt x="2522" y="1023"/>
                    </a:lnTo>
                    <a:lnTo>
                      <a:pt x="2522" y="1012"/>
                    </a:lnTo>
                    <a:lnTo>
                      <a:pt x="2521" y="1001"/>
                    </a:lnTo>
                    <a:lnTo>
                      <a:pt x="2512" y="985"/>
                    </a:lnTo>
                    <a:lnTo>
                      <a:pt x="2505" y="97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65" name="Group 20">
              <a:extLst>
                <a:ext uri="{FF2B5EF4-FFF2-40B4-BE49-F238E27FC236}">
                  <a16:creationId xmlns:a16="http://schemas.microsoft.com/office/drawing/2014/main" id="{91C3D43D-07B5-FD46-8A57-0C871E371914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14027" y="1408363"/>
              <a:ext cx="131960" cy="180000"/>
              <a:chOff x="2597" y="4163"/>
              <a:chExt cx="217" cy="296"/>
            </a:xfrm>
            <a:solidFill>
              <a:schemeClr val="bg2"/>
            </a:solidFill>
          </p:grpSpPr>
          <p:sp>
            <p:nvSpPr>
              <p:cNvPr id="73" name="Freeform 22">
                <a:extLst>
                  <a:ext uri="{FF2B5EF4-FFF2-40B4-BE49-F238E27FC236}">
                    <a16:creationId xmlns:a16="http://schemas.microsoft.com/office/drawing/2014/main" id="{E307F11F-4C98-CF49-891E-843B356AB0A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30" y="4163"/>
                <a:ext cx="151" cy="176"/>
              </a:xfrm>
              <a:custGeom>
                <a:avLst/>
                <a:gdLst>
                  <a:gd name="T0" fmla="*/ 410 w 1662"/>
                  <a:gd name="T1" fmla="*/ 645 h 1942"/>
                  <a:gd name="T2" fmla="*/ 309 w 1662"/>
                  <a:gd name="T3" fmla="*/ 847 h 1942"/>
                  <a:gd name="T4" fmla="*/ 255 w 1662"/>
                  <a:gd name="T5" fmla="*/ 1023 h 1942"/>
                  <a:gd name="T6" fmla="*/ 263 w 1662"/>
                  <a:gd name="T7" fmla="*/ 1206 h 1942"/>
                  <a:gd name="T8" fmla="*/ 347 w 1662"/>
                  <a:gd name="T9" fmla="*/ 1429 h 1942"/>
                  <a:gd name="T10" fmla="*/ 476 w 1662"/>
                  <a:gd name="T11" fmla="*/ 1620 h 1942"/>
                  <a:gd name="T12" fmla="*/ 638 w 1662"/>
                  <a:gd name="T13" fmla="*/ 1753 h 1942"/>
                  <a:gd name="T14" fmla="*/ 825 w 1662"/>
                  <a:gd name="T15" fmla="*/ 1803 h 1942"/>
                  <a:gd name="T16" fmla="*/ 1013 w 1662"/>
                  <a:gd name="T17" fmla="*/ 1753 h 1942"/>
                  <a:gd name="T18" fmla="*/ 1176 w 1662"/>
                  <a:gd name="T19" fmla="*/ 1619 h 1942"/>
                  <a:gd name="T20" fmla="*/ 1305 w 1662"/>
                  <a:gd name="T21" fmla="*/ 1428 h 1942"/>
                  <a:gd name="T22" fmla="*/ 1388 w 1662"/>
                  <a:gd name="T23" fmla="*/ 1205 h 1942"/>
                  <a:gd name="T24" fmla="*/ 1418 w 1662"/>
                  <a:gd name="T25" fmla="*/ 974 h 1942"/>
                  <a:gd name="T26" fmla="*/ 1266 w 1662"/>
                  <a:gd name="T27" fmla="*/ 836 h 1942"/>
                  <a:gd name="T28" fmla="*/ 1012 w 1662"/>
                  <a:gd name="T29" fmla="*/ 794 h 1942"/>
                  <a:gd name="T30" fmla="*/ 806 w 1662"/>
                  <a:gd name="T31" fmla="*/ 713 h 1942"/>
                  <a:gd name="T32" fmla="*/ 646 w 1662"/>
                  <a:gd name="T33" fmla="*/ 610 h 1942"/>
                  <a:gd name="T34" fmla="*/ 526 w 1662"/>
                  <a:gd name="T35" fmla="*/ 499 h 1942"/>
                  <a:gd name="T36" fmla="*/ 944 w 1662"/>
                  <a:gd name="T37" fmla="*/ 23 h 1942"/>
                  <a:gd name="T38" fmla="*/ 1152 w 1662"/>
                  <a:gd name="T39" fmla="*/ 118 h 1942"/>
                  <a:gd name="T40" fmla="*/ 1271 w 1662"/>
                  <a:gd name="T41" fmla="*/ 205 h 1942"/>
                  <a:gd name="T42" fmla="*/ 1388 w 1662"/>
                  <a:gd name="T43" fmla="*/ 323 h 1942"/>
                  <a:gd name="T44" fmla="*/ 1455 w 1662"/>
                  <a:gd name="T45" fmla="*/ 429 h 1942"/>
                  <a:gd name="T46" fmla="*/ 1524 w 1662"/>
                  <a:gd name="T47" fmla="*/ 626 h 1942"/>
                  <a:gd name="T48" fmla="*/ 1555 w 1662"/>
                  <a:gd name="T49" fmla="*/ 892 h 1942"/>
                  <a:gd name="T50" fmla="*/ 1619 w 1662"/>
                  <a:gd name="T51" fmla="*/ 939 h 1942"/>
                  <a:gd name="T52" fmla="*/ 1657 w 1662"/>
                  <a:gd name="T53" fmla="*/ 1032 h 1942"/>
                  <a:gd name="T54" fmla="*/ 1655 w 1662"/>
                  <a:gd name="T55" fmla="*/ 1183 h 1942"/>
                  <a:gd name="T56" fmla="*/ 1611 w 1662"/>
                  <a:gd name="T57" fmla="*/ 1304 h 1942"/>
                  <a:gd name="T58" fmla="*/ 1537 w 1662"/>
                  <a:gd name="T59" fmla="*/ 1372 h 1942"/>
                  <a:gd name="T60" fmla="*/ 1445 w 1662"/>
                  <a:gd name="T61" fmla="*/ 1454 h 1942"/>
                  <a:gd name="T62" fmla="*/ 1313 w 1662"/>
                  <a:gd name="T63" fmla="*/ 1670 h 1942"/>
                  <a:gd name="T64" fmla="*/ 1141 w 1662"/>
                  <a:gd name="T65" fmla="*/ 1836 h 1942"/>
                  <a:gd name="T66" fmla="*/ 937 w 1662"/>
                  <a:gd name="T67" fmla="*/ 1930 h 1942"/>
                  <a:gd name="T68" fmla="*/ 714 w 1662"/>
                  <a:gd name="T69" fmla="*/ 1930 h 1942"/>
                  <a:gd name="T70" fmla="*/ 510 w 1662"/>
                  <a:gd name="T71" fmla="*/ 1836 h 1942"/>
                  <a:gd name="T72" fmla="*/ 337 w 1662"/>
                  <a:gd name="T73" fmla="*/ 1669 h 1942"/>
                  <a:gd name="T74" fmla="*/ 205 w 1662"/>
                  <a:gd name="T75" fmla="*/ 1452 h 1942"/>
                  <a:gd name="T76" fmla="*/ 111 w 1662"/>
                  <a:gd name="T77" fmla="*/ 1364 h 1942"/>
                  <a:gd name="T78" fmla="*/ 39 w 1662"/>
                  <a:gd name="T79" fmla="*/ 1284 h 1942"/>
                  <a:gd name="T80" fmla="*/ 2 w 1662"/>
                  <a:gd name="T81" fmla="*/ 1143 h 1942"/>
                  <a:gd name="T82" fmla="*/ 9 w 1662"/>
                  <a:gd name="T83" fmla="*/ 1009 h 1942"/>
                  <a:gd name="T84" fmla="*/ 50 w 1662"/>
                  <a:gd name="T85" fmla="*/ 930 h 1942"/>
                  <a:gd name="T86" fmla="*/ 98 w 1662"/>
                  <a:gd name="T87" fmla="*/ 851 h 1942"/>
                  <a:gd name="T88" fmla="*/ 85 w 1662"/>
                  <a:gd name="T89" fmla="*/ 643 h 1942"/>
                  <a:gd name="T90" fmla="*/ 120 w 1662"/>
                  <a:gd name="T91" fmla="*/ 487 h 1942"/>
                  <a:gd name="T92" fmla="*/ 183 w 1662"/>
                  <a:gd name="T93" fmla="*/ 377 h 1942"/>
                  <a:gd name="T94" fmla="*/ 257 w 1662"/>
                  <a:gd name="T95" fmla="*/ 305 h 1942"/>
                  <a:gd name="T96" fmla="*/ 319 w 1662"/>
                  <a:gd name="T97" fmla="*/ 266 h 1942"/>
                  <a:gd name="T98" fmla="*/ 352 w 1662"/>
                  <a:gd name="T99" fmla="*/ 246 h 1942"/>
                  <a:gd name="T100" fmla="*/ 390 w 1662"/>
                  <a:gd name="T101" fmla="*/ 196 h 1942"/>
                  <a:gd name="T102" fmla="*/ 459 w 1662"/>
                  <a:gd name="T103" fmla="*/ 127 h 1942"/>
                  <a:gd name="T104" fmla="*/ 559 w 1662"/>
                  <a:gd name="T105" fmla="*/ 57 h 1942"/>
                  <a:gd name="T106" fmla="*/ 690 w 1662"/>
                  <a:gd name="T107" fmla="*/ 10 h 19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662" h="1942">
                    <a:moveTo>
                      <a:pt x="526" y="499"/>
                    </a:moveTo>
                    <a:lnTo>
                      <a:pt x="484" y="546"/>
                    </a:lnTo>
                    <a:lnTo>
                      <a:pt x="445" y="595"/>
                    </a:lnTo>
                    <a:lnTo>
                      <a:pt x="410" y="645"/>
                    </a:lnTo>
                    <a:lnTo>
                      <a:pt x="379" y="696"/>
                    </a:lnTo>
                    <a:lnTo>
                      <a:pt x="352" y="747"/>
                    </a:lnTo>
                    <a:lnTo>
                      <a:pt x="329" y="797"/>
                    </a:lnTo>
                    <a:lnTo>
                      <a:pt x="309" y="847"/>
                    </a:lnTo>
                    <a:lnTo>
                      <a:pt x="291" y="895"/>
                    </a:lnTo>
                    <a:lnTo>
                      <a:pt x="277" y="941"/>
                    </a:lnTo>
                    <a:lnTo>
                      <a:pt x="264" y="984"/>
                    </a:lnTo>
                    <a:lnTo>
                      <a:pt x="255" y="1023"/>
                    </a:lnTo>
                    <a:lnTo>
                      <a:pt x="247" y="1059"/>
                    </a:lnTo>
                    <a:lnTo>
                      <a:pt x="241" y="1091"/>
                    </a:lnTo>
                    <a:lnTo>
                      <a:pt x="250" y="1148"/>
                    </a:lnTo>
                    <a:lnTo>
                      <a:pt x="263" y="1206"/>
                    </a:lnTo>
                    <a:lnTo>
                      <a:pt x="280" y="1263"/>
                    </a:lnTo>
                    <a:lnTo>
                      <a:pt x="299" y="1320"/>
                    </a:lnTo>
                    <a:lnTo>
                      <a:pt x="322" y="1375"/>
                    </a:lnTo>
                    <a:lnTo>
                      <a:pt x="347" y="1429"/>
                    </a:lnTo>
                    <a:lnTo>
                      <a:pt x="375" y="1480"/>
                    </a:lnTo>
                    <a:lnTo>
                      <a:pt x="406" y="1530"/>
                    </a:lnTo>
                    <a:lnTo>
                      <a:pt x="440" y="1576"/>
                    </a:lnTo>
                    <a:lnTo>
                      <a:pt x="476" y="1620"/>
                    </a:lnTo>
                    <a:lnTo>
                      <a:pt x="513" y="1659"/>
                    </a:lnTo>
                    <a:lnTo>
                      <a:pt x="553" y="1695"/>
                    </a:lnTo>
                    <a:lnTo>
                      <a:pt x="594" y="1726"/>
                    </a:lnTo>
                    <a:lnTo>
                      <a:pt x="638" y="1753"/>
                    </a:lnTo>
                    <a:lnTo>
                      <a:pt x="683" y="1774"/>
                    </a:lnTo>
                    <a:lnTo>
                      <a:pt x="729" y="1789"/>
                    </a:lnTo>
                    <a:lnTo>
                      <a:pt x="777" y="1800"/>
                    </a:lnTo>
                    <a:lnTo>
                      <a:pt x="825" y="1803"/>
                    </a:lnTo>
                    <a:lnTo>
                      <a:pt x="875" y="1800"/>
                    </a:lnTo>
                    <a:lnTo>
                      <a:pt x="922" y="1789"/>
                    </a:lnTo>
                    <a:lnTo>
                      <a:pt x="968" y="1774"/>
                    </a:lnTo>
                    <a:lnTo>
                      <a:pt x="1013" y="1753"/>
                    </a:lnTo>
                    <a:lnTo>
                      <a:pt x="1056" y="1726"/>
                    </a:lnTo>
                    <a:lnTo>
                      <a:pt x="1099" y="1695"/>
                    </a:lnTo>
                    <a:lnTo>
                      <a:pt x="1139" y="1659"/>
                    </a:lnTo>
                    <a:lnTo>
                      <a:pt x="1176" y="1619"/>
                    </a:lnTo>
                    <a:lnTo>
                      <a:pt x="1212" y="1576"/>
                    </a:lnTo>
                    <a:lnTo>
                      <a:pt x="1245" y="1529"/>
                    </a:lnTo>
                    <a:lnTo>
                      <a:pt x="1276" y="1480"/>
                    </a:lnTo>
                    <a:lnTo>
                      <a:pt x="1305" y="1428"/>
                    </a:lnTo>
                    <a:lnTo>
                      <a:pt x="1330" y="1374"/>
                    </a:lnTo>
                    <a:lnTo>
                      <a:pt x="1353" y="1319"/>
                    </a:lnTo>
                    <a:lnTo>
                      <a:pt x="1372" y="1262"/>
                    </a:lnTo>
                    <a:lnTo>
                      <a:pt x="1388" y="1205"/>
                    </a:lnTo>
                    <a:lnTo>
                      <a:pt x="1401" y="1147"/>
                    </a:lnTo>
                    <a:lnTo>
                      <a:pt x="1411" y="1089"/>
                    </a:lnTo>
                    <a:lnTo>
                      <a:pt x="1416" y="1032"/>
                    </a:lnTo>
                    <a:lnTo>
                      <a:pt x="1418" y="974"/>
                    </a:lnTo>
                    <a:lnTo>
                      <a:pt x="1417" y="904"/>
                    </a:lnTo>
                    <a:lnTo>
                      <a:pt x="1414" y="838"/>
                    </a:lnTo>
                    <a:lnTo>
                      <a:pt x="1339" y="839"/>
                    </a:lnTo>
                    <a:lnTo>
                      <a:pt x="1266" y="836"/>
                    </a:lnTo>
                    <a:lnTo>
                      <a:pt x="1198" y="830"/>
                    </a:lnTo>
                    <a:lnTo>
                      <a:pt x="1133" y="820"/>
                    </a:lnTo>
                    <a:lnTo>
                      <a:pt x="1070" y="808"/>
                    </a:lnTo>
                    <a:lnTo>
                      <a:pt x="1012" y="794"/>
                    </a:lnTo>
                    <a:lnTo>
                      <a:pt x="956" y="777"/>
                    </a:lnTo>
                    <a:lnTo>
                      <a:pt x="903" y="757"/>
                    </a:lnTo>
                    <a:lnTo>
                      <a:pt x="853" y="737"/>
                    </a:lnTo>
                    <a:lnTo>
                      <a:pt x="806" y="713"/>
                    </a:lnTo>
                    <a:lnTo>
                      <a:pt x="762" y="690"/>
                    </a:lnTo>
                    <a:lnTo>
                      <a:pt x="721" y="664"/>
                    </a:lnTo>
                    <a:lnTo>
                      <a:pt x="682" y="638"/>
                    </a:lnTo>
                    <a:lnTo>
                      <a:pt x="646" y="610"/>
                    </a:lnTo>
                    <a:lnTo>
                      <a:pt x="612" y="583"/>
                    </a:lnTo>
                    <a:lnTo>
                      <a:pt x="581" y="555"/>
                    </a:lnTo>
                    <a:lnTo>
                      <a:pt x="552" y="527"/>
                    </a:lnTo>
                    <a:lnTo>
                      <a:pt x="526" y="499"/>
                    </a:lnTo>
                    <a:close/>
                    <a:moveTo>
                      <a:pt x="808" y="0"/>
                    </a:moveTo>
                    <a:lnTo>
                      <a:pt x="851" y="3"/>
                    </a:lnTo>
                    <a:lnTo>
                      <a:pt x="897" y="11"/>
                    </a:lnTo>
                    <a:lnTo>
                      <a:pt x="944" y="23"/>
                    </a:lnTo>
                    <a:lnTo>
                      <a:pt x="993" y="39"/>
                    </a:lnTo>
                    <a:lnTo>
                      <a:pt x="1044" y="60"/>
                    </a:lnTo>
                    <a:lnTo>
                      <a:pt x="1097" y="86"/>
                    </a:lnTo>
                    <a:lnTo>
                      <a:pt x="1152" y="118"/>
                    </a:lnTo>
                    <a:lnTo>
                      <a:pt x="1179" y="135"/>
                    </a:lnTo>
                    <a:lnTo>
                      <a:pt x="1208" y="155"/>
                    </a:lnTo>
                    <a:lnTo>
                      <a:pt x="1239" y="179"/>
                    </a:lnTo>
                    <a:lnTo>
                      <a:pt x="1271" y="205"/>
                    </a:lnTo>
                    <a:lnTo>
                      <a:pt x="1304" y="233"/>
                    </a:lnTo>
                    <a:lnTo>
                      <a:pt x="1334" y="261"/>
                    </a:lnTo>
                    <a:lnTo>
                      <a:pt x="1363" y="292"/>
                    </a:lnTo>
                    <a:lnTo>
                      <a:pt x="1388" y="323"/>
                    </a:lnTo>
                    <a:lnTo>
                      <a:pt x="1409" y="353"/>
                    </a:lnTo>
                    <a:lnTo>
                      <a:pt x="1409" y="353"/>
                    </a:lnTo>
                    <a:lnTo>
                      <a:pt x="1433" y="389"/>
                    </a:lnTo>
                    <a:lnTo>
                      <a:pt x="1455" y="429"/>
                    </a:lnTo>
                    <a:lnTo>
                      <a:pt x="1475" y="472"/>
                    </a:lnTo>
                    <a:lnTo>
                      <a:pt x="1493" y="519"/>
                    </a:lnTo>
                    <a:lnTo>
                      <a:pt x="1509" y="570"/>
                    </a:lnTo>
                    <a:lnTo>
                      <a:pt x="1524" y="626"/>
                    </a:lnTo>
                    <a:lnTo>
                      <a:pt x="1535" y="685"/>
                    </a:lnTo>
                    <a:lnTo>
                      <a:pt x="1545" y="749"/>
                    </a:lnTo>
                    <a:lnTo>
                      <a:pt x="1551" y="817"/>
                    </a:lnTo>
                    <a:lnTo>
                      <a:pt x="1555" y="892"/>
                    </a:lnTo>
                    <a:lnTo>
                      <a:pt x="1573" y="900"/>
                    </a:lnTo>
                    <a:lnTo>
                      <a:pt x="1590" y="910"/>
                    </a:lnTo>
                    <a:lnTo>
                      <a:pt x="1605" y="922"/>
                    </a:lnTo>
                    <a:lnTo>
                      <a:pt x="1619" y="939"/>
                    </a:lnTo>
                    <a:lnTo>
                      <a:pt x="1632" y="957"/>
                    </a:lnTo>
                    <a:lnTo>
                      <a:pt x="1642" y="979"/>
                    </a:lnTo>
                    <a:lnTo>
                      <a:pt x="1651" y="1003"/>
                    </a:lnTo>
                    <a:lnTo>
                      <a:pt x="1657" y="1032"/>
                    </a:lnTo>
                    <a:lnTo>
                      <a:pt x="1661" y="1064"/>
                    </a:lnTo>
                    <a:lnTo>
                      <a:pt x="1662" y="1102"/>
                    </a:lnTo>
                    <a:lnTo>
                      <a:pt x="1660" y="1143"/>
                    </a:lnTo>
                    <a:lnTo>
                      <a:pt x="1655" y="1183"/>
                    </a:lnTo>
                    <a:lnTo>
                      <a:pt x="1648" y="1218"/>
                    </a:lnTo>
                    <a:lnTo>
                      <a:pt x="1638" y="1250"/>
                    </a:lnTo>
                    <a:lnTo>
                      <a:pt x="1625" y="1278"/>
                    </a:lnTo>
                    <a:lnTo>
                      <a:pt x="1611" y="1304"/>
                    </a:lnTo>
                    <a:lnTo>
                      <a:pt x="1595" y="1325"/>
                    </a:lnTo>
                    <a:lnTo>
                      <a:pt x="1577" y="1344"/>
                    </a:lnTo>
                    <a:lnTo>
                      <a:pt x="1558" y="1360"/>
                    </a:lnTo>
                    <a:lnTo>
                      <a:pt x="1537" y="1372"/>
                    </a:lnTo>
                    <a:lnTo>
                      <a:pt x="1515" y="1382"/>
                    </a:lnTo>
                    <a:lnTo>
                      <a:pt x="1493" y="1390"/>
                    </a:lnTo>
                    <a:lnTo>
                      <a:pt x="1471" y="1395"/>
                    </a:lnTo>
                    <a:lnTo>
                      <a:pt x="1445" y="1454"/>
                    </a:lnTo>
                    <a:lnTo>
                      <a:pt x="1416" y="1512"/>
                    </a:lnTo>
                    <a:lnTo>
                      <a:pt x="1385" y="1567"/>
                    </a:lnTo>
                    <a:lnTo>
                      <a:pt x="1350" y="1620"/>
                    </a:lnTo>
                    <a:lnTo>
                      <a:pt x="1313" y="1670"/>
                    </a:lnTo>
                    <a:lnTo>
                      <a:pt x="1273" y="1717"/>
                    </a:lnTo>
                    <a:lnTo>
                      <a:pt x="1231" y="1761"/>
                    </a:lnTo>
                    <a:lnTo>
                      <a:pt x="1187" y="1801"/>
                    </a:lnTo>
                    <a:lnTo>
                      <a:pt x="1141" y="1836"/>
                    </a:lnTo>
                    <a:lnTo>
                      <a:pt x="1092" y="1868"/>
                    </a:lnTo>
                    <a:lnTo>
                      <a:pt x="1042" y="1893"/>
                    </a:lnTo>
                    <a:lnTo>
                      <a:pt x="990" y="1915"/>
                    </a:lnTo>
                    <a:lnTo>
                      <a:pt x="937" y="1930"/>
                    </a:lnTo>
                    <a:lnTo>
                      <a:pt x="882" y="1939"/>
                    </a:lnTo>
                    <a:lnTo>
                      <a:pt x="825" y="1942"/>
                    </a:lnTo>
                    <a:lnTo>
                      <a:pt x="769" y="1939"/>
                    </a:lnTo>
                    <a:lnTo>
                      <a:pt x="714" y="1930"/>
                    </a:lnTo>
                    <a:lnTo>
                      <a:pt x="661" y="1915"/>
                    </a:lnTo>
                    <a:lnTo>
                      <a:pt x="608" y="1893"/>
                    </a:lnTo>
                    <a:lnTo>
                      <a:pt x="558" y="1867"/>
                    </a:lnTo>
                    <a:lnTo>
                      <a:pt x="510" y="1836"/>
                    </a:lnTo>
                    <a:lnTo>
                      <a:pt x="464" y="1800"/>
                    </a:lnTo>
                    <a:lnTo>
                      <a:pt x="419" y="1760"/>
                    </a:lnTo>
                    <a:lnTo>
                      <a:pt x="377" y="1716"/>
                    </a:lnTo>
                    <a:lnTo>
                      <a:pt x="337" y="1669"/>
                    </a:lnTo>
                    <a:lnTo>
                      <a:pt x="300" y="1618"/>
                    </a:lnTo>
                    <a:lnTo>
                      <a:pt x="266" y="1565"/>
                    </a:lnTo>
                    <a:lnTo>
                      <a:pt x="234" y="1510"/>
                    </a:lnTo>
                    <a:lnTo>
                      <a:pt x="205" y="1452"/>
                    </a:lnTo>
                    <a:lnTo>
                      <a:pt x="179" y="1392"/>
                    </a:lnTo>
                    <a:lnTo>
                      <a:pt x="156" y="1386"/>
                    </a:lnTo>
                    <a:lnTo>
                      <a:pt x="133" y="1376"/>
                    </a:lnTo>
                    <a:lnTo>
                      <a:pt x="111" y="1364"/>
                    </a:lnTo>
                    <a:lnTo>
                      <a:pt x="91" y="1349"/>
                    </a:lnTo>
                    <a:lnTo>
                      <a:pt x="72" y="1330"/>
                    </a:lnTo>
                    <a:lnTo>
                      <a:pt x="55" y="1309"/>
                    </a:lnTo>
                    <a:lnTo>
                      <a:pt x="39" y="1284"/>
                    </a:lnTo>
                    <a:lnTo>
                      <a:pt x="26" y="1254"/>
                    </a:lnTo>
                    <a:lnTo>
                      <a:pt x="15" y="1221"/>
                    </a:lnTo>
                    <a:lnTo>
                      <a:pt x="7" y="1184"/>
                    </a:lnTo>
                    <a:lnTo>
                      <a:pt x="2" y="1143"/>
                    </a:lnTo>
                    <a:lnTo>
                      <a:pt x="0" y="1104"/>
                    </a:lnTo>
                    <a:lnTo>
                      <a:pt x="1" y="1068"/>
                    </a:lnTo>
                    <a:lnTo>
                      <a:pt x="4" y="1038"/>
                    </a:lnTo>
                    <a:lnTo>
                      <a:pt x="9" y="1009"/>
                    </a:lnTo>
                    <a:lnTo>
                      <a:pt x="17" y="985"/>
                    </a:lnTo>
                    <a:lnTo>
                      <a:pt x="27" y="964"/>
                    </a:lnTo>
                    <a:lnTo>
                      <a:pt x="38" y="946"/>
                    </a:lnTo>
                    <a:lnTo>
                      <a:pt x="50" y="930"/>
                    </a:lnTo>
                    <a:lnTo>
                      <a:pt x="65" y="916"/>
                    </a:lnTo>
                    <a:lnTo>
                      <a:pt x="80" y="906"/>
                    </a:lnTo>
                    <a:lnTo>
                      <a:pt x="96" y="897"/>
                    </a:lnTo>
                    <a:lnTo>
                      <a:pt x="98" y="851"/>
                    </a:lnTo>
                    <a:lnTo>
                      <a:pt x="89" y="794"/>
                    </a:lnTo>
                    <a:lnTo>
                      <a:pt x="85" y="740"/>
                    </a:lnTo>
                    <a:lnTo>
                      <a:pt x="83" y="690"/>
                    </a:lnTo>
                    <a:lnTo>
                      <a:pt x="85" y="643"/>
                    </a:lnTo>
                    <a:lnTo>
                      <a:pt x="90" y="599"/>
                    </a:lnTo>
                    <a:lnTo>
                      <a:pt x="98" y="559"/>
                    </a:lnTo>
                    <a:lnTo>
                      <a:pt x="108" y="522"/>
                    </a:lnTo>
                    <a:lnTo>
                      <a:pt x="120" y="487"/>
                    </a:lnTo>
                    <a:lnTo>
                      <a:pt x="134" y="455"/>
                    </a:lnTo>
                    <a:lnTo>
                      <a:pt x="149" y="427"/>
                    </a:lnTo>
                    <a:lnTo>
                      <a:pt x="166" y="400"/>
                    </a:lnTo>
                    <a:lnTo>
                      <a:pt x="183" y="377"/>
                    </a:lnTo>
                    <a:lnTo>
                      <a:pt x="202" y="355"/>
                    </a:lnTo>
                    <a:lnTo>
                      <a:pt x="220" y="337"/>
                    </a:lnTo>
                    <a:lnTo>
                      <a:pt x="239" y="320"/>
                    </a:lnTo>
                    <a:lnTo>
                      <a:pt x="257" y="305"/>
                    </a:lnTo>
                    <a:lnTo>
                      <a:pt x="274" y="293"/>
                    </a:lnTo>
                    <a:lnTo>
                      <a:pt x="290" y="282"/>
                    </a:lnTo>
                    <a:lnTo>
                      <a:pt x="305" y="273"/>
                    </a:lnTo>
                    <a:lnTo>
                      <a:pt x="319" y="266"/>
                    </a:lnTo>
                    <a:lnTo>
                      <a:pt x="331" y="260"/>
                    </a:lnTo>
                    <a:lnTo>
                      <a:pt x="341" y="255"/>
                    </a:lnTo>
                    <a:lnTo>
                      <a:pt x="348" y="253"/>
                    </a:lnTo>
                    <a:lnTo>
                      <a:pt x="352" y="246"/>
                    </a:lnTo>
                    <a:lnTo>
                      <a:pt x="359" y="237"/>
                    </a:lnTo>
                    <a:lnTo>
                      <a:pt x="367" y="225"/>
                    </a:lnTo>
                    <a:lnTo>
                      <a:pt x="377" y="212"/>
                    </a:lnTo>
                    <a:lnTo>
                      <a:pt x="390" y="196"/>
                    </a:lnTo>
                    <a:lnTo>
                      <a:pt x="404" y="180"/>
                    </a:lnTo>
                    <a:lnTo>
                      <a:pt x="421" y="163"/>
                    </a:lnTo>
                    <a:lnTo>
                      <a:pt x="439" y="145"/>
                    </a:lnTo>
                    <a:lnTo>
                      <a:pt x="459" y="127"/>
                    </a:lnTo>
                    <a:lnTo>
                      <a:pt x="481" y="108"/>
                    </a:lnTo>
                    <a:lnTo>
                      <a:pt x="505" y="91"/>
                    </a:lnTo>
                    <a:lnTo>
                      <a:pt x="531" y="74"/>
                    </a:lnTo>
                    <a:lnTo>
                      <a:pt x="559" y="57"/>
                    </a:lnTo>
                    <a:lnTo>
                      <a:pt x="589" y="43"/>
                    </a:lnTo>
                    <a:lnTo>
                      <a:pt x="620" y="30"/>
                    </a:lnTo>
                    <a:lnTo>
                      <a:pt x="655" y="19"/>
                    </a:lnTo>
                    <a:lnTo>
                      <a:pt x="690" y="10"/>
                    </a:lnTo>
                    <a:lnTo>
                      <a:pt x="728" y="3"/>
                    </a:lnTo>
                    <a:lnTo>
                      <a:pt x="767" y="0"/>
                    </a:lnTo>
                    <a:lnTo>
                      <a:pt x="80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74" name="Freeform 23">
                <a:extLst>
                  <a:ext uri="{FF2B5EF4-FFF2-40B4-BE49-F238E27FC236}">
                    <a16:creationId xmlns:a16="http://schemas.microsoft.com/office/drawing/2014/main" id="{46BB4D83-FC02-FA4B-A396-4C509E77811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64" y="4250"/>
                <a:ext cx="83" cy="27"/>
              </a:xfrm>
              <a:custGeom>
                <a:avLst/>
                <a:gdLst>
                  <a:gd name="T0" fmla="*/ 613 w 916"/>
                  <a:gd name="T1" fmla="*/ 78 h 300"/>
                  <a:gd name="T2" fmla="*/ 561 w 916"/>
                  <a:gd name="T3" fmla="*/ 109 h 300"/>
                  <a:gd name="T4" fmla="*/ 554 w 916"/>
                  <a:gd name="T5" fmla="*/ 165 h 300"/>
                  <a:gd name="T6" fmla="*/ 579 w 916"/>
                  <a:gd name="T7" fmla="*/ 210 h 300"/>
                  <a:gd name="T8" fmla="*/ 665 w 916"/>
                  <a:gd name="T9" fmla="*/ 229 h 300"/>
                  <a:gd name="T10" fmla="*/ 787 w 916"/>
                  <a:gd name="T11" fmla="*/ 223 h 300"/>
                  <a:gd name="T12" fmla="*/ 839 w 916"/>
                  <a:gd name="T13" fmla="*/ 191 h 300"/>
                  <a:gd name="T14" fmla="*/ 846 w 916"/>
                  <a:gd name="T15" fmla="*/ 135 h 300"/>
                  <a:gd name="T16" fmla="*/ 820 w 916"/>
                  <a:gd name="T17" fmla="*/ 90 h 300"/>
                  <a:gd name="T18" fmla="*/ 734 w 916"/>
                  <a:gd name="T19" fmla="*/ 72 h 300"/>
                  <a:gd name="T20" fmla="*/ 153 w 916"/>
                  <a:gd name="T21" fmla="*/ 74 h 300"/>
                  <a:gd name="T22" fmla="*/ 85 w 916"/>
                  <a:gd name="T23" fmla="*/ 99 h 300"/>
                  <a:gd name="T24" fmla="*/ 70 w 916"/>
                  <a:gd name="T25" fmla="*/ 150 h 300"/>
                  <a:gd name="T26" fmla="*/ 85 w 916"/>
                  <a:gd name="T27" fmla="*/ 201 h 300"/>
                  <a:gd name="T28" fmla="*/ 153 w 916"/>
                  <a:gd name="T29" fmla="*/ 227 h 300"/>
                  <a:gd name="T30" fmla="*/ 280 w 916"/>
                  <a:gd name="T31" fmla="*/ 227 h 300"/>
                  <a:gd name="T32" fmla="*/ 348 w 916"/>
                  <a:gd name="T33" fmla="*/ 201 h 300"/>
                  <a:gd name="T34" fmla="*/ 363 w 916"/>
                  <a:gd name="T35" fmla="*/ 150 h 300"/>
                  <a:gd name="T36" fmla="*/ 348 w 916"/>
                  <a:gd name="T37" fmla="*/ 99 h 300"/>
                  <a:gd name="T38" fmla="*/ 280 w 916"/>
                  <a:gd name="T39" fmla="*/ 74 h 300"/>
                  <a:gd name="T40" fmla="*/ 234 w 916"/>
                  <a:gd name="T41" fmla="*/ 0 h 300"/>
                  <a:gd name="T42" fmla="*/ 321 w 916"/>
                  <a:gd name="T43" fmla="*/ 9 h 300"/>
                  <a:gd name="T44" fmla="*/ 400 w 916"/>
                  <a:gd name="T45" fmla="*/ 53 h 300"/>
                  <a:gd name="T46" fmla="*/ 574 w 916"/>
                  <a:gd name="T47" fmla="*/ 17 h 300"/>
                  <a:gd name="T48" fmla="*/ 662 w 916"/>
                  <a:gd name="T49" fmla="*/ 1 h 300"/>
                  <a:gd name="T50" fmla="*/ 732 w 916"/>
                  <a:gd name="T51" fmla="*/ 0 h 300"/>
                  <a:gd name="T52" fmla="*/ 806 w 916"/>
                  <a:gd name="T53" fmla="*/ 10 h 300"/>
                  <a:gd name="T54" fmla="*/ 875 w 916"/>
                  <a:gd name="T55" fmla="*/ 45 h 300"/>
                  <a:gd name="T56" fmla="*/ 914 w 916"/>
                  <a:gd name="T57" fmla="*/ 123 h 300"/>
                  <a:gd name="T58" fmla="*/ 900 w 916"/>
                  <a:gd name="T59" fmla="*/ 223 h 300"/>
                  <a:gd name="T60" fmla="*/ 843 w 916"/>
                  <a:gd name="T61" fmla="*/ 277 h 300"/>
                  <a:gd name="T62" fmla="*/ 768 w 916"/>
                  <a:gd name="T63" fmla="*/ 297 h 300"/>
                  <a:gd name="T64" fmla="*/ 699 w 916"/>
                  <a:gd name="T65" fmla="*/ 300 h 300"/>
                  <a:gd name="T66" fmla="*/ 632 w 916"/>
                  <a:gd name="T67" fmla="*/ 297 h 300"/>
                  <a:gd name="T68" fmla="*/ 557 w 916"/>
                  <a:gd name="T69" fmla="*/ 277 h 300"/>
                  <a:gd name="T70" fmla="*/ 500 w 916"/>
                  <a:gd name="T71" fmla="*/ 224 h 300"/>
                  <a:gd name="T72" fmla="*/ 485 w 916"/>
                  <a:gd name="T73" fmla="*/ 137 h 300"/>
                  <a:gd name="T74" fmla="*/ 432 w 916"/>
                  <a:gd name="T75" fmla="*/ 150 h 300"/>
                  <a:gd name="T76" fmla="*/ 405 w 916"/>
                  <a:gd name="T77" fmla="*/ 241 h 300"/>
                  <a:gd name="T78" fmla="*/ 342 w 916"/>
                  <a:gd name="T79" fmla="*/ 284 h 300"/>
                  <a:gd name="T80" fmla="*/ 266 w 916"/>
                  <a:gd name="T81" fmla="*/ 298 h 300"/>
                  <a:gd name="T82" fmla="*/ 201 w 916"/>
                  <a:gd name="T83" fmla="*/ 299 h 300"/>
                  <a:gd name="T84" fmla="*/ 129 w 916"/>
                  <a:gd name="T85" fmla="*/ 294 h 300"/>
                  <a:gd name="T86" fmla="*/ 57 w 916"/>
                  <a:gd name="T87" fmla="*/ 267 h 300"/>
                  <a:gd name="T88" fmla="*/ 7 w 916"/>
                  <a:gd name="T89" fmla="*/ 202 h 300"/>
                  <a:gd name="T90" fmla="*/ 7 w 916"/>
                  <a:gd name="T91" fmla="*/ 98 h 300"/>
                  <a:gd name="T92" fmla="*/ 57 w 916"/>
                  <a:gd name="T93" fmla="*/ 33 h 300"/>
                  <a:gd name="T94" fmla="*/ 129 w 916"/>
                  <a:gd name="T95" fmla="*/ 6 h 300"/>
                  <a:gd name="T96" fmla="*/ 201 w 916"/>
                  <a:gd name="T97" fmla="*/ 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16" h="300">
                    <a:moveTo>
                      <a:pt x="699" y="71"/>
                    </a:moveTo>
                    <a:lnTo>
                      <a:pt x="665" y="72"/>
                    </a:lnTo>
                    <a:lnTo>
                      <a:pt x="636" y="74"/>
                    </a:lnTo>
                    <a:lnTo>
                      <a:pt x="613" y="78"/>
                    </a:lnTo>
                    <a:lnTo>
                      <a:pt x="594" y="83"/>
                    </a:lnTo>
                    <a:lnTo>
                      <a:pt x="579" y="90"/>
                    </a:lnTo>
                    <a:lnTo>
                      <a:pt x="569" y="99"/>
                    </a:lnTo>
                    <a:lnTo>
                      <a:pt x="561" y="109"/>
                    </a:lnTo>
                    <a:lnTo>
                      <a:pt x="556" y="122"/>
                    </a:lnTo>
                    <a:lnTo>
                      <a:pt x="554" y="135"/>
                    </a:lnTo>
                    <a:lnTo>
                      <a:pt x="553" y="150"/>
                    </a:lnTo>
                    <a:lnTo>
                      <a:pt x="554" y="165"/>
                    </a:lnTo>
                    <a:lnTo>
                      <a:pt x="556" y="179"/>
                    </a:lnTo>
                    <a:lnTo>
                      <a:pt x="561" y="191"/>
                    </a:lnTo>
                    <a:lnTo>
                      <a:pt x="569" y="201"/>
                    </a:lnTo>
                    <a:lnTo>
                      <a:pt x="579" y="210"/>
                    </a:lnTo>
                    <a:lnTo>
                      <a:pt x="594" y="216"/>
                    </a:lnTo>
                    <a:lnTo>
                      <a:pt x="613" y="223"/>
                    </a:lnTo>
                    <a:lnTo>
                      <a:pt x="636" y="227"/>
                    </a:lnTo>
                    <a:lnTo>
                      <a:pt x="665" y="229"/>
                    </a:lnTo>
                    <a:lnTo>
                      <a:pt x="699" y="230"/>
                    </a:lnTo>
                    <a:lnTo>
                      <a:pt x="734" y="229"/>
                    </a:lnTo>
                    <a:lnTo>
                      <a:pt x="763" y="227"/>
                    </a:lnTo>
                    <a:lnTo>
                      <a:pt x="787" y="223"/>
                    </a:lnTo>
                    <a:lnTo>
                      <a:pt x="805" y="216"/>
                    </a:lnTo>
                    <a:lnTo>
                      <a:pt x="820" y="210"/>
                    </a:lnTo>
                    <a:lnTo>
                      <a:pt x="831" y="201"/>
                    </a:lnTo>
                    <a:lnTo>
                      <a:pt x="839" y="191"/>
                    </a:lnTo>
                    <a:lnTo>
                      <a:pt x="843" y="179"/>
                    </a:lnTo>
                    <a:lnTo>
                      <a:pt x="846" y="165"/>
                    </a:lnTo>
                    <a:lnTo>
                      <a:pt x="847" y="150"/>
                    </a:lnTo>
                    <a:lnTo>
                      <a:pt x="846" y="135"/>
                    </a:lnTo>
                    <a:lnTo>
                      <a:pt x="843" y="122"/>
                    </a:lnTo>
                    <a:lnTo>
                      <a:pt x="839" y="109"/>
                    </a:lnTo>
                    <a:lnTo>
                      <a:pt x="831" y="99"/>
                    </a:lnTo>
                    <a:lnTo>
                      <a:pt x="820" y="90"/>
                    </a:lnTo>
                    <a:lnTo>
                      <a:pt x="805" y="83"/>
                    </a:lnTo>
                    <a:lnTo>
                      <a:pt x="787" y="78"/>
                    </a:lnTo>
                    <a:lnTo>
                      <a:pt x="763" y="74"/>
                    </a:lnTo>
                    <a:lnTo>
                      <a:pt x="734" y="72"/>
                    </a:lnTo>
                    <a:lnTo>
                      <a:pt x="699" y="71"/>
                    </a:lnTo>
                    <a:close/>
                    <a:moveTo>
                      <a:pt x="216" y="71"/>
                    </a:moveTo>
                    <a:lnTo>
                      <a:pt x="182" y="72"/>
                    </a:lnTo>
                    <a:lnTo>
                      <a:pt x="153" y="74"/>
                    </a:lnTo>
                    <a:lnTo>
                      <a:pt x="130" y="78"/>
                    </a:lnTo>
                    <a:lnTo>
                      <a:pt x="111" y="83"/>
                    </a:lnTo>
                    <a:lnTo>
                      <a:pt x="96" y="90"/>
                    </a:lnTo>
                    <a:lnTo>
                      <a:pt x="85" y="99"/>
                    </a:lnTo>
                    <a:lnTo>
                      <a:pt x="78" y="109"/>
                    </a:lnTo>
                    <a:lnTo>
                      <a:pt x="73" y="122"/>
                    </a:lnTo>
                    <a:lnTo>
                      <a:pt x="70" y="135"/>
                    </a:lnTo>
                    <a:lnTo>
                      <a:pt x="70" y="150"/>
                    </a:lnTo>
                    <a:lnTo>
                      <a:pt x="70" y="165"/>
                    </a:lnTo>
                    <a:lnTo>
                      <a:pt x="73" y="179"/>
                    </a:lnTo>
                    <a:lnTo>
                      <a:pt x="78" y="191"/>
                    </a:lnTo>
                    <a:lnTo>
                      <a:pt x="85" y="201"/>
                    </a:lnTo>
                    <a:lnTo>
                      <a:pt x="96" y="210"/>
                    </a:lnTo>
                    <a:lnTo>
                      <a:pt x="111" y="216"/>
                    </a:lnTo>
                    <a:lnTo>
                      <a:pt x="130" y="223"/>
                    </a:lnTo>
                    <a:lnTo>
                      <a:pt x="153" y="227"/>
                    </a:lnTo>
                    <a:lnTo>
                      <a:pt x="182" y="229"/>
                    </a:lnTo>
                    <a:lnTo>
                      <a:pt x="216" y="230"/>
                    </a:lnTo>
                    <a:lnTo>
                      <a:pt x="250" y="229"/>
                    </a:lnTo>
                    <a:lnTo>
                      <a:pt x="280" y="227"/>
                    </a:lnTo>
                    <a:lnTo>
                      <a:pt x="304" y="223"/>
                    </a:lnTo>
                    <a:lnTo>
                      <a:pt x="322" y="216"/>
                    </a:lnTo>
                    <a:lnTo>
                      <a:pt x="337" y="210"/>
                    </a:lnTo>
                    <a:lnTo>
                      <a:pt x="348" y="201"/>
                    </a:lnTo>
                    <a:lnTo>
                      <a:pt x="355" y="191"/>
                    </a:lnTo>
                    <a:lnTo>
                      <a:pt x="360" y="179"/>
                    </a:lnTo>
                    <a:lnTo>
                      <a:pt x="363" y="165"/>
                    </a:lnTo>
                    <a:lnTo>
                      <a:pt x="363" y="150"/>
                    </a:lnTo>
                    <a:lnTo>
                      <a:pt x="363" y="135"/>
                    </a:lnTo>
                    <a:lnTo>
                      <a:pt x="360" y="122"/>
                    </a:lnTo>
                    <a:lnTo>
                      <a:pt x="355" y="109"/>
                    </a:lnTo>
                    <a:lnTo>
                      <a:pt x="348" y="99"/>
                    </a:lnTo>
                    <a:lnTo>
                      <a:pt x="337" y="90"/>
                    </a:lnTo>
                    <a:lnTo>
                      <a:pt x="322" y="83"/>
                    </a:lnTo>
                    <a:lnTo>
                      <a:pt x="304" y="78"/>
                    </a:lnTo>
                    <a:lnTo>
                      <a:pt x="280" y="74"/>
                    </a:lnTo>
                    <a:lnTo>
                      <a:pt x="250" y="72"/>
                    </a:lnTo>
                    <a:lnTo>
                      <a:pt x="216" y="71"/>
                    </a:lnTo>
                    <a:close/>
                    <a:moveTo>
                      <a:pt x="216" y="0"/>
                    </a:moveTo>
                    <a:lnTo>
                      <a:pt x="234" y="0"/>
                    </a:lnTo>
                    <a:lnTo>
                      <a:pt x="254" y="1"/>
                    </a:lnTo>
                    <a:lnTo>
                      <a:pt x="276" y="2"/>
                    </a:lnTo>
                    <a:lnTo>
                      <a:pt x="298" y="5"/>
                    </a:lnTo>
                    <a:lnTo>
                      <a:pt x="321" y="9"/>
                    </a:lnTo>
                    <a:lnTo>
                      <a:pt x="343" y="17"/>
                    </a:lnTo>
                    <a:lnTo>
                      <a:pt x="364" y="26"/>
                    </a:lnTo>
                    <a:lnTo>
                      <a:pt x="383" y="37"/>
                    </a:lnTo>
                    <a:lnTo>
                      <a:pt x="400" y="53"/>
                    </a:lnTo>
                    <a:lnTo>
                      <a:pt x="516" y="53"/>
                    </a:lnTo>
                    <a:lnTo>
                      <a:pt x="533" y="37"/>
                    </a:lnTo>
                    <a:lnTo>
                      <a:pt x="553" y="26"/>
                    </a:lnTo>
                    <a:lnTo>
                      <a:pt x="574" y="17"/>
                    </a:lnTo>
                    <a:lnTo>
                      <a:pt x="596" y="9"/>
                    </a:lnTo>
                    <a:lnTo>
                      <a:pt x="618" y="5"/>
                    </a:lnTo>
                    <a:lnTo>
                      <a:pt x="640" y="2"/>
                    </a:lnTo>
                    <a:lnTo>
                      <a:pt x="662" y="1"/>
                    </a:lnTo>
                    <a:lnTo>
                      <a:pt x="682" y="0"/>
                    </a:lnTo>
                    <a:lnTo>
                      <a:pt x="699" y="0"/>
                    </a:lnTo>
                    <a:lnTo>
                      <a:pt x="715" y="0"/>
                    </a:lnTo>
                    <a:lnTo>
                      <a:pt x="732" y="0"/>
                    </a:lnTo>
                    <a:lnTo>
                      <a:pt x="749" y="1"/>
                    </a:lnTo>
                    <a:lnTo>
                      <a:pt x="768" y="3"/>
                    </a:lnTo>
                    <a:lnTo>
                      <a:pt x="787" y="6"/>
                    </a:lnTo>
                    <a:lnTo>
                      <a:pt x="806" y="10"/>
                    </a:lnTo>
                    <a:lnTo>
                      <a:pt x="825" y="16"/>
                    </a:lnTo>
                    <a:lnTo>
                      <a:pt x="843" y="24"/>
                    </a:lnTo>
                    <a:lnTo>
                      <a:pt x="860" y="33"/>
                    </a:lnTo>
                    <a:lnTo>
                      <a:pt x="875" y="45"/>
                    </a:lnTo>
                    <a:lnTo>
                      <a:pt x="889" y="59"/>
                    </a:lnTo>
                    <a:lnTo>
                      <a:pt x="900" y="77"/>
                    </a:lnTo>
                    <a:lnTo>
                      <a:pt x="908" y="98"/>
                    </a:lnTo>
                    <a:lnTo>
                      <a:pt x="914" y="123"/>
                    </a:lnTo>
                    <a:lnTo>
                      <a:pt x="916" y="150"/>
                    </a:lnTo>
                    <a:lnTo>
                      <a:pt x="914" y="178"/>
                    </a:lnTo>
                    <a:lnTo>
                      <a:pt x="908" y="202"/>
                    </a:lnTo>
                    <a:lnTo>
                      <a:pt x="900" y="223"/>
                    </a:lnTo>
                    <a:lnTo>
                      <a:pt x="889" y="241"/>
                    </a:lnTo>
                    <a:lnTo>
                      <a:pt x="875" y="255"/>
                    </a:lnTo>
                    <a:lnTo>
                      <a:pt x="860" y="267"/>
                    </a:lnTo>
                    <a:lnTo>
                      <a:pt x="843" y="277"/>
                    </a:lnTo>
                    <a:lnTo>
                      <a:pt x="825" y="285"/>
                    </a:lnTo>
                    <a:lnTo>
                      <a:pt x="806" y="290"/>
                    </a:lnTo>
                    <a:lnTo>
                      <a:pt x="787" y="294"/>
                    </a:lnTo>
                    <a:lnTo>
                      <a:pt x="768" y="297"/>
                    </a:lnTo>
                    <a:lnTo>
                      <a:pt x="749" y="298"/>
                    </a:lnTo>
                    <a:lnTo>
                      <a:pt x="732" y="299"/>
                    </a:lnTo>
                    <a:lnTo>
                      <a:pt x="715" y="299"/>
                    </a:lnTo>
                    <a:lnTo>
                      <a:pt x="699" y="300"/>
                    </a:lnTo>
                    <a:lnTo>
                      <a:pt x="685" y="299"/>
                    </a:lnTo>
                    <a:lnTo>
                      <a:pt x="668" y="299"/>
                    </a:lnTo>
                    <a:lnTo>
                      <a:pt x="650" y="298"/>
                    </a:lnTo>
                    <a:lnTo>
                      <a:pt x="632" y="297"/>
                    </a:lnTo>
                    <a:lnTo>
                      <a:pt x="613" y="294"/>
                    </a:lnTo>
                    <a:lnTo>
                      <a:pt x="593" y="290"/>
                    </a:lnTo>
                    <a:lnTo>
                      <a:pt x="575" y="285"/>
                    </a:lnTo>
                    <a:lnTo>
                      <a:pt x="557" y="277"/>
                    </a:lnTo>
                    <a:lnTo>
                      <a:pt x="540" y="267"/>
                    </a:lnTo>
                    <a:lnTo>
                      <a:pt x="524" y="255"/>
                    </a:lnTo>
                    <a:lnTo>
                      <a:pt x="511" y="241"/>
                    </a:lnTo>
                    <a:lnTo>
                      <a:pt x="500" y="224"/>
                    </a:lnTo>
                    <a:lnTo>
                      <a:pt x="491" y="202"/>
                    </a:lnTo>
                    <a:lnTo>
                      <a:pt x="486" y="179"/>
                    </a:lnTo>
                    <a:lnTo>
                      <a:pt x="484" y="150"/>
                    </a:lnTo>
                    <a:lnTo>
                      <a:pt x="485" y="137"/>
                    </a:lnTo>
                    <a:lnTo>
                      <a:pt x="486" y="125"/>
                    </a:lnTo>
                    <a:lnTo>
                      <a:pt x="430" y="125"/>
                    </a:lnTo>
                    <a:lnTo>
                      <a:pt x="432" y="137"/>
                    </a:lnTo>
                    <a:lnTo>
                      <a:pt x="432" y="150"/>
                    </a:lnTo>
                    <a:lnTo>
                      <a:pt x="430" y="179"/>
                    </a:lnTo>
                    <a:lnTo>
                      <a:pt x="425" y="202"/>
                    </a:lnTo>
                    <a:lnTo>
                      <a:pt x="416" y="224"/>
                    </a:lnTo>
                    <a:lnTo>
                      <a:pt x="405" y="241"/>
                    </a:lnTo>
                    <a:lnTo>
                      <a:pt x="392" y="255"/>
                    </a:lnTo>
                    <a:lnTo>
                      <a:pt x="377" y="267"/>
                    </a:lnTo>
                    <a:lnTo>
                      <a:pt x="360" y="277"/>
                    </a:lnTo>
                    <a:lnTo>
                      <a:pt x="342" y="284"/>
                    </a:lnTo>
                    <a:lnTo>
                      <a:pt x="323" y="290"/>
                    </a:lnTo>
                    <a:lnTo>
                      <a:pt x="304" y="294"/>
                    </a:lnTo>
                    <a:lnTo>
                      <a:pt x="285" y="296"/>
                    </a:lnTo>
                    <a:lnTo>
                      <a:pt x="266" y="298"/>
                    </a:lnTo>
                    <a:lnTo>
                      <a:pt x="248" y="299"/>
                    </a:lnTo>
                    <a:lnTo>
                      <a:pt x="231" y="299"/>
                    </a:lnTo>
                    <a:lnTo>
                      <a:pt x="216" y="299"/>
                    </a:lnTo>
                    <a:lnTo>
                      <a:pt x="201" y="299"/>
                    </a:lnTo>
                    <a:lnTo>
                      <a:pt x="185" y="299"/>
                    </a:lnTo>
                    <a:lnTo>
                      <a:pt x="167" y="298"/>
                    </a:lnTo>
                    <a:lnTo>
                      <a:pt x="148" y="296"/>
                    </a:lnTo>
                    <a:lnTo>
                      <a:pt x="129" y="294"/>
                    </a:lnTo>
                    <a:lnTo>
                      <a:pt x="110" y="290"/>
                    </a:lnTo>
                    <a:lnTo>
                      <a:pt x="91" y="284"/>
                    </a:lnTo>
                    <a:lnTo>
                      <a:pt x="73" y="277"/>
                    </a:lnTo>
                    <a:lnTo>
                      <a:pt x="57" y="267"/>
                    </a:lnTo>
                    <a:lnTo>
                      <a:pt x="41" y="255"/>
                    </a:lnTo>
                    <a:lnTo>
                      <a:pt x="27" y="240"/>
                    </a:lnTo>
                    <a:lnTo>
                      <a:pt x="16" y="223"/>
                    </a:lnTo>
                    <a:lnTo>
                      <a:pt x="7" y="202"/>
                    </a:lnTo>
                    <a:lnTo>
                      <a:pt x="2" y="178"/>
                    </a:lnTo>
                    <a:lnTo>
                      <a:pt x="0" y="150"/>
                    </a:lnTo>
                    <a:lnTo>
                      <a:pt x="2" y="122"/>
                    </a:lnTo>
                    <a:lnTo>
                      <a:pt x="7" y="98"/>
                    </a:lnTo>
                    <a:lnTo>
                      <a:pt x="16" y="77"/>
                    </a:lnTo>
                    <a:lnTo>
                      <a:pt x="27" y="59"/>
                    </a:lnTo>
                    <a:lnTo>
                      <a:pt x="41" y="45"/>
                    </a:lnTo>
                    <a:lnTo>
                      <a:pt x="57" y="33"/>
                    </a:lnTo>
                    <a:lnTo>
                      <a:pt x="73" y="23"/>
                    </a:lnTo>
                    <a:lnTo>
                      <a:pt x="91" y="16"/>
                    </a:lnTo>
                    <a:lnTo>
                      <a:pt x="110" y="10"/>
                    </a:lnTo>
                    <a:lnTo>
                      <a:pt x="129" y="6"/>
                    </a:lnTo>
                    <a:lnTo>
                      <a:pt x="148" y="3"/>
                    </a:lnTo>
                    <a:lnTo>
                      <a:pt x="167" y="1"/>
                    </a:lnTo>
                    <a:lnTo>
                      <a:pt x="185" y="0"/>
                    </a:lnTo>
                    <a:lnTo>
                      <a:pt x="201" y="0"/>
                    </a:lnTo>
                    <a:lnTo>
                      <a:pt x="2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75" name="Freeform 24">
                <a:extLst>
                  <a:ext uri="{FF2B5EF4-FFF2-40B4-BE49-F238E27FC236}">
                    <a16:creationId xmlns:a16="http://schemas.microsoft.com/office/drawing/2014/main" id="{9D3F9A29-D560-5742-9F82-8F7F0DAD5AB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97" y="4335"/>
                <a:ext cx="217" cy="124"/>
              </a:xfrm>
              <a:custGeom>
                <a:avLst/>
                <a:gdLst>
                  <a:gd name="T0" fmla="*/ 1796 w 2393"/>
                  <a:gd name="T1" fmla="*/ 704 h 1360"/>
                  <a:gd name="T2" fmla="*/ 1761 w 2393"/>
                  <a:gd name="T3" fmla="*/ 720 h 1360"/>
                  <a:gd name="T4" fmla="*/ 1590 w 2393"/>
                  <a:gd name="T5" fmla="*/ 904 h 1360"/>
                  <a:gd name="T6" fmla="*/ 1882 w 2393"/>
                  <a:gd name="T7" fmla="*/ 733 h 1360"/>
                  <a:gd name="T8" fmla="*/ 1851 w 2393"/>
                  <a:gd name="T9" fmla="*/ 709 h 1360"/>
                  <a:gd name="T10" fmla="*/ 1814 w 2393"/>
                  <a:gd name="T11" fmla="*/ 702 h 1360"/>
                  <a:gd name="T12" fmla="*/ 1831 w 2393"/>
                  <a:gd name="T13" fmla="*/ 20 h 1360"/>
                  <a:gd name="T14" fmla="*/ 1950 w 2393"/>
                  <a:gd name="T15" fmla="*/ 61 h 1360"/>
                  <a:gd name="T16" fmla="*/ 2057 w 2393"/>
                  <a:gd name="T17" fmla="*/ 121 h 1360"/>
                  <a:gd name="T18" fmla="*/ 2154 w 2393"/>
                  <a:gd name="T19" fmla="*/ 196 h 1360"/>
                  <a:gd name="T20" fmla="*/ 2235 w 2393"/>
                  <a:gd name="T21" fmla="*/ 286 h 1360"/>
                  <a:gd name="T22" fmla="*/ 2301 w 2393"/>
                  <a:gd name="T23" fmla="*/ 388 h 1360"/>
                  <a:gd name="T24" fmla="*/ 2352 w 2393"/>
                  <a:gd name="T25" fmla="*/ 501 h 1360"/>
                  <a:gd name="T26" fmla="*/ 2382 w 2393"/>
                  <a:gd name="T27" fmla="*/ 622 h 1360"/>
                  <a:gd name="T28" fmla="*/ 2393 w 2393"/>
                  <a:gd name="T29" fmla="*/ 748 h 1360"/>
                  <a:gd name="T30" fmla="*/ 2390 w 2393"/>
                  <a:gd name="T31" fmla="*/ 1230 h 1360"/>
                  <a:gd name="T32" fmla="*/ 2370 w 2393"/>
                  <a:gd name="T33" fmla="*/ 1282 h 1360"/>
                  <a:gd name="T34" fmla="*/ 2335 w 2393"/>
                  <a:gd name="T35" fmla="*/ 1324 h 1360"/>
                  <a:gd name="T36" fmla="*/ 2286 w 2393"/>
                  <a:gd name="T37" fmla="*/ 1351 h 1360"/>
                  <a:gd name="T38" fmla="*/ 2230 w 2393"/>
                  <a:gd name="T39" fmla="*/ 1360 h 1360"/>
                  <a:gd name="T40" fmla="*/ 129 w 2393"/>
                  <a:gd name="T41" fmla="*/ 1358 h 1360"/>
                  <a:gd name="T42" fmla="*/ 77 w 2393"/>
                  <a:gd name="T43" fmla="*/ 1339 h 1360"/>
                  <a:gd name="T44" fmla="*/ 36 w 2393"/>
                  <a:gd name="T45" fmla="*/ 1304 h 1360"/>
                  <a:gd name="T46" fmla="*/ 10 w 2393"/>
                  <a:gd name="T47" fmla="*/ 1256 h 1360"/>
                  <a:gd name="T48" fmla="*/ 0 w 2393"/>
                  <a:gd name="T49" fmla="*/ 1200 h 1360"/>
                  <a:gd name="T50" fmla="*/ 3 w 2393"/>
                  <a:gd name="T51" fmla="*/ 684 h 1360"/>
                  <a:gd name="T52" fmla="*/ 23 w 2393"/>
                  <a:gd name="T53" fmla="*/ 561 h 1360"/>
                  <a:gd name="T54" fmla="*/ 63 w 2393"/>
                  <a:gd name="T55" fmla="*/ 443 h 1360"/>
                  <a:gd name="T56" fmla="*/ 122 w 2393"/>
                  <a:gd name="T57" fmla="*/ 336 h 1360"/>
                  <a:gd name="T58" fmla="*/ 195 w 2393"/>
                  <a:gd name="T59" fmla="*/ 240 h 1360"/>
                  <a:gd name="T60" fmla="*/ 283 w 2393"/>
                  <a:gd name="T61" fmla="*/ 157 h 1360"/>
                  <a:gd name="T62" fmla="*/ 385 w 2393"/>
                  <a:gd name="T63" fmla="*/ 89 h 1360"/>
                  <a:gd name="T64" fmla="*/ 498 w 2393"/>
                  <a:gd name="T65" fmla="*/ 38 h 1360"/>
                  <a:gd name="T66" fmla="*/ 640 w 2393"/>
                  <a:gd name="T67" fmla="*/ 0 h 1360"/>
                  <a:gd name="T68" fmla="*/ 1748 w 2393"/>
                  <a:gd name="T69" fmla="*/ 0 h 1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393" h="1360">
                    <a:moveTo>
                      <a:pt x="1814" y="702"/>
                    </a:moveTo>
                    <a:lnTo>
                      <a:pt x="1796" y="704"/>
                    </a:lnTo>
                    <a:lnTo>
                      <a:pt x="1778" y="709"/>
                    </a:lnTo>
                    <a:lnTo>
                      <a:pt x="1761" y="720"/>
                    </a:lnTo>
                    <a:lnTo>
                      <a:pt x="1746" y="733"/>
                    </a:lnTo>
                    <a:lnTo>
                      <a:pt x="1590" y="904"/>
                    </a:lnTo>
                    <a:lnTo>
                      <a:pt x="2038" y="904"/>
                    </a:lnTo>
                    <a:lnTo>
                      <a:pt x="1882" y="733"/>
                    </a:lnTo>
                    <a:lnTo>
                      <a:pt x="1867" y="719"/>
                    </a:lnTo>
                    <a:lnTo>
                      <a:pt x="1851" y="709"/>
                    </a:lnTo>
                    <a:lnTo>
                      <a:pt x="1833" y="703"/>
                    </a:lnTo>
                    <a:lnTo>
                      <a:pt x="1814" y="702"/>
                    </a:lnTo>
                    <a:close/>
                    <a:moveTo>
                      <a:pt x="1748" y="0"/>
                    </a:moveTo>
                    <a:lnTo>
                      <a:pt x="1831" y="20"/>
                    </a:lnTo>
                    <a:lnTo>
                      <a:pt x="1892" y="38"/>
                    </a:lnTo>
                    <a:lnTo>
                      <a:pt x="1950" y="61"/>
                    </a:lnTo>
                    <a:lnTo>
                      <a:pt x="2005" y="88"/>
                    </a:lnTo>
                    <a:lnTo>
                      <a:pt x="2057" y="121"/>
                    </a:lnTo>
                    <a:lnTo>
                      <a:pt x="2107" y="157"/>
                    </a:lnTo>
                    <a:lnTo>
                      <a:pt x="2154" y="196"/>
                    </a:lnTo>
                    <a:lnTo>
                      <a:pt x="2196" y="239"/>
                    </a:lnTo>
                    <a:lnTo>
                      <a:pt x="2235" y="286"/>
                    </a:lnTo>
                    <a:lnTo>
                      <a:pt x="2270" y="336"/>
                    </a:lnTo>
                    <a:lnTo>
                      <a:pt x="2301" y="388"/>
                    </a:lnTo>
                    <a:lnTo>
                      <a:pt x="2328" y="443"/>
                    </a:lnTo>
                    <a:lnTo>
                      <a:pt x="2352" y="501"/>
                    </a:lnTo>
                    <a:lnTo>
                      <a:pt x="2369" y="561"/>
                    </a:lnTo>
                    <a:lnTo>
                      <a:pt x="2382" y="622"/>
                    </a:lnTo>
                    <a:lnTo>
                      <a:pt x="2390" y="684"/>
                    </a:lnTo>
                    <a:lnTo>
                      <a:pt x="2393" y="748"/>
                    </a:lnTo>
                    <a:lnTo>
                      <a:pt x="2393" y="1200"/>
                    </a:lnTo>
                    <a:lnTo>
                      <a:pt x="2390" y="1230"/>
                    </a:lnTo>
                    <a:lnTo>
                      <a:pt x="2383" y="1256"/>
                    </a:lnTo>
                    <a:lnTo>
                      <a:pt x="2370" y="1282"/>
                    </a:lnTo>
                    <a:lnTo>
                      <a:pt x="2354" y="1304"/>
                    </a:lnTo>
                    <a:lnTo>
                      <a:pt x="2335" y="1324"/>
                    </a:lnTo>
                    <a:lnTo>
                      <a:pt x="2311" y="1339"/>
                    </a:lnTo>
                    <a:lnTo>
                      <a:pt x="2286" y="1351"/>
                    </a:lnTo>
                    <a:lnTo>
                      <a:pt x="2259" y="1358"/>
                    </a:lnTo>
                    <a:lnTo>
                      <a:pt x="2230" y="1360"/>
                    </a:lnTo>
                    <a:lnTo>
                      <a:pt x="157" y="1360"/>
                    </a:lnTo>
                    <a:lnTo>
                      <a:pt x="129" y="1358"/>
                    </a:lnTo>
                    <a:lnTo>
                      <a:pt x="101" y="1351"/>
                    </a:lnTo>
                    <a:lnTo>
                      <a:pt x="77" y="1339"/>
                    </a:lnTo>
                    <a:lnTo>
                      <a:pt x="55" y="1324"/>
                    </a:lnTo>
                    <a:lnTo>
                      <a:pt x="36" y="1304"/>
                    </a:lnTo>
                    <a:lnTo>
                      <a:pt x="21" y="1282"/>
                    </a:lnTo>
                    <a:lnTo>
                      <a:pt x="10" y="1256"/>
                    </a:lnTo>
                    <a:lnTo>
                      <a:pt x="3" y="1230"/>
                    </a:lnTo>
                    <a:lnTo>
                      <a:pt x="0" y="1200"/>
                    </a:lnTo>
                    <a:lnTo>
                      <a:pt x="0" y="748"/>
                    </a:lnTo>
                    <a:lnTo>
                      <a:pt x="3" y="684"/>
                    </a:lnTo>
                    <a:lnTo>
                      <a:pt x="11" y="622"/>
                    </a:lnTo>
                    <a:lnTo>
                      <a:pt x="23" y="561"/>
                    </a:lnTo>
                    <a:lnTo>
                      <a:pt x="41" y="501"/>
                    </a:lnTo>
                    <a:lnTo>
                      <a:pt x="63" y="443"/>
                    </a:lnTo>
                    <a:lnTo>
                      <a:pt x="90" y="389"/>
                    </a:lnTo>
                    <a:lnTo>
                      <a:pt x="122" y="336"/>
                    </a:lnTo>
                    <a:lnTo>
                      <a:pt x="156" y="286"/>
                    </a:lnTo>
                    <a:lnTo>
                      <a:pt x="195" y="240"/>
                    </a:lnTo>
                    <a:lnTo>
                      <a:pt x="237" y="196"/>
                    </a:lnTo>
                    <a:lnTo>
                      <a:pt x="283" y="157"/>
                    </a:lnTo>
                    <a:lnTo>
                      <a:pt x="332" y="121"/>
                    </a:lnTo>
                    <a:lnTo>
                      <a:pt x="385" y="89"/>
                    </a:lnTo>
                    <a:lnTo>
                      <a:pt x="440" y="62"/>
                    </a:lnTo>
                    <a:lnTo>
                      <a:pt x="498" y="38"/>
                    </a:lnTo>
                    <a:lnTo>
                      <a:pt x="559" y="20"/>
                    </a:lnTo>
                    <a:lnTo>
                      <a:pt x="640" y="0"/>
                    </a:lnTo>
                    <a:lnTo>
                      <a:pt x="1193" y="1280"/>
                    </a:lnTo>
                    <a:lnTo>
                      <a:pt x="174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76" name="Freeform 25">
                <a:extLst>
                  <a:ext uri="{FF2B5EF4-FFF2-40B4-BE49-F238E27FC236}">
                    <a16:creationId xmlns:a16="http://schemas.microsoft.com/office/drawing/2014/main" id="{C44617BC-841C-2E4E-8F4B-0AC1C0637B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89" y="4347"/>
                <a:ext cx="34" cy="83"/>
              </a:xfrm>
              <a:custGeom>
                <a:avLst/>
                <a:gdLst>
                  <a:gd name="T0" fmla="*/ 135 w 373"/>
                  <a:gd name="T1" fmla="*/ 0 h 915"/>
                  <a:gd name="T2" fmla="*/ 237 w 373"/>
                  <a:gd name="T3" fmla="*/ 0 h 915"/>
                  <a:gd name="T4" fmla="*/ 258 w 373"/>
                  <a:gd name="T5" fmla="*/ 2 h 915"/>
                  <a:gd name="T6" fmla="*/ 278 w 373"/>
                  <a:gd name="T7" fmla="*/ 9 h 915"/>
                  <a:gd name="T8" fmla="*/ 295 w 373"/>
                  <a:gd name="T9" fmla="*/ 21 h 915"/>
                  <a:gd name="T10" fmla="*/ 310 w 373"/>
                  <a:gd name="T11" fmla="*/ 36 h 915"/>
                  <a:gd name="T12" fmla="*/ 321 w 373"/>
                  <a:gd name="T13" fmla="*/ 53 h 915"/>
                  <a:gd name="T14" fmla="*/ 328 w 373"/>
                  <a:gd name="T15" fmla="*/ 74 h 915"/>
                  <a:gd name="T16" fmla="*/ 366 w 373"/>
                  <a:gd name="T17" fmla="*/ 234 h 915"/>
                  <a:gd name="T18" fmla="*/ 368 w 373"/>
                  <a:gd name="T19" fmla="*/ 257 h 915"/>
                  <a:gd name="T20" fmla="*/ 365 w 373"/>
                  <a:gd name="T21" fmla="*/ 281 h 915"/>
                  <a:gd name="T22" fmla="*/ 357 w 373"/>
                  <a:gd name="T23" fmla="*/ 301 h 915"/>
                  <a:gd name="T24" fmla="*/ 345 w 373"/>
                  <a:gd name="T25" fmla="*/ 319 h 915"/>
                  <a:gd name="T26" fmla="*/ 329 w 373"/>
                  <a:gd name="T27" fmla="*/ 334 h 915"/>
                  <a:gd name="T28" fmla="*/ 309 w 373"/>
                  <a:gd name="T29" fmla="*/ 345 h 915"/>
                  <a:gd name="T30" fmla="*/ 287 w 373"/>
                  <a:gd name="T31" fmla="*/ 351 h 915"/>
                  <a:gd name="T32" fmla="*/ 373 w 373"/>
                  <a:gd name="T33" fmla="*/ 438 h 915"/>
                  <a:gd name="T34" fmla="*/ 187 w 373"/>
                  <a:gd name="T35" fmla="*/ 915 h 915"/>
                  <a:gd name="T36" fmla="*/ 0 w 373"/>
                  <a:gd name="T37" fmla="*/ 438 h 915"/>
                  <a:gd name="T38" fmla="*/ 85 w 373"/>
                  <a:gd name="T39" fmla="*/ 351 h 915"/>
                  <a:gd name="T40" fmla="*/ 63 w 373"/>
                  <a:gd name="T41" fmla="*/ 345 h 915"/>
                  <a:gd name="T42" fmla="*/ 44 w 373"/>
                  <a:gd name="T43" fmla="*/ 334 h 915"/>
                  <a:gd name="T44" fmla="*/ 27 w 373"/>
                  <a:gd name="T45" fmla="*/ 319 h 915"/>
                  <a:gd name="T46" fmla="*/ 15 w 373"/>
                  <a:gd name="T47" fmla="*/ 301 h 915"/>
                  <a:gd name="T48" fmla="*/ 7 w 373"/>
                  <a:gd name="T49" fmla="*/ 281 h 915"/>
                  <a:gd name="T50" fmla="*/ 4 w 373"/>
                  <a:gd name="T51" fmla="*/ 257 h 915"/>
                  <a:gd name="T52" fmla="*/ 6 w 373"/>
                  <a:gd name="T53" fmla="*/ 234 h 915"/>
                  <a:gd name="T54" fmla="*/ 44 w 373"/>
                  <a:gd name="T55" fmla="*/ 74 h 915"/>
                  <a:gd name="T56" fmla="*/ 52 w 373"/>
                  <a:gd name="T57" fmla="*/ 53 h 915"/>
                  <a:gd name="T58" fmla="*/ 63 w 373"/>
                  <a:gd name="T59" fmla="*/ 36 h 915"/>
                  <a:gd name="T60" fmla="*/ 77 w 373"/>
                  <a:gd name="T61" fmla="*/ 21 h 915"/>
                  <a:gd name="T62" fmla="*/ 95 w 373"/>
                  <a:gd name="T63" fmla="*/ 9 h 915"/>
                  <a:gd name="T64" fmla="*/ 114 w 373"/>
                  <a:gd name="T65" fmla="*/ 2 h 915"/>
                  <a:gd name="T66" fmla="*/ 135 w 373"/>
                  <a:gd name="T67" fmla="*/ 0 h 9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73" h="915">
                    <a:moveTo>
                      <a:pt x="135" y="0"/>
                    </a:moveTo>
                    <a:lnTo>
                      <a:pt x="237" y="0"/>
                    </a:lnTo>
                    <a:lnTo>
                      <a:pt x="258" y="2"/>
                    </a:lnTo>
                    <a:lnTo>
                      <a:pt x="278" y="9"/>
                    </a:lnTo>
                    <a:lnTo>
                      <a:pt x="295" y="21"/>
                    </a:lnTo>
                    <a:lnTo>
                      <a:pt x="310" y="36"/>
                    </a:lnTo>
                    <a:lnTo>
                      <a:pt x="321" y="53"/>
                    </a:lnTo>
                    <a:lnTo>
                      <a:pt x="328" y="74"/>
                    </a:lnTo>
                    <a:lnTo>
                      <a:pt x="366" y="234"/>
                    </a:lnTo>
                    <a:lnTo>
                      <a:pt x="368" y="257"/>
                    </a:lnTo>
                    <a:lnTo>
                      <a:pt x="365" y="281"/>
                    </a:lnTo>
                    <a:lnTo>
                      <a:pt x="357" y="301"/>
                    </a:lnTo>
                    <a:lnTo>
                      <a:pt x="345" y="319"/>
                    </a:lnTo>
                    <a:lnTo>
                      <a:pt x="329" y="334"/>
                    </a:lnTo>
                    <a:lnTo>
                      <a:pt x="309" y="345"/>
                    </a:lnTo>
                    <a:lnTo>
                      <a:pt x="287" y="351"/>
                    </a:lnTo>
                    <a:lnTo>
                      <a:pt x="373" y="438"/>
                    </a:lnTo>
                    <a:lnTo>
                      <a:pt x="187" y="915"/>
                    </a:lnTo>
                    <a:lnTo>
                      <a:pt x="0" y="438"/>
                    </a:lnTo>
                    <a:lnTo>
                      <a:pt x="85" y="351"/>
                    </a:lnTo>
                    <a:lnTo>
                      <a:pt x="63" y="345"/>
                    </a:lnTo>
                    <a:lnTo>
                      <a:pt x="44" y="334"/>
                    </a:lnTo>
                    <a:lnTo>
                      <a:pt x="27" y="319"/>
                    </a:lnTo>
                    <a:lnTo>
                      <a:pt x="15" y="301"/>
                    </a:lnTo>
                    <a:lnTo>
                      <a:pt x="7" y="281"/>
                    </a:lnTo>
                    <a:lnTo>
                      <a:pt x="4" y="257"/>
                    </a:lnTo>
                    <a:lnTo>
                      <a:pt x="6" y="234"/>
                    </a:lnTo>
                    <a:lnTo>
                      <a:pt x="44" y="74"/>
                    </a:lnTo>
                    <a:lnTo>
                      <a:pt x="52" y="53"/>
                    </a:lnTo>
                    <a:lnTo>
                      <a:pt x="63" y="36"/>
                    </a:lnTo>
                    <a:lnTo>
                      <a:pt x="77" y="21"/>
                    </a:lnTo>
                    <a:lnTo>
                      <a:pt x="95" y="9"/>
                    </a:lnTo>
                    <a:lnTo>
                      <a:pt x="114" y="2"/>
                    </a:lnTo>
                    <a:lnTo>
                      <a:pt x="13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66" name="그래픽 65">
              <a:extLst>
                <a:ext uri="{FF2B5EF4-FFF2-40B4-BE49-F238E27FC236}">
                  <a16:creationId xmlns:a16="http://schemas.microsoft.com/office/drawing/2014/main" id="{136B69D5-367F-8B4C-873E-0BAE5780B1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91426" y="2085076"/>
              <a:ext cx="217800" cy="272250"/>
            </a:xfrm>
            <a:prstGeom prst="rect">
              <a:avLst/>
            </a:prstGeom>
          </p:spPr>
        </p:pic>
        <p:pic>
          <p:nvPicPr>
            <p:cNvPr id="67" name="그래픽 66">
              <a:extLst>
                <a:ext uri="{FF2B5EF4-FFF2-40B4-BE49-F238E27FC236}">
                  <a16:creationId xmlns:a16="http://schemas.microsoft.com/office/drawing/2014/main" id="{155EA300-EB4E-DF48-A4A0-767476B99A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b="15182"/>
            <a:stretch/>
          </p:blipFill>
          <p:spPr>
            <a:xfrm>
              <a:off x="582929" y="2764135"/>
              <a:ext cx="198000" cy="209924"/>
            </a:xfrm>
            <a:prstGeom prst="rect">
              <a:avLst/>
            </a:prstGeom>
          </p:spPr>
        </p:pic>
        <p:pic>
          <p:nvPicPr>
            <p:cNvPr id="68" name="그래픽 67">
              <a:extLst>
                <a:ext uri="{FF2B5EF4-FFF2-40B4-BE49-F238E27FC236}">
                  <a16:creationId xmlns:a16="http://schemas.microsoft.com/office/drawing/2014/main" id="{A0252B7D-AF9C-AB4B-ACB2-3BBFEFF220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b="11380"/>
            <a:stretch/>
          </p:blipFill>
          <p:spPr>
            <a:xfrm>
              <a:off x="589490" y="3434153"/>
              <a:ext cx="198000" cy="217580"/>
            </a:xfrm>
            <a:prstGeom prst="rect">
              <a:avLst/>
            </a:prstGeom>
          </p:spPr>
        </p:pic>
        <p:pic>
          <p:nvPicPr>
            <p:cNvPr id="69" name="그래픽 68">
              <a:extLst>
                <a:ext uri="{FF2B5EF4-FFF2-40B4-BE49-F238E27FC236}">
                  <a16:creationId xmlns:a16="http://schemas.microsoft.com/office/drawing/2014/main" id="{7B948EB0-0A38-884E-A42D-163729C03A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b="15182"/>
            <a:stretch/>
          </p:blipFill>
          <p:spPr>
            <a:xfrm>
              <a:off x="582929" y="4061027"/>
              <a:ext cx="198000" cy="209924"/>
            </a:xfrm>
            <a:prstGeom prst="rect">
              <a:avLst/>
            </a:prstGeom>
          </p:spPr>
        </p:pic>
        <p:pic>
          <p:nvPicPr>
            <p:cNvPr id="70" name="그래픽 69">
              <a:extLst>
                <a:ext uri="{FF2B5EF4-FFF2-40B4-BE49-F238E27FC236}">
                  <a16:creationId xmlns:a16="http://schemas.microsoft.com/office/drawing/2014/main" id="{A71921A0-F6C2-5249-BD6A-A9B926DF36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 b="13069"/>
            <a:stretch/>
          </p:blipFill>
          <p:spPr>
            <a:xfrm>
              <a:off x="589129" y="4680355"/>
              <a:ext cx="198000" cy="215155"/>
            </a:xfrm>
            <a:prstGeom prst="rect">
              <a:avLst/>
            </a:prstGeom>
          </p:spPr>
        </p:pic>
        <p:pic>
          <p:nvPicPr>
            <p:cNvPr id="71" name="그래픽 70">
              <a:extLst>
                <a:ext uri="{FF2B5EF4-FFF2-40B4-BE49-F238E27FC236}">
                  <a16:creationId xmlns:a16="http://schemas.microsoft.com/office/drawing/2014/main" id="{01142FD4-3F02-A14E-9D43-EFB4B36838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 b="13069"/>
            <a:stretch/>
          </p:blipFill>
          <p:spPr>
            <a:xfrm>
              <a:off x="581489" y="5299921"/>
              <a:ext cx="198000" cy="215155"/>
            </a:xfrm>
            <a:prstGeom prst="rect">
              <a:avLst/>
            </a:prstGeom>
          </p:spPr>
        </p:pic>
        <p:pic>
          <p:nvPicPr>
            <p:cNvPr id="72" name="그래픽 71">
              <a:extLst>
                <a:ext uri="{FF2B5EF4-FFF2-40B4-BE49-F238E27FC236}">
                  <a16:creationId xmlns:a16="http://schemas.microsoft.com/office/drawing/2014/main" id="{E8F8371D-01D6-5747-82A0-313AEED60A4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rcRect b="13069"/>
            <a:stretch/>
          </p:blipFill>
          <p:spPr>
            <a:xfrm>
              <a:off x="572526" y="5925808"/>
              <a:ext cx="198000" cy="215155"/>
            </a:xfrm>
            <a:prstGeom prst="rect">
              <a:avLst/>
            </a:prstGeom>
          </p:spPr>
        </p:pic>
      </p:grpSp>
      <p:sp>
        <p:nvSpPr>
          <p:cNvPr id="100" name="TextBox 99">
            <a:extLst>
              <a:ext uri="{FF2B5EF4-FFF2-40B4-BE49-F238E27FC236}">
                <a16:creationId xmlns:a16="http://schemas.microsoft.com/office/drawing/2014/main" id="{88821EED-B3D6-2049-89F5-2E6F278DA888}"/>
              </a:ext>
            </a:extLst>
          </p:cNvPr>
          <p:cNvSpPr txBox="1"/>
          <p:nvPr/>
        </p:nvSpPr>
        <p:spPr>
          <a:xfrm>
            <a:off x="1266068" y="699781"/>
            <a:ext cx="29808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i="1" spc="3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요구사항정의서</a:t>
            </a:r>
            <a:endParaRPr kumimoji="1" lang="ko-Kore-KR" altLang="en-US" sz="2400" b="1" i="1" spc="3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678FC01-E1E0-2847-8760-48A2CBCBCB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54456"/>
              </p:ext>
            </p:extLst>
          </p:nvPr>
        </p:nvGraphicFramePr>
        <p:xfrm>
          <a:off x="1647648" y="1699404"/>
          <a:ext cx="9447072" cy="36005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35303">
                  <a:extLst>
                    <a:ext uri="{9D8B030D-6E8A-4147-A177-3AD203B41FA5}">
                      <a16:colId xmlns:a16="http://schemas.microsoft.com/office/drawing/2014/main" val="120631369"/>
                    </a:ext>
                  </a:extLst>
                </a:gridCol>
                <a:gridCol w="779569">
                  <a:extLst>
                    <a:ext uri="{9D8B030D-6E8A-4147-A177-3AD203B41FA5}">
                      <a16:colId xmlns:a16="http://schemas.microsoft.com/office/drawing/2014/main" val="2674362489"/>
                    </a:ext>
                  </a:extLst>
                </a:gridCol>
                <a:gridCol w="2880506">
                  <a:extLst>
                    <a:ext uri="{9D8B030D-6E8A-4147-A177-3AD203B41FA5}">
                      <a16:colId xmlns:a16="http://schemas.microsoft.com/office/drawing/2014/main" val="1023095745"/>
                    </a:ext>
                  </a:extLst>
                </a:gridCol>
                <a:gridCol w="441755">
                  <a:extLst>
                    <a:ext uri="{9D8B030D-6E8A-4147-A177-3AD203B41FA5}">
                      <a16:colId xmlns:a16="http://schemas.microsoft.com/office/drawing/2014/main" val="2899518611"/>
                    </a:ext>
                  </a:extLst>
                </a:gridCol>
                <a:gridCol w="276747">
                  <a:extLst>
                    <a:ext uri="{9D8B030D-6E8A-4147-A177-3AD203B41FA5}">
                      <a16:colId xmlns:a16="http://schemas.microsoft.com/office/drawing/2014/main" val="2597811364"/>
                    </a:ext>
                  </a:extLst>
                </a:gridCol>
                <a:gridCol w="276747">
                  <a:extLst>
                    <a:ext uri="{9D8B030D-6E8A-4147-A177-3AD203B41FA5}">
                      <a16:colId xmlns:a16="http://schemas.microsoft.com/office/drawing/2014/main" val="2322525109"/>
                    </a:ext>
                  </a:extLst>
                </a:gridCol>
                <a:gridCol w="276747">
                  <a:extLst>
                    <a:ext uri="{9D8B030D-6E8A-4147-A177-3AD203B41FA5}">
                      <a16:colId xmlns:a16="http://schemas.microsoft.com/office/drawing/2014/main" val="2474979164"/>
                    </a:ext>
                  </a:extLst>
                </a:gridCol>
                <a:gridCol w="3426204">
                  <a:extLst>
                    <a:ext uri="{9D8B030D-6E8A-4147-A177-3AD203B41FA5}">
                      <a16:colId xmlns:a16="http://schemas.microsoft.com/office/drawing/2014/main" val="291994609"/>
                    </a:ext>
                  </a:extLst>
                </a:gridCol>
                <a:gridCol w="276747">
                  <a:extLst>
                    <a:ext uri="{9D8B030D-6E8A-4147-A177-3AD203B41FA5}">
                      <a16:colId xmlns:a16="http://schemas.microsoft.com/office/drawing/2014/main" val="2424771644"/>
                    </a:ext>
                  </a:extLst>
                </a:gridCol>
                <a:gridCol w="276747">
                  <a:extLst>
                    <a:ext uri="{9D8B030D-6E8A-4147-A177-3AD203B41FA5}">
                      <a16:colId xmlns:a16="http://schemas.microsoft.com/office/drawing/2014/main" val="897963482"/>
                    </a:ext>
                  </a:extLst>
                </a:gridCol>
              </a:tblGrid>
              <a:tr h="289286">
                <a:tc>
                  <a:txBody>
                    <a:bodyPr/>
                    <a:lstStyle/>
                    <a:p>
                      <a:pPr algn="ctr" fontAlgn="ctr"/>
                      <a:r>
                        <a:rPr lang="en" sz="500" u="none" strike="noStrike">
                          <a:effectLst/>
                        </a:rPr>
                        <a:t>CM_C01</a:t>
                      </a:r>
                      <a:endParaRPr lang="en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 dirty="0">
                          <a:effectLst/>
                        </a:rPr>
                        <a:t>나에게 맞는 카드 찾기</a:t>
                      </a:r>
                      <a:br>
                        <a:rPr lang="ko-KR" altLang="en-US" sz="500" u="none" strike="noStrike" dirty="0">
                          <a:effectLst/>
                        </a:rPr>
                      </a:br>
                      <a:r>
                        <a:rPr lang="en" sz="500" u="none" strike="noStrike" dirty="0" err="1">
                          <a:effectLst/>
                        </a:rPr>
                        <a:t>gnb</a:t>
                      </a:r>
                      <a:r>
                        <a:rPr lang="en" sz="500" u="none" strike="noStrike" dirty="0">
                          <a:effectLst/>
                        </a:rPr>
                        <a:t> </a:t>
                      </a:r>
                      <a:r>
                        <a:rPr lang="ko-KR" altLang="en-US" sz="500" u="none" strike="noStrike" dirty="0">
                          <a:effectLst/>
                        </a:rPr>
                        <a:t>메뉴</a:t>
                      </a:r>
                      <a:endParaRPr lang="ko-KR" altLang="en-US" sz="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나에게 맞는 카드 찾기 페이지로 이동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비기능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500" u="none" strike="noStrike">
                          <a:effectLst/>
                        </a:rPr>
                        <a:t>2</a:t>
                      </a:r>
                      <a:endParaRPr lang="en-US" altLang="ko-Kore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상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곽준형</a:t>
                      </a:r>
                      <a:r>
                        <a:rPr lang="en-US" altLang="ko-KR" sz="500" u="none" strike="noStrike">
                          <a:effectLst/>
                        </a:rPr>
                        <a:t>,</a:t>
                      </a:r>
                      <a:br>
                        <a:rPr lang="en-US" altLang="ko-KR" sz="500" u="none" strike="noStrike">
                          <a:effectLst/>
                        </a:rPr>
                      </a:br>
                      <a:r>
                        <a:rPr lang="ko-KR" altLang="en-US" sz="500" u="none" strike="noStrike">
                          <a:effectLst/>
                        </a:rPr>
                        <a:t>이다연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 카테고리 선택창이 가장 먼저 뜨는 화면</a:t>
                      </a:r>
                      <a:br>
                        <a:rPr lang="ko-KR" altLang="en-US" sz="500" u="none" strike="noStrike">
                          <a:effectLst/>
                        </a:rPr>
                      </a:br>
                      <a:r>
                        <a:rPr lang="ko-KR" altLang="en-US" sz="500" u="none" strike="noStrike">
                          <a:effectLst/>
                        </a:rPr>
                        <a:t>   ㄴ전체</a:t>
                      </a:r>
                      <a:r>
                        <a:rPr lang="en-US" altLang="ko-KR" sz="500" u="none" strike="noStrike">
                          <a:effectLst/>
                        </a:rPr>
                        <a:t>/</a:t>
                      </a:r>
                      <a:r>
                        <a:rPr lang="ko-KR" altLang="en-US" sz="500" u="none" strike="noStrike">
                          <a:effectLst/>
                        </a:rPr>
                        <a:t>마트</a:t>
                      </a:r>
                      <a:r>
                        <a:rPr lang="en-US" altLang="ko-KR" sz="500" u="none" strike="noStrike">
                          <a:effectLst/>
                        </a:rPr>
                        <a:t>/</a:t>
                      </a:r>
                      <a:r>
                        <a:rPr lang="ko-KR" altLang="en-US" sz="500" u="none" strike="noStrike">
                          <a:effectLst/>
                        </a:rPr>
                        <a:t>편의점</a:t>
                      </a:r>
                      <a:r>
                        <a:rPr lang="en-US" altLang="ko-KR" sz="500" u="none" strike="noStrike">
                          <a:effectLst/>
                        </a:rPr>
                        <a:t>/</a:t>
                      </a:r>
                      <a:r>
                        <a:rPr lang="ko-KR" altLang="en-US" sz="500" u="none" strike="noStrike">
                          <a:effectLst/>
                        </a:rPr>
                        <a:t>주유</a:t>
                      </a:r>
                      <a:r>
                        <a:rPr lang="en-US" altLang="ko-KR" sz="500" u="none" strike="noStrike">
                          <a:effectLst/>
                        </a:rPr>
                        <a:t>/</a:t>
                      </a:r>
                      <a:r>
                        <a:rPr lang="ko-KR" altLang="en-US" sz="500" u="none" strike="noStrike">
                          <a:effectLst/>
                        </a:rPr>
                        <a:t>생활요금정기결제</a:t>
                      </a:r>
                      <a:r>
                        <a:rPr lang="en-US" altLang="ko-KR" sz="500" u="none" strike="noStrike">
                          <a:effectLst/>
                        </a:rPr>
                        <a:t>/…</a:t>
                      </a:r>
                      <a:br>
                        <a:rPr lang="en-US" altLang="ko-KR" sz="500" u="none" strike="noStrike">
                          <a:effectLst/>
                        </a:rPr>
                      </a:br>
                      <a:r>
                        <a:rPr lang="en-US" altLang="ko-KR" sz="500" u="none" strike="noStrike">
                          <a:effectLst/>
                        </a:rPr>
                        <a:t> ※</a:t>
                      </a:r>
                      <a:r>
                        <a:rPr lang="ko-KR" altLang="en-US" sz="500" u="none" strike="noStrike">
                          <a:effectLst/>
                        </a:rPr>
                        <a:t>혜택 카테고리의 경우</a:t>
                      </a:r>
                      <a:r>
                        <a:rPr lang="en-US" altLang="ko-KR" sz="500" u="none" strike="noStrike">
                          <a:effectLst/>
                        </a:rPr>
                        <a:t>, "</a:t>
                      </a:r>
                      <a:r>
                        <a:rPr lang="ko-KR" altLang="en-US" sz="500" u="none" strike="noStrike">
                          <a:effectLst/>
                        </a:rPr>
                        <a:t>전체</a:t>
                      </a:r>
                      <a:r>
                        <a:rPr lang="en-US" altLang="ko-KR" sz="500" u="none" strike="noStrike">
                          <a:effectLst/>
                        </a:rPr>
                        <a:t>"(</a:t>
                      </a:r>
                      <a:r>
                        <a:rPr lang="ko-KR" altLang="en-US" sz="500" u="none" strike="noStrike">
                          <a:effectLst/>
                        </a:rPr>
                        <a:t>하나만 선택가능</a:t>
                      </a:r>
                      <a:r>
                        <a:rPr lang="en-US" altLang="ko-KR" sz="500" u="none" strike="noStrike">
                          <a:effectLst/>
                        </a:rPr>
                        <a:t>)</a:t>
                      </a:r>
                      <a:r>
                        <a:rPr lang="ko-KR" altLang="en-US" sz="500" u="none" strike="noStrike">
                          <a:effectLst/>
                        </a:rPr>
                        <a:t>제외</a:t>
                      </a:r>
                      <a:r>
                        <a:rPr lang="en-US" altLang="ko-KR" sz="500" u="none" strike="noStrike">
                          <a:effectLst/>
                        </a:rPr>
                        <a:t>, </a:t>
                      </a:r>
                      <a:r>
                        <a:rPr lang="ko-KR" altLang="en-US" sz="500" u="none" strike="noStrike">
                          <a:effectLst/>
                        </a:rPr>
                        <a:t>중복 </a:t>
                      </a:r>
                      <a:r>
                        <a:rPr lang="en-US" altLang="ko-KR" sz="500" u="none" strike="noStrike">
                          <a:effectLst/>
                        </a:rPr>
                        <a:t>3</a:t>
                      </a:r>
                      <a:r>
                        <a:rPr lang="ko-KR" altLang="en-US" sz="500" u="none" strike="noStrike">
                          <a:effectLst/>
                        </a:rPr>
                        <a:t>개까지 선택가능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500" u="none" strike="noStrike">
                          <a:effectLst/>
                        </a:rPr>
                        <a:t>1.0.1</a:t>
                      </a:r>
                      <a:endParaRPr lang="en-US" altLang="ko-Kore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수용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extLst>
                  <a:ext uri="{0D108BD9-81ED-4DB2-BD59-A6C34878D82A}">
                    <a16:rowId xmlns:a16="http://schemas.microsoft.com/office/drawing/2014/main" val="929364029"/>
                  </a:ext>
                </a:extLst>
              </a:tr>
              <a:tr h="192857">
                <a:tc>
                  <a:txBody>
                    <a:bodyPr/>
                    <a:lstStyle/>
                    <a:p>
                      <a:pPr algn="ctr" fontAlgn="ctr"/>
                      <a:r>
                        <a:rPr lang="en" sz="500" u="none" strike="noStrike">
                          <a:effectLst/>
                        </a:rPr>
                        <a:t>CM_C02</a:t>
                      </a:r>
                      <a:endParaRPr lang="en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혜택 선택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선택된 혜택을 바탕으로 추천하는 카드 </a:t>
                      </a:r>
                      <a:r>
                        <a:rPr lang="en-US" altLang="ko-KR" sz="500" u="none" strike="noStrike">
                          <a:effectLst/>
                        </a:rPr>
                        <a:t>3</a:t>
                      </a:r>
                      <a:r>
                        <a:rPr lang="ko-KR" altLang="en-US" sz="500" u="none" strike="noStrike">
                          <a:effectLst/>
                        </a:rPr>
                        <a:t>가지를 보여주는 페이지로 전환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기능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500" u="none" strike="noStrike">
                          <a:effectLst/>
                        </a:rPr>
                        <a:t>1</a:t>
                      </a:r>
                      <a:endParaRPr lang="en-US" altLang="ko-Kore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상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곽준형</a:t>
                      </a:r>
                      <a:r>
                        <a:rPr lang="en-US" altLang="ko-KR" sz="500" u="none" strike="noStrike">
                          <a:effectLst/>
                        </a:rPr>
                        <a:t>,</a:t>
                      </a:r>
                      <a:br>
                        <a:rPr lang="en-US" altLang="ko-KR" sz="500" u="none" strike="noStrike">
                          <a:effectLst/>
                        </a:rPr>
                      </a:br>
                      <a:r>
                        <a:rPr lang="ko-KR" altLang="en-US" sz="500" u="none" strike="noStrike">
                          <a:effectLst/>
                        </a:rPr>
                        <a:t>이다연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 선택 혜택들로 가장 높은 할인을 받을 수 있는 카드 </a:t>
                      </a:r>
                      <a:r>
                        <a:rPr lang="en-US" altLang="ko-KR" sz="500" u="none" strike="noStrike">
                          <a:effectLst/>
                        </a:rPr>
                        <a:t>3</a:t>
                      </a:r>
                      <a:r>
                        <a:rPr lang="ko-KR" altLang="en-US" sz="500" u="none" strike="noStrike">
                          <a:effectLst/>
                        </a:rPr>
                        <a:t>가지를 추천</a:t>
                      </a:r>
                      <a:br>
                        <a:rPr lang="ko-KR" altLang="en-US" sz="500" u="none" strike="noStrike">
                          <a:effectLst/>
                        </a:rPr>
                      </a:br>
                      <a:r>
                        <a:rPr lang="ko-KR" altLang="en-US" sz="500" u="none" strike="noStrike">
                          <a:effectLst/>
                        </a:rPr>
                        <a:t> </a:t>
                      </a:r>
                      <a:r>
                        <a:rPr lang="en-US" altLang="ko-KR" sz="500" u="none" strike="noStrike">
                          <a:effectLst/>
                        </a:rPr>
                        <a:t>※"</a:t>
                      </a:r>
                      <a:r>
                        <a:rPr lang="ko-KR" altLang="en-US" sz="500" u="none" strike="noStrike">
                          <a:effectLst/>
                        </a:rPr>
                        <a:t>전체</a:t>
                      </a:r>
                      <a:r>
                        <a:rPr lang="en-US" altLang="ko-KR" sz="500" u="none" strike="noStrike">
                          <a:effectLst/>
                        </a:rPr>
                        <a:t>" </a:t>
                      </a:r>
                      <a:r>
                        <a:rPr lang="ko-KR" altLang="en-US" sz="500" u="none" strike="noStrike">
                          <a:effectLst/>
                        </a:rPr>
                        <a:t>선택시 페이지를 방문하는 사람들의 가장 많은 클릭수를 받은 카드 </a:t>
                      </a:r>
                      <a:r>
                        <a:rPr lang="en-US" altLang="ko-KR" sz="500" u="none" strike="noStrike">
                          <a:effectLst/>
                        </a:rPr>
                        <a:t>3</a:t>
                      </a:r>
                      <a:r>
                        <a:rPr lang="ko-KR" altLang="en-US" sz="500" u="none" strike="noStrike">
                          <a:effectLst/>
                        </a:rPr>
                        <a:t>가지 추천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500" u="none" strike="noStrike">
                          <a:effectLst/>
                        </a:rPr>
                        <a:t>1.0.1</a:t>
                      </a:r>
                      <a:endParaRPr lang="en-US" altLang="ko-Kore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수용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extLst>
                  <a:ext uri="{0D108BD9-81ED-4DB2-BD59-A6C34878D82A}">
                    <a16:rowId xmlns:a16="http://schemas.microsoft.com/office/drawing/2014/main" val="4056597915"/>
                  </a:ext>
                </a:extLst>
              </a:tr>
              <a:tr h="192857">
                <a:tc>
                  <a:txBody>
                    <a:bodyPr/>
                    <a:lstStyle/>
                    <a:p>
                      <a:pPr algn="ctr" fontAlgn="ctr"/>
                      <a:r>
                        <a:rPr lang="en" sz="500" u="none" strike="noStrike">
                          <a:effectLst/>
                        </a:rPr>
                        <a:t>CM_C03</a:t>
                      </a:r>
                      <a:endParaRPr lang="en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더 알아보기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각 카드사의 해당 카드 상세정보 페이지로 이동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비기능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500" u="none" strike="noStrike">
                          <a:effectLst/>
                        </a:rPr>
                        <a:t>3</a:t>
                      </a:r>
                      <a:endParaRPr lang="en-US" altLang="ko-Kore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중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곽준형</a:t>
                      </a:r>
                      <a:r>
                        <a:rPr lang="en-US" altLang="ko-KR" sz="500" u="none" strike="noStrike">
                          <a:effectLst/>
                        </a:rPr>
                        <a:t>,</a:t>
                      </a:r>
                      <a:br>
                        <a:rPr lang="en-US" altLang="ko-KR" sz="500" u="none" strike="noStrike">
                          <a:effectLst/>
                        </a:rPr>
                      </a:br>
                      <a:r>
                        <a:rPr lang="ko-KR" altLang="en-US" sz="500" u="none" strike="noStrike">
                          <a:effectLst/>
                        </a:rPr>
                        <a:t>이다연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 더 알아보기 버튼에 해당 카드 상세정보 페이지의 </a:t>
                      </a:r>
                      <a:r>
                        <a:rPr lang="en" sz="500" u="none" strike="noStrike">
                          <a:effectLst/>
                        </a:rPr>
                        <a:t>url </a:t>
                      </a:r>
                      <a:r>
                        <a:rPr lang="ko-KR" altLang="en-US" sz="500" u="none" strike="noStrike">
                          <a:effectLst/>
                        </a:rPr>
                        <a:t>주소 연결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500" u="none" strike="noStrike">
                          <a:effectLst/>
                        </a:rPr>
                        <a:t>1.0.1</a:t>
                      </a:r>
                      <a:endParaRPr lang="en-US" altLang="ko-Kore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수용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extLst>
                  <a:ext uri="{0D108BD9-81ED-4DB2-BD59-A6C34878D82A}">
                    <a16:rowId xmlns:a16="http://schemas.microsoft.com/office/drawing/2014/main" val="1918151276"/>
                  </a:ext>
                </a:extLst>
              </a:tr>
              <a:tr h="192857">
                <a:tc>
                  <a:txBody>
                    <a:bodyPr/>
                    <a:lstStyle/>
                    <a:p>
                      <a:pPr algn="ctr" fontAlgn="ctr"/>
                      <a:r>
                        <a:rPr lang="en" sz="500" u="none" strike="noStrike">
                          <a:effectLst/>
                        </a:rPr>
                        <a:t>CM_C04</a:t>
                      </a:r>
                      <a:endParaRPr lang="en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혜택 선택 창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500" u="none" strike="noStrike">
                          <a:effectLst/>
                        </a:rPr>
                        <a:t>6</a:t>
                      </a:r>
                      <a:r>
                        <a:rPr lang="ko-KR" altLang="en-US" sz="500" u="none" strike="noStrike">
                          <a:effectLst/>
                        </a:rPr>
                        <a:t>가지의 혜택 </a:t>
                      </a:r>
                      <a:r>
                        <a:rPr lang="en-US" altLang="ko-KR" sz="500" u="none" strike="noStrike">
                          <a:effectLst/>
                        </a:rPr>
                        <a:t>( </a:t>
                      </a:r>
                      <a:r>
                        <a:rPr lang="ko-KR" altLang="en-US" sz="500" u="none" strike="noStrike">
                          <a:effectLst/>
                        </a:rPr>
                        <a:t>마트 </a:t>
                      </a:r>
                      <a:r>
                        <a:rPr lang="en-US" altLang="ko-KR" sz="500" u="none" strike="noStrike">
                          <a:effectLst/>
                        </a:rPr>
                        <a:t>, </a:t>
                      </a:r>
                      <a:r>
                        <a:rPr lang="ko-KR" altLang="en-US" sz="500" u="none" strike="noStrike">
                          <a:effectLst/>
                        </a:rPr>
                        <a:t>온라인쇼핑</a:t>
                      </a:r>
                      <a:r>
                        <a:rPr lang="en-US" altLang="ko-KR" sz="500" u="none" strike="noStrike">
                          <a:effectLst/>
                        </a:rPr>
                        <a:t>, </a:t>
                      </a:r>
                      <a:r>
                        <a:rPr lang="ko-KR" altLang="en-US" sz="500" u="none" strike="noStrike">
                          <a:effectLst/>
                        </a:rPr>
                        <a:t>주유</a:t>
                      </a:r>
                      <a:r>
                        <a:rPr lang="en-US" altLang="ko-KR" sz="500" u="none" strike="noStrike">
                          <a:effectLst/>
                        </a:rPr>
                        <a:t>, </a:t>
                      </a:r>
                      <a:r>
                        <a:rPr lang="ko-KR" altLang="en-US" sz="500" u="none" strike="noStrike">
                          <a:effectLst/>
                        </a:rPr>
                        <a:t>카페</a:t>
                      </a:r>
                      <a:r>
                        <a:rPr lang="en-US" altLang="ko-KR" sz="500" u="none" strike="noStrike">
                          <a:effectLst/>
                        </a:rPr>
                        <a:t>,  </a:t>
                      </a:r>
                      <a:r>
                        <a:rPr lang="ko-KR" altLang="en-US" sz="500" u="none" strike="noStrike">
                          <a:effectLst/>
                        </a:rPr>
                        <a:t>생활요금정기결제</a:t>
                      </a:r>
                      <a:r>
                        <a:rPr lang="en-US" altLang="ko-KR" sz="500" u="none" strike="noStrike">
                          <a:effectLst/>
                        </a:rPr>
                        <a:t>, </a:t>
                      </a:r>
                      <a:r>
                        <a:rPr lang="ko-KR" altLang="en-US" sz="500" u="none" strike="noStrike">
                          <a:effectLst/>
                        </a:rPr>
                        <a:t>편의점 </a:t>
                      </a:r>
                      <a:r>
                        <a:rPr lang="en-US" altLang="ko-KR" sz="500" u="none" strike="noStrike">
                          <a:effectLst/>
                        </a:rPr>
                        <a:t>)  </a:t>
                      </a:r>
                      <a:r>
                        <a:rPr lang="ko-KR" altLang="en-US" sz="500" u="none" strike="noStrike">
                          <a:effectLst/>
                        </a:rPr>
                        <a:t>중에서 </a:t>
                      </a:r>
                      <a:br>
                        <a:rPr lang="ko-KR" altLang="en-US" sz="500" u="none" strike="noStrike">
                          <a:effectLst/>
                        </a:rPr>
                      </a:br>
                      <a:r>
                        <a:rPr lang="ko-KR" altLang="en-US" sz="500" u="none" strike="noStrike">
                          <a:effectLst/>
                        </a:rPr>
                        <a:t>사용자가 원하는 타입을 최대 </a:t>
                      </a:r>
                      <a:r>
                        <a:rPr lang="en-US" altLang="ko-KR" sz="500" u="none" strike="noStrike">
                          <a:effectLst/>
                        </a:rPr>
                        <a:t>3</a:t>
                      </a:r>
                      <a:r>
                        <a:rPr lang="ko-KR" altLang="en-US" sz="500" u="none" strike="noStrike">
                          <a:effectLst/>
                        </a:rPr>
                        <a:t>가지를 클릭한다</a:t>
                      </a:r>
                      <a:r>
                        <a:rPr lang="en-US" altLang="ko-KR" sz="500" u="none" strike="noStrike">
                          <a:effectLst/>
                        </a:rPr>
                        <a:t>. 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기능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500" u="none" strike="noStrike">
                          <a:effectLst/>
                        </a:rPr>
                        <a:t>4</a:t>
                      </a:r>
                      <a:endParaRPr lang="en-US" altLang="ko-Kore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중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곽준형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 </a:t>
                      </a:r>
                      <a:r>
                        <a:rPr lang="en-US" altLang="ko-KR" sz="500" u="none" strike="noStrike">
                          <a:effectLst/>
                        </a:rPr>
                        <a:t>1) </a:t>
                      </a:r>
                      <a:r>
                        <a:rPr lang="ko-KR" altLang="en-US" sz="500" u="none" strike="noStrike">
                          <a:effectLst/>
                        </a:rPr>
                        <a:t>체크박스를 활용하여 최대 </a:t>
                      </a:r>
                      <a:r>
                        <a:rPr lang="en-US" altLang="ko-KR" sz="500" u="none" strike="noStrike">
                          <a:effectLst/>
                        </a:rPr>
                        <a:t>3</a:t>
                      </a:r>
                      <a:r>
                        <a:rPr lang="ko-KR" altLang="en-US" sz="500" u="none" strike="noStrike">
                          <a:effectLst/>
                        </a:rPr>
                        <a:t>가지만 선택이 가능하게 설정한다</a:t>
                      </a:r>
                      <a:r>
                        <a:rPr lang="en-US" altLang="ko-KR" sz="500" u="none" strike="noStrike">
                          <a:effectLst/>
                        </a:rPr>
                        <a:t>.</a:t>
                      </a:r>
                      <a:br>
                        <a:rPr lang="en-US" altLang="ko-KR" sz="500" u="none" strike="noStrike">
                          <a:effectLst/>
                        </a:rPr>
                      </a:br>
                      <a:r>
                        <a:rPr lang="en-US" altLang="ko-KR" sz="500" u="none" strike="noStrike">
                          <a:effectLst/>
                        </a:rPr>
                        <a:t> 2) </a:t>
                      </a:r>
                      <a:r>
                        <a:rPr lang="ko-KR" altLang="en-US" sz="500" u="none" strike="noStrike">
                          <a:effectLst/>
                        </a:rPr>
                        <a:t>선택한 타입은 디자인을 적용하여 선택하지 않은 타입과 차이를 준다</a:t>
                      </a:r>
                      <a:r>
                        <a:rPr lang="en-US" altLang="ko-KR" sz="500" u="none" strike="noStrike">
                          <a:effectLst/>
                        </a:rPr>
                        <a:t>.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500" u="none" strike="noStrike">
                          <a:effectLst/>
                        </a:rPr>
                        <a:t>1.0.1</a:t>
                      </a:r>
                      <a:endParaRPr lang="en-US" altLang="ko-Kore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수용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extLst>
                  <a:ext uri="{0D108BD9-81ED-4DB2-BD59-A6C34878D82A}">
                    <a16:rowId xmlns:a16="http://schemas.microsoft.com/office/drawing/2014/main" val="517763152"/>
                  </a:ext>
                </a:extLst>
              </a:tr>
              <a:tr h="589284">
                <a:tc>
                  <a:txBody>
                    <a:bodyPr/>
                    <a:lstStyle/>
                    <a:p>
                      <a:pPr algn="ctr" fontAlgn="ctr"/>
                      <a:r>
                        <a:rPr lang="en" sz="500" u="none" strike="noStrike">
                          <a:effectLst/>
                        </a:rPr>
                        <a:t>CM_C05</a:t>
                      </a:r>
                      <a:endParaRPr lang="en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선택 버튼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타입을 모두 선택하였다면 선택 버튼을 누른다</a:t>
                      </a:r>
                      <a:r>
                        <a:rPr lang="en-US" altLang="ko-KR" sz="500" u="none" strike="noStrike">
                          <a:effectLst/>
                        </a:rPr>
                        <a:t>.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기능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500" u="none" strike="noStrike">
                          <a:effectLst/>
                        </a:rPr>
                        <a:t>5</a:t>
                      </a:r>
                      <a:endParaRPr lang="en-US" altLang="ko-Kore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상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곽준형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 </a:t>
                      </a:r>
                      <a:r>
                        <a:rPr lang="en-US" altLang="ko-KR" sz="500" u="none" strike="noStrike">
                          <a:effectLst/>
                        </a:rPr>
                        <a:t>1) </a:t>
                      </a:r>
                      <a:r>
                        <a:rPr lang="ko-KR" altLang="en-US" sz="500" u="none" strike="noStrike">
                          <a:effectLst/>
                        </a:rPr>
                        <a:t>버튼을 누를 시</a:t>
                      </a:r>
                      <a:r>
                        <a:rPr lang="en-US" altLang="ko-KR" sz="500" u="none" strike="noStrike">
                          <a:effectLst/>
                        </a:rPr>
                        <a:t>, </a:t>
                      </a:r>
                      <a:r>
                        <a:rPr lang="ko-KR" altLang="en-US" sz="500" u="none" strike="noStrike">
                          <a:effectLst/>
                        </a:rPr>
                        <a:t>선택한 혜택을 가지고 있는 카드들을 데이터베이스에서 가져온다</a:t>
                      </a:r>
                      <a:r>
                        <a:rPr lang="en-US" altLang="ko-KR" sz="500" u="none" strike="noStrike">
                          <a:effectLst/>
                        </a:rPr>
                        <a:t>.</a:t>
                      </a:r>
                      <a:br>
                        <a:rPr lang="en-US" altLang="ko-KR" sz="500" u="none" strike="noStrike">
                          <a:effectLst/>
                        </a:rPr>
                      </a:br>
                      <a:r>
                        <a:rPr lang="en-US" altLang="ko-KR" sz="500" u="none" strike="noStrike">
                          <a:effectLst/>
                        </a:rPr>
                        <a:t> 2) </a:t>
                      </a:r>
                      <a:r>
                        <a:rPr lang="ko-KR" altLang="en-US" sz="500" u="none" strike="noStrike">
                          <a:effectLst/>
                        </a:rPr>
                        <a:t>가져온 데이터들을  혜택이 높은 순</a:t>
                      </a:r>
                      <a:r>
                        <a:rPr lang="en-US" altLang="ko-KR" sz="500" u="none" strike="noStrike">
                          <a:effectLst/>
                        </a:rPr>
                        <a:t>(</a:t>
                      </a:r>
                      <a:r>
                        <a:rPr lang="ko-KR" altLang="en-US" sz="500" u="none" strike="noStrike">
                          <a:effectLst/>
                        </a:rPr>
                        <a:t>오름차순</a:t>
                      </a:r>
                      <a:r>
                        <a:rPr lang="en-US" altLang="ko-KR" sz="500" u="none" strike="noStrike">
                          <a:effectLst/>
                        </a:rPr>
                        <a:t>)</a:t>
                      </a:r>
                      <a:r>
                        <a:rPr lang="ko-KR" altLang="en-US" sz="500" u="none" strike="noStrike">
                          <a:effectLst/>
                        </a:rPr>
                        <a:t>으로 정렬한다</a:t>
                      </a:r>
                      <a:r>
                        <a:rPr lang="en-US" altLang="ko-KR" sz="500" u="none" strike="noStrike">
                          <a:effectLst/>
                        </a:rPr>
                        <a:t>.</a:t>
                      </a:r>
                      <a:br>
                        <a:rPr lang="en-US" altLang="ko-KR" sz="500" u="none" strike="noStrike">
                          <a:effectLst/>
                        </a:rPr>
                      </a:br>
                      <a:r>
                        <a:rPr lang="en-US" altLang="ko-KR" sz="500" u="none" strike="noStrike">
                          <a:effectLst/>
                        </a:rPr>
                        <a:t> 3) 1</a:t>
                      </a:r>
                      <a:r>
                        <a:rPr lang="ko-KR" altLang="en-US" sz="500" u="none" strike="noStrike">
                          <a:effectLst/>
                        </a:rPr>
                        <a:t>가지 이상의 혜택을 선택한 경우</a:t>
                      </a:r>
                      <a:r>
                        <a:rPr lang="en-US" altLang="ko-KR" sz="500" u="none" strike="noStrike">
                          <a:effectLst/>
                        </a:rPr>
                        <a:t>, </a:t>
                      </a:r>
                      <a:r>
                        <a:rPr lang="ko-KR" altLang="en-US" sz="500" u="none" strike="noStrike">
                          <a:effectLst/>
                        </a:rPr>
                        <a:t>오름차순으로 정렬된 카드들의 혜택을 합산하여 오름차순으로 정렬한다</a:t>
                      </a:r>
                      <a:r>
                        <a:rPr lang="en-US" altLang="ko-KR" sz="500" u="none" strike="noStrike">
                          <a:effectLst/>
                        </a:rPr>
                        <a:t>.  </a:t>
                      </a:r>
                      <a:br>
                        <a:rPr lang="en-US" altLang="ko-KR" sz="500" u="none" strike="noStrike">
                          <a:effectLst/>
                        </a:rPr>
                      </a:br>
                      <a:r>
                        <a:rPr lang="en-US" altLang="ko-KR" sz="500" u="none" strike="noStrike">
                          <a:effectLst/>
                        </a:rPr>
                        <a:t> 4) </a:t>
                      </a:r>
                      <a:r>
                        <a:rPr lang="ko-KR" altLang="en-US" sz="500" u="none" strike="noStrike">
                          <a:effectLst/>
                        </a:rPr>
                        <a:t>정렬된 데이터들 중 </a:t>
                      </a:r>
                      <a:r>
                        <a:rPr lang="en-US" altLang="ko-KR" sz="500" u="none" strike="noStrike">
                          <a:effectLst/>
                        </a:rPr>
                        <a:t>3</a:t>
                      </a:r>
                      <a:r>
                        <a:rPr lang="ko-KR" altLang="en-US" sz="500" u="none" strike="noStrike">
                          <a:effectLst/>
                        </a:rPr>
                        <a:t>번째 자리의 데이터만을 가져온다</a:t>
                      </a:r>
                      <a:r>
                        <a:rPr lang="en-US" altLang="ko-KR" sz="500" u="none" strike="noStrike">
                          <a:effectLst/>
                        </a:rPr>
                        <a:t>.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500" u="none" strike="noStrike">
                          <a:effectLst/>
                        </a:rPr>
                        <a:t>1.0.1</a:t>
                      </a:r>
                      <a:endParaRPr lang="en-US" altLang="ko-Kore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수용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extLst>
                  <a:ext uri="{0D108BD9-81ED-4DB2-BD59-A6C34878D82A}">
                    <a16:rowId xmlns:a16="http://schemas.microsoft.com/office/drawing/2014/main" val="4052073020"/>
                  </a:ext>
                </a:extLst>
              </a:tr>
              <a:tr h="192857">
                <a:tc>
                  <a:txBody>
                    <a:bodyPr/>
                    <a:lstStyle/>
                    <a:p>
                      <a:pPr algn="ctr" fontAlgn="ctr"/>
                      <a:r>
                        <a:rPr lang="en" sz="500" u="none" strike="noStrike">
                          <a:effectLst/>
                        </a:rPr>
                        <a:t>CM_C06</a:t>
                      </a:r>
                      <a:endParaRPr lang="en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나에게 맞는 카드 </a:t>
                      </a:r>
                      <a:r>
                        <a:rPr lang="en" sz="500" u="none" strike="noStrike">
                          <a:effectLst/>
                        </a:rPr>
                        <a:t>Best 3</a:t>
                      </a:r>
                      <a:endParaRPr lang="en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선택한 혜택의 카드들 중  혜택들을 종합하여 가장 혜택이 높은 </a:t>
                      </a:r>
                      <a:r>
                        <a:rPr lang="en" sz="500" u="none" strike="noStrike">
                          <a:effectLst/>
                        </a:rPr>
                        <a:t>best 1 ~ 3 </a:t>
                      </a:r>
                      <a:r>
                        <a:rPr lang="ko-KR" altLang="en-US" sz="500" u="none" strike="noStrike">
                          <a:effectLst/>
                        </a:rPr>
                        <a:t>을</a:t>
                      </a:r>
                      <a:r>
                        <a:rPr lang="en-US" altLang="ko-KR" sz="500" u="none" strike="noStrike">
                          <a:effectLst/>
                        </a:rPr>
                        <a:t>(</a:t>
                      </a:r>
                      <a:r>
                        <a:rPr lang="ko-KR" altLang="en-US" sz="500" u="none" strike="noStrike">
                          <a:effectLst/>
                        </a:rPr>
                        <a:t>를</a:t>
                      </a:r>
                      <a:r>
                        <a:rPr lang="en-US" altLang="ko-KR" sz="500" u="none" strike="noStrike">
                          <a:effectLst/>
                        </a:rPr>
                        <a:t>) </a:t>
                      </a:r>
                      <a:r>
                        <a:rPr lang="ko-KR" altLang="en-US" sz="500" u="none" strike="noStrike">
                          <a:effectLst/>
                        </a:rPr>
                        <a:t>보여준다</a:t>
                      </a:r>
                      <a:r>
                        <a:rPr lang="en-US" altLang="ko-KR" sz="500" u="none" strike="noStrike">
                          <a:effectLst/>
                        </a:rPr>
                        <a:t>.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기능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500" u="none" strike="noStrike">
                          <a:effectLst/>
                        </a:rPr>
                        <a:t>5</a:t>
                      </a:r>
                      <a:endParaRPr lang="en-US" altLang="ko-Kore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상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곽준형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 사용자가 혜택을 다른내용으로 선택하여 선택버튼을 누를 경우  </a:t>
                      </a:r>
                      <a:br>
                        <a:rPr lang="ko-KR" altLang="en-US" sz="500" u="none" strike="noStrike">
                          <a:effectLst/>
                        </a:rPr>
                      </a:br>
                      <a:r>
                        <a:rPr lang="ko-KR" altLang="en-US" sz="500" u="none" strike="noStrike">
                          <a:effectLst/>
                        </a:rPr>
                        <a:t> 그에 맞는 혜택 중 가장 높은 혜택의 카드들을 보여준다</a:t>
                      </a:r>
                      <a:r>
                        <a:rPr lang="en-US" altLang="ko-KR" sz="500" u="none" strike="noStrike">
                          <a:effectLst/>
                        </a:rPr>
                        <a:t>.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500" u="none" strike="noStrike">
                          <a:effectLst/>
                        </a:rPr>
                        <a:t>1.0.1</a:t>
                      </a:r>
                      <a:endParaRPr lang="en-US" altLang="ko-Kore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수용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extLst>
                  <a:ext uri="{0D108BD9-81ED-4DB2-BD59-A6C34878D82A}">
                    <a16:rowId xmlns:a16="http://schemas.microsoft.com/office/drawing/2014/main" val="562031166"/>
                  </a:ext>
                </a:extLst>
              </a:tr>
              <a:tr h="192857">
                <a:tc>
                  <a:txBody>
                    <a:bodyPr/>
                    <a:lstStyle/>
                    <a:p>
                      <a:pPr algn="ctr" fontAlgn="ctr"/>
                      <a:r>
                        <a:rPr lang="en" sz="500" u="none" strike="noStrike">
                          <a:effectLst/>
                        </a:rPr>
                        <a:t>CM_C07</a:t>
                      </a:r>
                      <a:endParaRPr lang="en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선택한 혜택의 카드 내용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500" u="none" strike="noStrike">
                          <a:effectLst/>
                        </a:rPr>
                        <a:t>Best 3</a:t>
                      </a:r>
                      <a:r>
                        <a:rPr lang="ko-KR" altLang="en-US" sz="500" u="none" strike="noStrike">
                          <a:effectLst/>
                        </a:rPr>
                        <a:t>의 카드로 선택된 카드들의 혜택들을 보여준다</a:t>
                      </a:r>
                      <a:r>
                        <a:rPr lang="en-US" altLang="ko-KR" sz="500" u="none" strike="noStrike">
                          <a:effectLst/>
                        </a:rPr>
                        <a:t>.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기능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500" u="none" strike="noStrike">
                          <a:effectLst/>
                        </a:rPr>
                        <a:t>4</a:t>
                      </a:r>
                      <a:endParaRPr lang="en-US" altLang="ko-Kore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중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곽준형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 </a:t>
                      </a:r>
                      <a:r>
                        <a:rPr lang="en-US" altLang="ko-KR" sz="500" u="none" strike="noStrike">
                          <a:effectLst/>
                        </a:rPr>
                        <a:t>1)  </a:t>
                      </a:r>
                      <a:r>
                        <a:rPr lang="ko-KR" altLang="en-US" sz="500" u="none" strike="noStrike">
                          <a:effectLst/>
                        </a:rPr>
                        <a:t>선택 버튼을 누르기 전까지는 아무것도 표기 되어 있지 않는다</a:t>
                      </a:r>
                      <a:r>
                        <a:rPr lang="en-US" altLang="ko-KR" sz="500" u="none" strike="noStrike">
                          <a:effectLst/>
                        </a:rPr>
                        <a:t>. </a:t>
                      </a:r>
                      <a:br>
                        <a:rPr lang="en-US" altLang="ko-KR" sz="500" u="none" strike="noStrike">
                          <a:effectLst/>
                        </a:rPr>
                      </a:br>
                      <a:r>
                        <a:rPr lang="en-US" altLang="ko-KR" sz="500" u="none" strike="noStrike">
                          <a:effectLst/>
                        </a:rPr>
                        <a:t> 2) </a:t>
                      </a:r>
                      <a:r>
                        <a:rPr lang="ko-KR" altLang="en-US" sz="500" u="none" strike="noStrike">
                          <a:effectLst/>
                        </a:rPr>
                        <a:t>선택버튼을 누를 시  선택한 혜택을 가지고 있는 카드들을 보여준다</a:t>
                      </a:r>
                      <a:r>
                        <a:rPr lang="en-US" altLang="ko-KR" sz="500" u="none" strike="noStrike">
                          <a:effectLst/>
                        </a:rPr>
                        <a:t>.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500" u="none" strike="noStrike">
                          <a:effectLst/>
                        </a:rPr>
                        <a:t>1.0.1</a:t>
                      </a:r>
                      <a:endParaRPr lang="en-US" altLang="ko-Kore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수용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extLst>
                  <a:ext uri="{0D108BD9-81ED-4DB2-BD59-A6C34878D82A}">
                    <a16:rowId xmlns:a16="http://schemas.microsoft.com/office/drawing/2014/main" val="3923347621"/>
                  </a:ext>
                </a:extLst>
              </a:tr>
              <a:tr h="150000">
                <a:tc>
                  <a:txBody>
                    <a:bodyPr/>
                    <a:lstStyle/>
                    <a:p>
                      <a:pPr algn="ctr" fontAlgn="ctr"/>
                      <a:r>
                        <a:rPr lang="en" sz="500" u="none" strike="noStrike">
                          <a:effectLst/>
                        </a:rPr>
                        <a:t>CM_C08</a:t>
                      </a:r>
                      <a:endParaRPr lang="en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더 알아보기 버튼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버튼을 누를시 선택한 카드의 카드사 홈페이지에 있는 카드신청란으로 이동한다</a:t>
                      </a:r>
                      <a:r>
                        <a:rPr lang="en-US" altLang="ko-KR" sz="500" u="none" strike="noStrike">
                          <a:effectLst/>
                        </a:rPr>
                        <a:t>.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비기능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500" u="none" strike="noStrike">
                          <a:effectLst/>
                        </a:rPr>
                        <a:t>4</a:t>
                      </a:r>
                      <a:endParaRPr lang="en-US" altLang="ko-Kore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중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곽준형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 각 각의 카드마다 카드사 홈페이지에 있는 카드페이지로 이동한다</a:t>
                      </a:r>
                      <a:r>
                        <a:rPr lang="en-US" altLang="ko-KR" sz="500" u="none" strike="noStrike">
                          <a:effectLst/>
                        </a:rPr>
                        <a:t>.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500" u="none" strike="noStrike">
                          <a:effectLst/>
                        </a:rPr>
                        <a:t>1.0.0</a:t>
                      </a:r>
                      <a:endParaRPr lang="en-US" altLang="ko-Kore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수용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extLst>
                  <a:ext uri="{0D108BD9-81ED-4DB2-BD59-A6C34878D82A}">
                    <a16:rowId xmlns:a16="http://schemas.microsoft.com/office/drawing/2014/main" val="3207436545"/>
                  </a:ext>
                </a:extLst>
              </a:tr>
              <a:tr h="150000">
                <a:tc>
                  <a:txBody>
                    <a:bodyPr/>
                    <a:lstStyle/>
                    <a:p>
                      <a:pPr algn="ctr" fontAlgn="ctr"/>
                      <a:r>
                        <a:rPr lang="en" sz="500" u="none" strike="noStrike">
                          <a:effectLst/>
                        </a:rPr>
                        <a:t>CM_D01</a:t>
                      </a:r>
                      <a:endParaRPr lang="en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보유중인 카드 목록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보유중인 카드 목록을 노출함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비기능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500" u="none" strike="noStrike">
                          <a:effectLst/>
                        </a:rPr>
                        <a:t>1</a:t>
                      </a:r>
                      <a:endParaRPr lang="en-US" altLang="ko-Kore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상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구교문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 사용자가 이전에 등록하여 두었던 카드의 목록을 노출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500" u="none" strike="noStrike">
                          <a:effectLst/>
                        </a:rPr>
                        <a:t>1.0.1</a:t>
                      </a:r>
                      <a:endParaRPr lang="en-US" altLang="ko-Kore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수용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extLst>
                  <a:ext uri="{0D108BD9-81ED-4DB2-BD59-A6C34878D82A}">
                    <a16:rowId xmlns:a16="http://schemas.microsoft.com/office/drawing/2014/main" val="3394982905"/>
                  </a:ext>
                </a:extLst>
              </a:tr>
              <a:tr h="150000">
                <a:tc>
                  <a:txBody>
                    <a:bodyPr/>
                    <a:lstStyle/>
                    <a:p>
                      <a:pPr algn="ctr" fontAlgn="ctr"/>
                      <a:r>
                        <a:rPr lang="en" sz="500" u="none" strike="noStrike">
                          <a:effectLst/>
                        </a:rPr>
                        <a:t>CM_D02</a:t>
                      </a:r>
                      <a:endParaRPr lang="en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카드 등록</a:t>
                      </a:r>
                      <a:r>
                        <a:rPr lang="en-US" altLang="ko-KR" sz="500" u="none" strike="noStrike">
                          <a:effectLst/>
                        </a:rPr>
                        <a:t>(</a:t>
                      </a:r>
                      <a:r>
                        <a:rPr lang="ko-KR" altLang="en-US" sz="500" u="none" strike="noStrike">
                          <a:effectLst/>
                        </a:rPr>
                        <a:t>추가</a:t>
                      </a:r>
                      <a:r>
                        <a:rPr lang="en-US" altLang="ko-KR" sz="500" u="none" strike="noStrike">
                          <a:effectLst/>
                        </a:rPr>
                        <a:t>)' </a:t>
                      </a:r>
                      <a:r>
                        <a:rPr lang="ko-KR" altLang="en-US" sz="500" u="none" strike="noStrike">
                          <a:effectLst/>
                        </a:rPr>
                        <a:t>버튼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신규 카드를 등록할 수 있는 팝업 페이지 노출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비기능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500" u="none" strike="noStrike">
                          <a:effectLst/>
                        </a:rPr>
                        <a:t>1</a:t>
                      </a:r>
                      <a:endParaRPr lang="en-US" altLang="ko-Kore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상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구교문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 보유중인 카드 목록에서 </a:t>
                      </a:r>
                      <a:r>
                        <a:rPr lang="en-US" altLang="ko-KR" sz="500" u="none" strike="noStrike">
                          <a:effectLst/>
                        </a:rPr>
                        <a:t>'</a:t>
                      </a:r>
                      <a:r>
                        <a:rPr lang="ko-KR" altLang="en-US" sz="500" u="none" strike="noStrike">
                          <a:effectLst/>
                        </a:rPr>
                        <a:t>추가</a:t>
                      </a:r>
                      <a:r>
                        <a:rPr lang="en-US" altLang="ko-KR" sz="500" u="none" strike="noStrike">
                          <a:effectLst/>
                        </a:rPr>
                        <a:t>(</a:t>
                      </a:r>
                      <a:r>
                        <a:rPr lang="ko-KR" altLang="en-US" sz="500" u="none" strike="noStrike">
                          <a:effectLst/>
                        </a:rPr>
                        <a:t>플러스</a:t>
                      </a:r>
                      <a:r>
                        <a:rPr lang="en-US" altLang="ko-KR" sz="500" u="none" strike="noStrike">
                          <a:effectLst/>
                        </a:rPr>
                        <a:t>)' </a:t>
                      </a:r>
                      <a:r>
                        <a:rPr lang="ko-KR" altLang="en-US" sz="500" u="none" strike="noStrike">
                          <a:effectLst/>
                        </a:rPr>
                        <a:t>버튼을 클릭하여 카드 추가 팝업 페이지로 이동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500" u="none" strike="noStrike">
                          <a:effectLst/>
                        </a:rPr>
                        <a:t>1.0.1</a:t>
                      </a:r>
                      <a:endParaRPr lang="en-US" altLang="ko-Kore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수용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extLst>
                  <a:ext uri="{0D108BD9-81ED-4DB2-BD59-A6C34878D82A}">
                    <a16:rowId xmlns:a16="http://schemas.microsoft.com/office/drawing/2014/main" val="1796406758"/>
                  </a:ext>
                </a:extLst>
              </a:tr>
              <a:tr h="161236">
                <a:tc>
                  <a:txBody>
                    <a:bodyPr/>
                    <a:lstStyle/>
                    <a:p>
                      <a:pPr algn="ctr" fontAlgn="ctr"/>
                      <a:r>
                        <a:rPr lang="en" sz="500" u="none" strike="noStrike">
                          <a:effectLst/>
                        </a:rPr>
                        <a:t>CM_D03</a:t>
                      </a:r>
                      <a:endParaRPr lang="en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카드 등록</a:t>
                      </a:r>
                      <a:r>
                        <a:rPr lang="en-US" altLang="ko-KR" sz="500" u="none" strike="noStrike">
                          <a:effectLst/>
                        </a:rPr>
                        <a:t>(</a:t>
                      </a:r>
                      <a:r>
                        <a:rPr lang="ko-KR" altLang="en-US" sz="500" u="none" strike="noStrike">
                          <a:effectLst/>
                        </a:rPr>
                        <a:t>추가</a:t>
                      </a:r>
                      <a:r>
                        <a:rPr lang="en-US" altLang="ko-KR" sz="500" u="none" strike="noStrike">
                          <a:effectLst/>
                        </a:rPr>
                        <a:t>) </a:t>
                      </a:r>
                      <a:r>
                        <a:rPr lang="ko-KR" altLang="en-US" sz="500" u="none" strike="noStrike">
                          <a:effectLst/>
                        </a:rPr>
                        <a:t>팝업 페이지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보유중인 카드에 새로운 카드를 추가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기능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500" u="none" strike="noStrike">
                          <a:effectLst/>
                        </a:rPr>
                        <a:t>1</a:t>
                      </a:r>
                      <a:endParaRPr lang="en-US" altLang="ko-Kore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중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구교문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 카드 추가 팝업에서 등록하려는 카드의 이름을 입력창에 입력시키면 연관카드 목록 노출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500" u="none" strike="noStrike">
                          <a:effectLst/>
                        </a:rPr>
                        <a:t>1.0.1</a:t>
                      </a:r>
                      <a:endParaRPr lang="en-US" altLang="ko-Kore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수용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extLst>
                  <a:ext uri="{0D108BD9-81ED-4DB2-BD59-A6C34878D82A}">
                    <a16:rowId xmlns:a16="http://schemas.microsoft.com/office/drawing/2014/main" val="2503537133"/>
                  </a:ext>
                </a:extLst>
              </a:tr>
              <a:tr h="192857">
                <a:tc>
                  <a:txBody>
                    <a:bodyPr/>
                    <a:lstStyle/>
                    <a:p>
                      <a:pPr algn="ctr" fontAlgn="ctr"/>
                      <a:r>
                        <a:rPr lang="en" sz="500" u="none" strike="noStrike">
                          <a:effectLst/>
                        </a:rPr>
                        <a:t>CM_D04</a:t>
                      </a:r>
                      <a:endParaRPr lang="en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카드 등록</a:t>
                      </a:r>
                      <a:r>
                        <a:rPr lang="en-US" altLang="ko-KR" sz="500" u="none" strike="noStrike">
                          <a:effectLst/>
                        </a:rPr>
                        <a:t>(</a:t>
                      </a:r>
                      <a:r>
                        <a:rPr lang="ko-KR" altLang="en-US" sz="500" u="none" strike="noStrike">
                          <a:effectLst/>
                        </a:rPr>
                        <a:t>추가</a:t>
                      </a:r>
                      <a:r>
                        <a:rPr lang="en-US" altLang="ko-KR" sz="500" u="none" strike="noStrike">
                          <a:effectLst/>
                        </a:rPr>
                        <a:t>) </a:t>
                      </a:r>
                      <a:r>
                        <a:rPr lang="ko-KR" altLang="en-US" sz="500" u="none" strike="noStrike">
                          <a:effectLst/>
                        </a:rPr>
                        <a:t>팝업의 </a:t>
                      </a:r>
                      <a:br>
                        <a:rPr lang="ko-KR" altLang="en-US" sz="500" u="none" strike="noStrike">
                          <a:effectLst/>
                        </a:rPr>
                      </a:br>
                      <a:r>
                        <a:rPr lang="ko-KR" altLang="en-US" sz="500" u="none" strike="noStrike">
                          <a:effectLst/>
                        </a:rPr>
                        <a:t>등록 버튼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선택한 카드를 보유중인 카드 목록에 추가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기능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500" u="none" strike="noStrike">
                          <a:effectLst/>
                        </a:rPr>
                        <a:t>5</a:t>
                      </a:r>
                      <a:endParaRPr lang="en-US" altLang="ko-Kore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상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구교문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 연관카드 목록에서 카드를 선택하고 </a:t>
                      </a:r>
                      <a:r>
                        <a:rPr lang="en-US" altLang="ko-KR" sz="500" u="none" strike="noStrike">
                          <a:effectLst/>
                        </a:rPr>
                        <a:t>'</a:t>
                      </a:r>
                      <a:r>
                        <a:rPr lang="ko-KR" altLang="en-US" sz="500" u="none" strike="noStrike">
                          <a:effectLst/>
                        </a:rPr>
                        <a:t>등록하기</a:t>
                      </a:r>
                      <a:r>
                        <a:rPr lang="en-US" altLang="ko-KR" sz="500" u="none" strike="noStrike">
                          <a:effectLst/>
                        </a:rPr>
                        <a:t>' </a:t>
                      </a:r>
                      <a:r>
                        <a:rPr lang="ko-KR" altLang="en-US" sz="500" u="none" strike="noStrike">
                          <a:effectLst/>
                        </a:rPr>
                        <a:t>버튼을 클릭하면 </a:t>
                      </a:r>
                      <a:r>
                        <a:rPr lang="en-US" altLang="ko-KR" sz="500" u="none" strike="noStrike">
                          <a:effectLst/>
                        </a:rPr>
                        <a:t>'</a:t>
                      </a:r>
                      <a:r>
                        <a:rPr lang="ko-KR" altLang="en-US" sz="500" u="none" strike="noStrike">
                          <a:effectLst/>
                        </a:rPr>
                        <a:t>등록 완료</a:t>
                      </a:r>
                      <a:r>
                        <a:rPr lang="en-US" altLang="ko-KR" sz="500" u="none" strike="noStrike">
                          <a:effectLst/>
                        </a:rPr>
                        <a:t>' </a:t>
                      </a:r>
                      <a:r>
                        <a:rPr lang="ko-KR" altLang="en-US" sz="500" u="none" strike="noStrike">
                          <a:effectLst/>
                        </a:rPr>
                        <a:t>팝업 노출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500" u="none" strike="noStrike">
                          <a:effectLst/>
                        </a:rPr>
                        <a:t>1.0.1</a:t>
                      </a:r>
                      <a:endParaRPr lang="en-US" altLang="ko-Kore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수용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extLst>
                  <a:ext uri="{0D108BD9-81ED-4DB2-BD59-A6C34878D82A}">
                    <a16:rowId xmlns:a16="http://schemas.microsoft.com/office/drawing/2014/main" val="3167177159"/>
                  </a:ext>
                </a:extLst>
              </a:tr>
              <a:tr h="192857">
                <a:tc>
                  <a:txBody>
                    <a:bodyPr/>
                    <a:lstStyle/>
                    <a:p>
                      <a:pPr algn="ctr" fontAlgn="ctr"/>
                      <a:r>
                        <a:rPr lang="en" sz="500" u="none" strike="noStrike">
                          <a:effectLst/>
                        </a:rPr>
                        <a:t>CM_D05</a:t>
                      </a:r>
                      <a:endParaRPr lang="en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등록완료</a:t>
                      </a:r>
                      <a:r>
                        <a:rPr lang="en-US" altLang="ko-KR" sz="500" u="none" strike="noStrike">
                          <a:effectLst/>
                        </a:rPr>
                        <a:t>' </a:t>
                      </a:r>
                      <a:r>
                        <a:rPr lang="ko-KR" altLang="en-US" sz="500" u="none" strike="noStrike">
                          <a:effectLst/>
                        </a:rPr>
                        <a:t>안내의</a:t>
                      </a:r>
                      <a:br>
                        <a:rPr lang="ko-KR" altLang="en-US" sz="500" u="none" strike="noStrike">
                          <a:effectLst/>
                        </a:rPr>
                      </a:br>
                      <a:r>
                        <a:rPr lang="ko-KR" altLang="en-US" sz="500" u="none" strike="noStrike">
                          <a:effectLst/>
                        </a:rPr>
                        <a:t>확인 버튼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선택한 카드를 목록에 추가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기능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500" u="none" strike="noStrike">
                          <a:effectLst/>
                        </a:rPr>
                        <a:t>5</a:t>
                      </a:r>
                      <a:endParaRPr lang="en-US" altLang="ko-Kore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상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구교문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 </a:t>
                      </a:r>
                      <a:r>
                        <a:rPr lang="en-US" altLang="ko-KR" sz="500" u="none" strike="noStrike">
                          <a:effectLst/>
                        </a:rPr>
                        <a:t>'</a:t>
                      </a:r>
                      <a:r>
                        <a:rPr lang="ko-KR" altLang="en-US" sz="500" u="none" strike="noStrike">
                          <a:effectLst/>
                        </a:rPr>
                        <a:t>확인</a:t>
                      </a:r>
                      <a:r>
                        <a:rPr lang="en-US" altLang="ko-KR" sz="500" u="none" strike="noStrike">
                          <a:effectLst/>
                        </a:rPr>
                        <a:t>' </a:t>
                      </a:r>
                      <a:r>
                        <a:rPr lang="ko-KR" altLang="en-US" sz="500" u="none" strike="noStrike">
                          <a:effectLst/>
                        </a:rPr>
                        <a:t>버튼을 클릭하면 등록한 카드가 포함된 보유중인 카드 목록 페이지로 이동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500" u="none" strike="noStrike">
                          <a:effectLst/>
                        </a:rPr>
                        <a:t>1.0.1</a:t>
                      </a:r>
                      <a:endParaRPr lang="en-US" altLang="ko-Kore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수용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extLst>
                  <a:ext uri="{0D108BD9-81ED-4DB2-BD59-A6C34878D82A}">
                    <a16:rowId xmlns:a16="http://schemas.microsoft.com/office/drawing/2014/main" val="3377074953"/>
                  </a:ext>
                </a:extLst>
              </a:tr>
              <a:tr h="96429">
                <a:tc>
                  <a:txBody>
                    <a:bodyPr/>
                    <a:lstStyle/>
                    <a:p>
                      <a:pPr algn="ctr" fontAlgn="ctr"/>
                      <a:r>
                        <a:rPr lang="en" sz="500" u="none" strike="noStrike">
                          <a:effectLst/>
                        </a:rPr>
                        <a:t>CM_D06</a:t>
                      </a:r>
                      <a:endParaRPr lang="en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카드 삭제 버튼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카드 삭제 팝업 페이지로 이동하는 버튼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비기능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500" u="none" strike="noStrike">
                          <a:effectLst/>
                        </a:rPr>
                        <a:t>2</a:t>
                      </a:r>
                      <a:endParaRPr lang="en-US" altLang="ko-Kore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하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김민주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 보유중인 카드 목록에서 삭제할 카드에 마우스를 올리면 </a:t>
                      </a:r>
                      <a:r>
                        <a:rPr lang="en-US" altLang="ko-KR" sz="500" u="none" strike="noStrike">
                          <a:effectLst/>
                        </a:rPr>
                        <a:t>'</a:t>
                      </a:r>
                      <a:r>
                        <a:rPr lang="en" sz="500" u="none" strike="noStrike">
                          <a:effectLst/>
                        </a:rPr>
                        <a:t>x'</a:t>
                      </a:r>
                      <a:r>
                        <a:rPr lang="ko-KR" altLang="en-US" sz="500" u="none" strike="noStrike">
                          <a:effectLst/>
                        </a:rPr>
                        <a:t>가 노출 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500" u="none" strike="noStrike">
                          <a:effectLst/>
                        </a:rPr>
                        <a:t>1.0.1</a:t>
                      </a:r>
                      <a:endParaRPr lang="en-US" altLang="ko-Kore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수용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extLst>
                  <a:ext uri="{0D108BD9-81ED-4DB2-BD59-A6C34878D82A}">
                    <a16:rowId xmlns:a16="http://schemas.microsoft.com/office/drawing/2014/main" val="3947385260"/>
                  </a:ext>
                </a:extLst>
              </a:tr>
              <a:tr h="385714">
                <a:tc>
                  <a:txBody>
                    <a:bodyPr/>
                    <a:lstStyle/>
                    <a:p>
                      <a:pPr algn="ctr" fontAlgn="ctr"/>
                      <a:r>
                        <a:rPr lang="en" sz="500" u="none" strike="noStrike">
                          <a:effectLst/>
                        </a:rPr>
                        <a:t>CM_D07</a:t>
                      </a:r>
                      <a:endParaRPr lang="en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카드 삭제 팝업 페이지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카드 삭제를 결정하는 페이지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기능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500" u="none" strike="noStrike">
                          <a:effectLst/>
                        </a:rPr>
                        <a:t>5</a:t>
                      </a:r>
                      <a:endParaRPr lang="en-US" altLang="ko-Kore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상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김민주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  </a:t>
                      </a:r>
                      <a:r>
                        <a:rPr lang="en-US" altLang="ko-KR" sz="500" u="none" strike="noStrike">
                          <a:effectLst/>
                        </a:rPr>
                        <a:t>'</a:t>
                      </a:r>
                      <a:r>
                        <a:rPr lang="ko-KR" altLang="en-US" sz="500" u="none" strike="noStrike">
                          <a:effectLst/>
                        </a:rPr>
                        <a:t>예</a:t>
                      </a:r>
                      <a:r>
                        <a:rPr lang="en-US" altLang="ko-KR" sz="500" u="none" strike="noStrike">
                          <a:effectLst/>
                        </a:rPr>
                        <a:t>' </a:t>
                      </a:r>
                      <a:r>
                        <a:rPr lang="ko-KR" altLang="en-US" sz="500" u="none" strike="noStrike">
                          <a:effectLst/>
                        </a:rPr>
                        <a:t>버튼 클릭 시</a:t>
                      </a:r>
                      <a:br>
                        <a:rPr lang="ko-KR" altLang="en-US" sz="500" u="none" strike="noStrike">
                          <a:effectLst/>
                        </a:rPr>
                      </a:br>
                      <a:r>
                        <a:rPr lang="ko-KR" altLang="en-US" sz="500" u="none" strike="noStrike">
                          <a:effectLst/>
                        </a:rPr>
                        <a:t>    ㄴ 등록된 카드가 삭제되고</a:t>
                      </a:r>
                      <a:r>
                        <a:rPr lang="en-US" altLang="ko-KR" sz="500" u="none" strike="noStrike">
                          <a:effectLst/>
                        </a:rPr>
                        <a:t>, </a:t>
                      </a:r>
                      <a:r>
                        <a:rPr lang="ko-KR" altLang="en-US" sz="500" u="none" strike="noStrike">
                          <a:effectLst/>
                        </a:rPr>
                        <a:t>삭제 완료 팝업 노출</a:t>
                      </a:r>
                      <a:br>
                        <a:rPr lang="ko-KR" altLang="en-US" sz="500" u="none" strike="noStrike">
                          <a:effectLst/>
                        </a:rPr>
                      </a:br>
                      <a:r>
                        <a:rPr lang="ko-KR" altLang="en-US" sz="500" u="none" strike="noStrike">
                          <a:effectLst/>
                        </a:rPr>
                        <a:t> </a:t>
                      </a:r>
                      <a:r>
                        <a:rPr lang="en-US" altLang="ko-KR" sz="500" u="none" strike="noStrike">
                          <a:effectLst/>
                        </a:rPr>
                        <a:t>'</a:t>
                      </a:r>
                      <a:r>
                        <a:rPr lang="ko-KR" altLang="en-US" sz="500" u="none" strike="noStrike">
                          <a:effectLst/>
                        </a:rPr>
                        <a:t>아니오</a:t>
                      </a:r>
                      <a:r>
                        <a:rPr lang="en-US" altLang="ko-KR" sz="500" u="none" strike="noStrike">
                          <a:effectLst/>
                        </a:rPr>
                        <a:t>' </a:t>
                      </a:r>
                      <a:r>
                        <a:rPr lang="ko-KR" altLang="en-US" sz="500" u="none" strike="noStrike">
                          <a:effectLst/>
                        </a:rPr>
                        <a:t>버튼 클릭 시</a:t>
                      </a:r>
                      <a:br>
                        <a:rPr lang="ko-KR" altLang="en-US" sz="500" u="none" strike="noStrike">
                          <a:effectLst/>
                        </a:rPr>
                      </a:br>
                      <a:r>
                        <a:rPr lang="ko-KR" altLang="en-US" sz="500" u="none" strike="noStrike">
                          <a:effectLst/>
                        </a:rPr>
                        <a:t>    ㄴ 보유중인 카드 목록으로 복귀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500" u="none" strike="noStrike">
                          <a:effectLst/>
                        </a:rPr>
                        <a:t>1.0.1</a:t>
                      </a:r>
                      <a:endParaRPr lang="en-US" altLang="ko-Kore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수용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extLst>
                  <a:ext uri="{0D108BD9-81ED-4DB2-BD59-A6C34878D82A}">
                    <a16:rowId xmlns:a16="http://schemas.microsoft.com/office/drawing/2014/main" val="574548238"/>
                  </a:ext>
                </a:extLst>
              </a:tr>
              <a:tr h="139286">
                <a:tc>
                  <a:txBody>
                    <a:bodyPr/>
                    <a:lstStyle/>
                    <a:p>
                      <a:pPr algn="ctr" fontAlgn="ctr"/>
                      <a:r>
                        <a:rPr lang="en" sz="500" u="none" strike="noStrike">
                          <a:effectLst/>
                        </a:rPr>
                        <a:t>CM_D08</a:t>
                      </a:r>
                      <a:endParaRPr lang="en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서브페이지</a:t>
                      </a:r>
                      <a:r>
                        <a:rPr lang="en-US" altLang="ko-KR" sz="500" u="none" strike="noStrike">
                          <a:effectLst/>
                        </a:rPr>
                        <a:t>2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등록한 카드삭제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기능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500" u="none" strike="noStrike">
                          <a:effectLst/>
                        </a:rPr>
                        <a:t>5</a:t>
                      </a:r>
                      <a:endParaRPr lang="en-US" altLang="ko-Kore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상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김민주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등록된 카드 하단에 삭제 버튼 구현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500" u="none" strike="noStrike">
                          <a:effectLst/>
                        </a:rPr>
                        <a:t>1.0.1</a:t>
                      </a:r>
                      <a:endParaRPr lang="en-US" altLang="ko-Kore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수용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extLst>
                  <a:ext uri="{0D108BD9-81ED-4DB2-BD59-A6C34878D82A}">
                    <a16:rowId xmlns:a16="http://schemas.microsoft.com/office/drawing/2014/main" val="2320576723"/>
                  </a:ext>
                </a:extLst>
              </a:tr>
              <a:tr h="139286">
                <a:tc>
                  <a:txBody>
                    <a:bodyPr/>
                    <a:lstStyle/>
                    <a:p>
                      <a:pPr algn="ctr" fontAlgn="ctr"/>
                      <a:r>
                        <a:rPr lang="en" sz="500" u="none" strike="noStrike">
                          <a:effectLst/>
                        </a:rPr>
                        <a:t>CM_D09</a:t>
                      </a:r>
                      <a:endParaRPr lang="en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서브페이지</a:t>
                      </a:r>
                      <a:r>
                        <a:rPr lang="en-US" altLang="ko-KR" sz="500" u="none" strike="noStrike">
                          <a:effectLst/>
                        </a:rPr>
                        <a:t>2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등록한 카드삭제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기능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500" u="none" strike="noStrike">
                          <a:effectLst/>
                        </a:rPr>
                        <a:t>5</a:t>
                      </a:r>
                      <a:endParaRPr lang="en-US" altLang="ko-Kore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상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김민주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 ㄴ삭제버튼 클릭시 팝업창으로 </a:t>
                      </a:r>
                      <a:r>
                        <a:rPr lang="en-US" altLang="ko-KR" sz="500" u="none" strike="noStrike">
                          <a:effectLst/>
                        </a:rPr>
                        <a:t>'</a:t>
                      </a:r>
                      <a:r>
                        <a:rPr lang="ko-KR" altLang="en-US" sz="500" u="none" strike="noStrike">
                          <a:effectLst/>
                        </a:rPr>
                        <a:t>삭제하시겠습니까</a:t>
                      </a:r>
                      <a:r>
                        <a:rPr lang="en-US" altLang="ko-KR" sz="500" u="none" strike="noStrike">
                          <a:effectLst/>
                        </a:rPr>
                        <a:t>'- '</a:t>
                      </a:r>
                      <a:r>
                        <a:rPr lang="ko-KR" altLang="en-US" sz="500" u="none" strike="noStrike">
                          <a:effectLst/>
                        </a:rPr>
                        <a:t>예</a:t>
                      </a:r>
                      <a:r>
                        <a:rPr lang="en-US" altLang="ko-KR" sz="500" u="none" strike="noStrike">
                          <a:effectLst/>
                        </a:rPr>
                        <a:t>,</a:t>
                      </a:r>
                      <a:r>
                        <a:rPr lang="ko-KR" altLang="en-US" sz="500" u="none" strike="noStrike">
                          <a:effectLst/>
                        </a:rPr>
                        <a:t>아니오</a:t>
                      </a:r>
                      <a:r>
                        <a:rPr lang="en-US" altLang="ko-KR" sz="500" u="none" strike="noStrike">
                          <a:effectLst/>
                        </a:rPr>
                        <a:t>' </a:t>
                      </a:r>
                      <a:r>
                        <a:rPr lang="ko-KR" altLang="en-US" sz="500" u="none" strike="noStrike">
                          <a:effectLst/>
                        </a:rPr>
                        <a:t>에서 예 클릭하면 삭제되고 카드추가 이미지로 바뀌기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500" u="none" strike="noStrike">
                          <a:effectLst/>
                        </a:rPr>
                        <a:t>1.0.1</a:t>
                      </a:r>
                      <a:endParaRPr lang="en-US" altLang="ko-Kore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 dirty="0">
                          <a:effectLst/>
                        </a:rPr>
                        <a:t>수용</a:t>
                      </a:r>
                      <a:endParaRPr lang="ko-KR" altLang="en-US" sz="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extLst>
                  <a:ext uri="{0D108BD9-81ED-4DB2-BD59-A6C34878D82A}">
                    <a16:rowId xmlns:a16="http://schemas.microsoft.com/office/drawing/2014/main" val="29245984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69510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409575" y="419993"/>
            <a:ext cx="11372850" cy="6018014"/>
          </a:xfrm>
          <a:prstGeom prst="rect">
            <a:avLst/>
          </a:prstGeom>
          <a:solidFill>
            <a:schemeClr val="bg1"/>
          </a:solidFill>
          <a:ln w="187325">
            <a:noFill/>
          </a:ln>
          <a:effectLst>
            <a:outerShdw blurRad="431800" dist="241300" dir="5400000" sx="97000" sy="97000" algn="t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2" latinLnBrk="0">
              <a:lnSpc>
                <a:spcPct val="150000"/>
              </a:lnSpc>
              <a:defRPr/>
            </a:pPr>
            <a:endParaRPr lang="ko-KR" altLang="en-US" sz="4400" kern="0" spc="300" dirty="0">
              <a:solidFill>
                <a:prstClr val="white">
                  <a:lumMod val="75000"/>
                </a:prstClr>
              </a:solidFill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2B52EA9E-73FC-BC44-8193-30133D79BC57}"/>
              </a:ext>
            </a:extLst>
          </p:cNvPr>
          <p:cNvGrpSpPr/>
          <p:nvPr/>
        </p:nvGrpSpPr>
        <p:grpSpPr>
          <a:xfrm>
            <a:off x="572526" y="419993"/>
            <a:ext cx="367274" cy="6018014"/>
            <a:chOff x="572526" y="419993"/>
            <a:chExt cx="367274" cy="6018014"/>
          </a:xfrm>
        </p:grpSpPr>
        <p:cxnSp>
          <p:nvCxnSpPr>
            <p:cNvPr id="62" name="직선 연결선 67">
              <a:extLst>
                <a:ext uri="{FF2B5EF4-FFF2-40B4-BE49-F238E27FC236}">
                  <a16:creationId xmlns:a16="http://schemas.microsoft.com/office/drawing/2014/main" id="{BCE5D9FB-BA63-9141-8E7E-14D5C5B521C4}"/>
                </a:ext>
              </a:extLst>
            </p:cNvPr>
            <p:cNvCxnSpPr/>
            <p:nvPr/>
          </p:nvCxnSpPr>
          <p:spPr>
            <a:xfrm>
              <a:off x="939800" y="419993"/>
              <a:ext cx="0" cy="6018014"/>
            </a:xfrm>
            <a:prstGeom prst="line">
              <a:avLst/>
            </a:prstGeom>
            <a:ln w="127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4" name="Group 12">
              <a:extLst>
                <a:ext uri="{FF2B5EF4-FFF2-40B4-BE49-F238E27FC236}">
                  <a16:creationId xmlns:a16="http://schemas.microsoft.com/office/drawing/2014/main" id="{96F3369D-E16D-0741-9748-499B9FFC7B3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81526" y="787429"/>
              <a:ext cx="180000" cy="143185"/>
              <a:chOff x="6124" y="305"/>
              <a:chExt cx="841" cy="669"/>
            </a:xfrm>
            <a:solidFill>
              <a:schemeClr val="bg2"/>
            </a:solidFill>
          </p:grpSpPr>
          <p:sp>
            <p:nvSpPr>
              <p:cNvPr id="77" name="Freeform 13">
                <a:extLst>
                  <a:ext uri="{FF2B5EF4-FFF2-40B4-BE49-F238E27FC236}">
                    <a16:creationId xmlns:a16="http://schemas.microsoft.com/office/drawing/2014/main" id="{521E8049-A586-E349-96E8-7B54CEFA19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44" y="440"/>
                <a:ext cx="601" cy="534"/>
              </a:xfrm>
              <a:custGeom>
                <a:avLst/>
                <a:gdLst>
                  <a:gd name="T0" fmla="*/ 902 w 1802"/>
                  <a:gd name="T1" fmla="*/ 0 h 1602"/>
                  <a:gd name="T2" fmla="*/ 2 w 1802"/>
                  <a:gd name="T3" fmla="*/ 742 h 1602"/>
                  <a:gd name="T4" fmla="*/ 2 w 1802"/>
                  <a:gd name="T5" fmla="*/ 743 h 1602"/>
                  <a:gd name="T6" fmla="*/ 2 w 1802"/>
                  <a:gd name="T7" fmla="*/ 746 h 1602"/>
                  <a:gd name="T8" fmla="*/ 0 w 1802"/>
                  <a:gd name="T9" fmla="*/ 749 h 1602"/>
                  <a:gd name="T10" fmla="*/ 0 w 1802"/>
                  <a:gd name="T11" fmla="*/ 751 h 1602"/>
                  <a:gd name="T12" fmla="*/ 0 w 1802"/>
                  <a:gd name="T13" fmla="*/ 1501 h 1602"/>
                  <a:gd name="T14" fmla="*/ 2 w 1802"/>
                  <a:gd name="T15" fmla="*/ 1521 h 1602"/>
                  <a:gd name="T16" fmla="*/ 16 w 1802"/>
                  <a:gd name="T17" fmla="*/ 1557 h 1602"/>
                  <a:gd name="T18" fmla="*/ 30 w 1802"/>
                  <a:gd name="T19" fmla="*/ 1572 h 1602"/>
                  <a:gd name="T20" fmla="*/ 45 w 1802"/>
                  <a:gd name="T21" fmla="*/ 1586 h 1602"/>
                  <a:gd name="T22" fmla="*/ 81 w 1802"/>
                  <a:gd name="T23" fmla="*/ 1601 h 1602"/>
                  <a:gd name="T24" fmla="*/ 100 w 1802"/>
                  <a:gd name="T25" fmla="*/ 1602 h 1602"/>
                  <a:gd name="T26" fmla="*/ 702 w 1802"/>
                  <a:gd name="T27" fmla="*/ 1602 h 1602"/>
                  <a:gd name="T28" fmla="*/ 702 w 1802"/>
                  <a:gd name="T29" fmla="*/ 1001 h 1602"/>
                  <a:gd name="T30" fmla="*/ 1102 w 1802"/>
                  <a:gd name="T31" fmla="*/ 1001 h 1602"/>
                  <a:gd name="T32" fmla="*/ 1102 w 1802"/>
                  <a:gd name="T33" fmla="*/ 1602 h 1602"/>
                  <a:gd name="T34" fmla="*/ 1703 w 1802"/>
                  <a:gd name="T35" fmla="*/ 1602 h 1602"/>
                  <a:gd name="T36" fmla="*/ 1723 w 1802"/>
                  <a:gd name="T37" fmla="*/ 1601 h 1602"/>
                  <a:gd name="T38" fmla="*/ 1758 w 1802"/>
                  <a:gd name="T39" fmla="*/ 1586 h 1602"/>
                  <a:gd name="T40" fmla="*/ 1773 w 1802"/>
                  <a:gd name="T41" fmla="*/ 1572 h 1602"/>
                  <a:gd name="T42" fmla="*/ 1786 w 1802"/>
                  <a:gd name="T43" fmla="*/ 1557 h 1602"/>
                  <a:gd name="T44" fmla="*/ 1802 w 1802"/>
                  <a:gd name="T45" fmla="*/ 1521 h 1602"/>
                  <a:gd name="T46" fmla="*/ 1802 w 1802"/>
                  <a:gd name="T47" fmla="*/ 1501 h 1602"/>
                  <a:gd name="T48" fmla="*/ 1802 w 1802"/>
                  <a:gd name="T49" fmla="*/ 751 h 1602"/>
                  <a:gd name="T50" fmla="*/ 1802 w 1802"/>
                  <a:gd name="T51" fmla="*/ 745 h 1602"/>
                  <a:gd name="T52" fmla="*/ 1801 w 1802"/>
                  <a:gd name="T53" fmla="*/ 742 h 1602"/>
                  <a:gd name="T54" fmla="*/ 902 w 1802"/>
                  <a:gd name="T55" fmla="*/ 0 h 16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802" h="1602">
                    <a:moveTo>
                      <a:pt x="902" y="0"/>
                    </a:moveTo>
                    <a:lnTo>
                      <a:pt x="2" y="742"/>
                    </a:lnTo>
                    <a:lnTo>
                      <a:pt x="2" y="743"/>
                    </a:lnTo>
                    <a:lnTo>
                      <a:pt x="2" y="746"/>
                    </a:lnTo>
                    <a:lnTo>
                      <a:pt x="0" y="749"/>
                    </a:lnTo>
                    <a:lnTo>
                      <a:pt x="0" y="751"/>
                    </a:lnTo>
                    <a:lnTo>
                      <a:pt x="0" y="1501"/>
                    </a:lnTo>
                    <a:lnTo>
                      <a:pt x="2" y="1521"/>
                    </a:lnTo>
                    <a:lnTo>
                      <a:pt x="16" y="1557"/>
                    </a:lnTo>
                    <a:lnTo>
                      <a:pt x="30" y="1572"/>
                    </a:lnTo>
                    <a:lnTo>
                      <a:pt x="45" y="1586"/>
                    </a:lnTo>
                    <a:lnTo>
                      <a:pt x="81" y="1601"/>
                    </a:lnTo>
                    <a:lnTo>
                      <a:pt x="100" y="1602"/>
                    </a:lnTo>
                    <a:lnTo>
                      <a:pt x="702" y="1602"/>
                    </a:lnTo>
                    <a:lnTo>
                      <a:pt x="702" y="1001"/>
                    </a:lnTo>
                    <a:lnTo>
                      <a:pt x="1102" y="1001"/>
                    </a:lnTo>
                    <a:lnTo>
                      <a:pt x="1102" y="1602"/>
                    </a:lnTo>
                    <a:lnTo>
                      <a:pt x="1703" y="1602"/>
                    </a:lnTo>
                    <a:lnTo>
                      <a:pt x="1723" y="1601"/>
                    </a:lnTo>
                    <a:lnTo>
                      <a:pt x="1758" y="1586"/>
                    </a:lnTo>
                    <a:lnTo>
                      <a:pt x="1773" y="1572"/>
                    </a:lnTo>
                    <a:lnTo>
                      <a:pt x="1786" y="1557"/>
                    </a:lnTo>
                    <a:lnTo>
                      <a:pt x="1802" y="1521"/>
                    </a:lnTo>
                    <a:lnTo>
                      <a:pt x="1802" y="1501"/>
                    </a:lnTo>
                    <a:lnTo>
                      <a:pt x="1802" y="751"/>
                    </a:lnTo>
                    <a:lnTo>
                      <a:pt x="1802" y="745"/>
                    </a:lnTo>
                    <a:lnTo>
                      <a:pt x="1801" y="742"/>
                    </a:lnTo>
                    <a:lnTo>
                      <a:pt x="90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78" name="Freeform 14">
                <a:extLst>
                  <a:ext uri="{FF2B5EF4-FFF2-40B4-BE49-F238E27FC236}">
                    <a16:creationId xmlns:a16="http://schemas.microsoft.com/office/drawing/2014/main" id="{42FB859E-C820-9746-A2A3-9DA052675D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24" y="305"/>
                <a:ext cx="841" cy="394"/>
              </a:xfrm>
              <a:custGeom>
                <a:avLst/>
                <a:gdLst>
                  <a:gd name="T0" fmla="*/ 2505 w 2522"/>
                  <a:gd name="T1" fmla="*/ 978 h 1181"/>
                  <a:gd name="T2" fmla="*/ 2162 w 2522"/>
                  <a:gd name="T3" fmla="*/ 694 h 1181"/>
                  <a:gd name="T4" fmla="*/ 2162 w 2522"/>
                  <a:gd name="T5" fmla="*/ 54 h 1181"/>
                  <a:gd name="T6" fmla="*/ 2162 w 2522"/>
                  <a:gd name="T7" fmla="*/ 44 h 1181"/>
                  <a:gd name="T8" fmla="*/ 2155 w 2522"/>
                  <a:gd name="T9" fmla="*/ 26 h 1181"/>
                  <a:gd name="T10" fmla="*/ 2149 w 2522"/>
                  <a:gd name="T11" fmla="*/ 18 h 1181"/>
                  <a:gd name="T12" fmla="*/ 2141 w 2522"/>
                  <a:gd name="T13" fmla="*/ 13 h 1181"/>
                  <a:gd name="T14" fmla="*/ 2123 w 2522"/>
                  <a:gd name="T15" fmla="*/ 5 h 1181"/>
                  <a:gd name="T16" fmla="*/ 2113 w 2522"/>
                  <a:gd name="T17" fmla="*/ 5 h 1181"/>
                  <a:gd name="T18" fmla="*/ 1812 w 2522"/>
                  <a:gd name="T19" fmla="*/ 5 h 1181"/>
                  <a:gd name="T20" fmla="*/ 1802 w 2522"/>
                  <a:gd name="T21" fmla="*/ 5 h 1181"/>
                  <a:gd name="T22" fmla="*/ 1783 w 2522"/>
                  <a:gd name="T23" fmla="*/ 13 h 1181"/>
                  <a:gd name="T24" fmla="*/ 1776 w 2522"/>
                  <a:gd name="T25" fmla="*/ 18 h 1181"/>
                  <a:gd name="T26" fmla="*/ 1770 w 2522"/>
                  <a:gd name="T27" fmla="*/ 26 h 1181"/>
                  <a:gd name="T28" fmla="*/ 1763 w 2522"/>
                  <a:gd name="T29" fmla="*/ 44 h 1181"/>
                  <a:gd name="T30" fmla="*/ 1762 w 2522"/>
                  <a:gd name="T31" fmla="*/ 54 h 1181"/>
                  <a:gd name="T32" fmla="*/ 1762 w 2522"/>
                  <a:gd name="T33" fmla="*/ 360 h 1181"/>
                  <a:gd name="T34" fmla="*/ 1380 w 2522"/>
                  <a:gd name="T35" fmla="*/ 41 h 1181"/>
                  <a:gd name="T36" fmla="*/ 1354 w 2522"/>
                  <a:gd name="T37" fmla="*/ 23 h 1181"/>
                  <a:gd name="T38" fmla="*/ 1295 w 2522"/>
                  <a:gd name="T39" fmla="*/ 1 h 1181"/>
                  <a:gd name="T40" fmla="*/ 1262 w 2522"/>
                  <a:gd name="T41" fmla="*/ 0 h 1181"/>
                  <a:gd name="T42" fmla="*/ 1227 w 2522"/>
                  <a:gd name="T43" fmla="*/ 1 h 1181"/>
                  <a:gd name="T44" fmla="*/ 1168 w 2522"/>
                  <a:gd name="T45" fmla="*/ 23 h 1181"/>
                  <a:gd name="T46" fmla="*/ 1142 w 2522"/>
                  <a:gd name="T47" fmla="*/ 41 h 1181"/>
                  <a:gd name="T48" fmla="*/ 17 w 2522"/>
                  <a:gd name="T49" fmla="*/ 978 h 1181"/>
                  <a:gd name="T50" fmla="*/ 10 w 2522"/>
                  <a:gd name="T51" fmla="*/ 985 h 1181"/>
                  <a:gd name="T52" fmla="*/ 1 w 2522"/>
                  <a:gd name="T53" fmla="*/ 1001 h 1181"/>
                  <a:gd name="T54" fmla="*/ 0 w 2522"/>
                  <a:gd name="T55" fmla="*/ 1012 h 1181"/>
                  <a:gd name="T56" fmla="*/ 0 w 2522"/>
                  <a:gd name="T57" fmla="*/ 1023 h 1181"/>
                  <a:gd name="T58" fmla="*/ 6 w 2522"/>
                  <a:gd name="T59" fmla="*/ 1040 h 1181"/>
                  <a:gd name="T60" fmla="*/ 12 w 2522"/>
                  <a:gd name="T61" fmla="*/ 1048 h 1181"/>
                  <a:gd name="T62" fmla="*/ 108 w 2522"/>
                  <a:gd name="T63" fmla="*/ 1164 h 1181"/>
                  <a:gd name="T64" fmla="*/ 122 w 2522"/>
                  <a:gd name="T65" fmla="*/ 1177 h 1181"/>
                  <a:gd name="T66" fmla="*/ 141 w 2522"/>
                  <a:gd name="T67" fmla="*/ 1181 h 1181"/>
                  <a:gd name="T68" fmla="*/ 160 w 2522"/>
                  <a:gd name="T69" fmla="*/ 1181 h 1181"/>
                  <a:gd name="T70" fmla="*/ 179 w 2522"/>
                  <a:gd name="T71" fmla="*/ 1171 h 1181"/>
                  <a:gd name="T72" fmla="*/ 1262 w 2522"/>
                  <a:gd name="T73" fmla="*/ 268 h 1181"/>
                  <a:gd name="T74" fmla="*/ 2344 w 2522"/>
                  <a:gd name="T75" fmla="*/ 1171 h 1181"/>
                  <a:gd name="T76" fmla="*/ 2358 w 2522"/>
                  <a:gd name="T77" fmla="*/ 1180 h 1181"/>
                  <a:gd name="T78" fmla="*/ 2377 w 2522"/>
                  <a:gd name="T79" fmla="*/ 1181 h 1181"/>
                  <a:gd name="T80" fmla="*/ 2383 w 2522"/>
                  <a:gd name="T81" fmla="*/ 1181 h 1181"/>
                  <a:gd name="T82" fmla="*/ 2401 w 2522"/>
                  <a:gd name="T83" fmla="*/ 1177 h 1181"/>
                  <a:gd name="T84" fmla="*/ 2414 w 2522"/>
                  <a:gd name="T85" fmla="*/ 1164 h 1181"/>
                  <a:gd name="T86" fmla="*/ 2512 w 2522"/>
                  <a:gd name="T87" fmla="*/ 1048 h 1181"/>
                  <a:gd name="T88" fmla="*/ 2518 w 2522"/>
                  <a:gd name="T89" fmla="*/ 1040 h 1181"/>
                  <a:gd name="T90" fmla="*/ 2522 w 2522"/>
                  <a:gd name="T91" fmla="*/ 1023 h 1181"/>
                  <a:gd name="T92" fmla="*/ 2522 w 2522"/>
                  <a:gd name="T93" fmla="*/ 1012 h 1181"/>
                  <a:gd name="T94" fmla="*/ 2521 w 2522"/>
                  <a:gd name="T95" fmla="*/ 1001 h 1181"/>
                  <a:gd name="T96" fmla="*/ 2512 w 2522"/>
                  <a:gd name="T97" fmla="*/ 985 h 1181"/>
                  <a:gd name="T98" fmla="*/ 2505 w 2522"/>
                  <a:gd name="T99" fmla="*/ 978 h 1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522" h="1181">
                    <a:moveTo>
                      <a:pt x="2505" y="978"/>
                    </a:moveTo>
                    <a:lnTo>
                      <a:pt x="2162" y="694"/>
                    </a:lnTo>
                    <a:lnTo>
                      <a:pt x="2162" y="54"/>
                    </a:lnTo>
                    <a:lnTo>
                      <a:pt x="2162" y="44"/>
                    </a:lnTo>
                    <a:lnTo>
                      <a:pt x="2155" y="26"/>
                    </a:lnTo>
                    <a:lnTo>
                      <a:pt x="2149" y="18"/>
                    </a:lnTo>
                    <a:lnTo>
                      <a:pt x="2141" y="13"/>
                    </a:lnTo>
                    <a:lnTo>
                      <a:pt x="2123" y="5"/>
                    </a:lnTo>
                    <a:lnTo>
                      <a:pt x="2113" y="5"/>
                    </a:lnTo>
                    <a:lnTo>
                      <a:pt x="1812" y="5"/>
                    </a:lnTo>
                    <a:lnTo>
                      <a:pt x="1802" y="5"/>
                    </a:lnTo>
                    <a:lnTo>
                      <a:pt x="1783" y="13"/>
                    </a:lnTo>
                    <a:lnTo>
                      <a:pt x="1776" y="18"/>
                    </a:lnTo>
                    <a:lnTo>
                      <a:pt x="1770" y="26"/>
                    </a:lnTo>
                    <a:lnTo>
                      <a:pt x="1763" y="44"/>
                    </a:lnTo>
                    <a:lnTo>
                      <a:pt x="1762" y="54"/>
                    </a:lnTo>
                    <a:lnTo>
                      <a:pt x="1762" y="360"/>
                    </a:lnTo>
                    <a:lnTo>
                      <a:pt x="1380" y="41"/>
                    </a:lnTo>
                    <a:lnTo>
                      <a:pt x="1354" y="23"/>
                    </a:lnTo>
                    <a:lnTo>
                      <a:pt x="1295" y="1"/>
                    </a:lnTo>
                    <a:lnTo>
                      <a:pt x="1262" y="0"/>
                    </a:lnTo>
                    <a:lnTo>
                      <a:pt x="1227" y="1"/>
                    </a:lnTo>
                    <a:lnTo>
                      <a:pt x="1168" y="23"/>
                    </a:lnTo>
                    <a:lnTo>
                      <a:pt x="1142" y="41"/>
                    </a:lnTo>
                    <a:lnTo>
                      <a:pt x="17" y="978"/>
                    </a:lnTo>
                    <a:lnTo>
                      <a:pt x="10" y="985"/>
                    </a:lnTo>
                    <a:lnTo>
                      <a:pt x="1" y="1001"/>
                    </a:lnTo>
                    <a:lnTo>
                      <a:pt x="0" y="1012"/>
                    </a:lnTo>
                    <a:lnTo>
                      <a:pt x="0" y="1023"/>
                    </a:lnTo>
                    <a:lnTo>
                      <a:pt x="6" y="1040"/>
                    </a:lnTo>
                    <a:lnTo>
                      <a:pt x="12" y="1048"/>
                    </a:lnTo>
                    <a:lnTo>
                      <a:pt x="108" y="1164"/>
                    </a:lnTo>
                    <a:lnTo>
                      <a:pt x="122" y="1177"/>
                    </a:lnTo>
                    <a:lnTo>
                      <a:pt x="141" y="1181"/>
                    </a:lnTo>
                    <a:lnTo>
                      <a:pt x="160" y="1181"/>
                    </a:lnTo>
                    <a:lnTo>
                      <a:pt x="179" y="1171"/>
                    </a:lnTo>
                    <a:lnTo>
                      <a:pt x="1262" y="268"/>
                    </a:lnTo>
                    <a:lnTo>
                      <a:pt x="2344" y="1171"/>
                    </a:lnTo>
                    <a:lnTo>
                      <a:pt x="2358" y="1180"/>
                    </a:lnTo>
                    <a:lnTo>
                      <a:pt x="2377" y="1181"/>
                    </a:lnTo>
                    <a:lnTo>
                      <a:pt x="2383" y="1181"/>
                    </a:lnTo>
                    <a:lnTo>
                      <a:pt x="2401" y="1177"/>
                    </a:lnTo>
                    <a:lnTo>
                      <a:pt x="2414" y="1164"/>
                    </a:lnTo>
                    <a:lnTo>
                      <a:pt x="2512" y="1048"/>
                    </a:lnTo>
                    <a:lnTo>
                      <a:pt x="2518" y="1040"/>
                    </a:lnTo>
                    <a:lnTo>
                      <a:pt x="2522" y="1023"/>
                    </a:lnTo>
                    <a:lnTo>
                      <a:pt x="2522" y="1012"/>
                    </a:lnTo>
                    <a:lnTo>
                      <a:pt x="2521" y="1001"/>
                    </a:lnTo>
                    <a:lnTo>
                      <a:pt x="2512" y="985"/>
                    </a:lnTo>
                    <a:lnTo>
                      <a:pt x="2505" y="97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65" name="Group 20">
              <a:extLst>
                <a:ext uri="{FF2B5EF4-FFF2-40B4-BE49-F238E27FC236}">
                  <a16:creationId xmlns:a16="http://schemas.microsoft.com/office/drawing/2014/main" id="{91C3D43D-07B5-FD46-8A57-0C871E371914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14027" y="1408363"/>
              <a:ext cx="131960" cy="180000"/>
              <a:chOff x="2597" y="4163"/>
              <a:chExt cx="217" cy="296"/>
            </a:xfrm>
            <a:solidFill>
              <a:schemeClr val="bg2"/>
            </a:solidFill>
          </p:grpSpPr>
          <p:sp>
            <p:nvSpPr>
              <p:cNvPr id="73" name="Freeform 22">
                <a:extLst>
                  <a:ext uri="{FF2B5EF4-FFF2-40B4-BE49-F238E27FC236}">
                    <a16:creationId xmlns:a16="http://schemas.microsoft.com/office/drawing/2014/main" id="{E307F11F-4C98-CF49-891E-843B356AB0A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30" y="4163"/>
                <a:ext cx="151" cy="176"/>
              </a:xfrm>
              <a:custGeom>
                <a:avLst/>
                <a:gdLst>
                  <a:gd name="T0" fmla="*/ 410 w 1662"/>
                  <a:gd name="T1" fmla="*/ 645 h 1942"/>
                  <a:gd name="T2" fmla="*/ 309 w 1662"/>
                  <a:gd name="T3" fmla="*/ 847 h 1942"/>
                  <a:gd name="T4" fmla="*/ 255 w 1662"/>
                  <a:gd name="T5" fmla="*/ 1023 h 1942"/>
                  <a:gd name="T6" fmla="*/ 263 w 1662"/>
                  <a:gd name="T7" fmla="*/ 1206 h 1942"/>
                  <a:gd name="T8" fmla="*/ 347 w 1662"/>
                  <a:gd name="T9" fmla="*/ 1429 h 1942"/>
                  <a:gd name="T10" fmla="*/ 476 w 1662"/>
                  <a:gd name="T11" fmla="*/ 1620 h 1942"/>
                  <a:gd name="T12" fmla="*/ 638 w 1662"/>
                  <a:gd name="T13" fmla="*/ 1753 h 1942"/>
                  <a:gd name="T14" fmla="*/ 825 w 1662"/>
                  <a:gd name="T15" fmla="*/ 1803 h 1942"/>
                  <a:gd name="T16" fmla="*/ 1013 w 1662"/>
                  <a:gd name="T17" fmla="*/ 1753 h 1942"/>
                  <a:gd name="T18" fmla="*/ 1176 w 1662"/>
                  <a:gd name="T19" fmla="*/ 1619 h 1942"/>
                  <a:gd name="T20" fmla="*/ 1305 w 1662"/>
                  <a:gd name="T21" fmla="*/ 1428 h 1942"/>
                  <a:gd name="T22" fmla="*/ 1388 w 1662"/>
                  <a:gd name="T23" fmla="*/ 1205 h 1942"/>
                  <a:gd name="T24" fmla="*/ 1418 w 1662"/>
                  <a:gd name="T25" fmla="*/ 974 h 1942"/>
                  <a:gd name="T26" fmla="*/ 1266 w 1662"/>
                  <a:gd name="T27" fmla="*/ 836 h 1942"/>
                  <a:gd name="T28" fmla="*/ 1012 w 1662"/>
                  <a:gd name="T29" fmla="*/ 794 h 1942"/>
                  <a:gd name="T30" fmla="*/ 806 w 1662"/>
                  <a:gd name="T31" fmla="*/ 713 h 1942"/>
                  <a:gd name="T32" fmla="*/ 646 w 1662"/>
                  <a:gd name="T33" fmla="*/ 610 h 1942"/>
                  <a:gd name="T34" fmla="*/ 526 w 1662"/>
                  <a:gd name="T35" fmla="*/ 499 h 1942"/>
                  <a:gd name="T36" fmla="*/ 944 w 1662"/>
                  <a:gd name="T37" fmla="*/ 23 h 1942"/>
                  <a:gd name="T38" fmla="*/ 1152 w 1662"/>
                  <a:gd name="T39" fmla="*/ 118 h 1942"/>
                  <a:gd name="T40" fmla="*/ 1271 w 1662"/>
                  <a:gd name="T41" fmla="*/ 205 h 1942"/>
                  <a:gd name="T42" fmla="*/ 1388 w 1662"/>
                  <a:gd name="T43" fmla="*/ 323 h 1942"/>
                  <a:gd name="T44" fmla="*/ 1455 w 1662"/>
                  <a:gd name="T45" fmla="*/ 429 h 1942"/>
                  <a:gd name="T46" fmla="*/ 1524 w 1662"/>
                  <a:gd name="T47" fmla="*/ 626 h 1942"/>
                  <a:gd name="T48" fmla="*/ 1555 w 1662"/>
                  <a:gd name="T49" fmla="*/ 892 h 1942"/>
                  <a:gd name="T50" fmla="*/ 1619 w 1662"/>
                  <a:gd name="T51" fmla="*/ 939 h 1942"/>
                  <a:gd name="T52" fmla="*/ 1657 w 1662"/>
                  <a:gd name="T53" fmla="*/ 1032 h 1942"/>
                  <a:gd name="T54" fmla="*/ 1655 w 1662"/>
                  <a:gd name="T55" fmla="*/ 1183 h 1942"/>
                  <a:gd name="T56" fmla="*/ 1611 w 1662"/>
                  <a:gd name="T57" fmla="*/ 1304 h 1942"/>
                  <a:gd name="T58" fmla="*/ 1537 w 1662"/>
                  <a:gd name="T59" fmla="*/ 1372 h 1942"/>
                  <a:gd name="T60" fmla="*/ 1445 w 1662"/>
                  <a:gd name="T61" fmla="*/ 1454 h 1942"/>
                  <a:gd name="T62" fmla="*/ 1313 w 1662"/>
                  <a:gd name="T63" fmla="*/ 1670 h 1942"/>
                  <a:gd name="T64" fmla="*/ 1141 w 1662"/>
                  <a:gd name="T65" fmla="*/ 1836 h 1942"/>
                  <a:gd name="T66" fmla="*/ 937 w 1662"/>
                  <a:gd name="T67" fmla="*/ 1930 h 1942"/>
                  <a:gd name="T68" fmla="*/ 714 w 1662"/>
                  <a:gd name="T69" fmla="*/ 1930 h 1942"/>
                  <a:gd name="T70" fmla="*/ 510 w 1662"/>
                  <a:gd name="T71" fmla="*/ 1836 h 1942"/>
                  <a:gd name="T72" fmla="*/ 337 w 1662"/>
                  <a:gd name="T73" fmla="*/ 1669 h 1942"/>
                  <a:gd name="T74" fmla="*/ 205 w 1662"/>
                  <a:gd name="T75" fmla="*/ 1452 h 1942"/>
                  <a:gd name="T76" fmla="*/ 111 w 1662"/>
                  <a:gd name="T77" fmla="*/ 1364 h 1942"/>
                  <a:gd name="T78" fmla="*/ 39 w 1662"/>
                  <a:gd name="T79" fmla="*/ 1284 h 1942"/>
                  <a:gd name="T80" fmla="*/ 2 w 1662"/>
                  <a:gd name="T81" fmla="*/ 1143 h 1942"/>
                  <a:gd name="T82" fmla="*/ 9 w 1662"/>
                  <a:gd name="T83" fmla="*/ 1009 h 1942"/>
                  <a:gd name="T84" fmla="*/ 50 w 1662"/>
                  <a:gd name="T85" fmla="*/ 930 h 1942"/>
                  <a:gd name="T86" fmla="*/ 98 w 1662"/>
                  <a:gd name="T87" fmla="*/ 851 h 1942"/>
                  <a:gd name="T88" fmla="*/ 85 w 1662"/>
                  <a:gd name="T89" fmla="*/ 643 h 1942"/>
                  <a:gd name="T90" fmla="*/ 120 w 1662"/>
                  <a:gd name="T91" fmla="*/ 487 h 1942"/>
                  <a:gd name="T92" fmla="*/ 183 w 1662"/>
                  <a:gd name="T93" fmla="*/ 377 h 1942"/>
                  <a:gd name="T94" fmla="*/ 257 w 1662"/>
                  <a:gd name="T95" fmla="*/ 305 h 1942"/>
                  <a:gd name="T96" fmla="*/ 319 w 1662"/>
                  <a:gd name="T97" fmla="*/ 266 h 1942"/>
                  <a:gd name="T98" fmla="*/ 352 w 1662"/>
                  <a:gd name="T99" fmla="*/ 246 h 1942"/>
                  <a:gd name="T100" fmla="*/ 390 w 1662"/>
                  <a:gd name="T101" fmla="*/ 196 h 1942"/>
                  <a:gd name="T102" fmla="*/ 459 w 1662"/>
                  <a:gd name="T103" fmla="*/ 127 h 1942"/>
                  <a:gd name="T104" fmla="*/ 559 w 1662"/>
                  <a:gd name="T105" fmla="*/ 57 h 1942"/>
                  <a:gd name="T106" fmla="*/ 690 w 1662"/>
                  <a:gd name="T107" fmla="*/ 10 h 19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662" h="1942">
                    <a:moveTo>
                      <a:pt x="526" y="499"/>
                    </a:moveTo>
                    <a:lnTo>
                      <a:pt x="484" y="546"/>
                    </a:lnTo>
                    <a:lnTo>
                      <a:pt x="445" y="595"/>
                    </a:lnTo>
                    <a:lnTo>
                      <a:pt x="410" y="645"/>
                    </a:lnTo>
                    <a:lnTo>
                      <a:pt x="379" y="696"/>
                    </a:lnTo>
                    <a:lnTo>
                      <a:pt x="352" y="747"/>
                    </a:lnTo>
                    <a:lnTo>
                      <a:pt x="329" y="797"/>
                    </a:lnTo>
                    <a:lnTo>
                      <a:pt x="309" y="847"/>
                    </a:lnTo>
                    <a:lnTo>
                      <a:pt x="291" y="895"/>
                    </a:lnTo>
                    <a:lnTo>
                      <a:pt x="277" y="941"/>
                    </a:lnTo>
                    <a:lnTo>
                      <a:pt x="264" y="984"/>
                    </a:lnTo>
                    <a:lnTo>
                      <a:pt x="255" y="1023"/>
                    </a:lnTo>
                    <a:lnTo>
                      <a:pt x="247" y="1059"/>
                    </a:lnTo>
                    <a:lnTo>
                      <a:pt x="241" y="1091"/>
                    </a:lnTo>
                    <a:lnTo>
                      <a:pt x="250" y="1148"/>
                    </a:lnTo>
                    <a:lnTo>
                      <a:pt x="263" y="1206"/>
                    </a:lnTo>
                    <a:lnTo>
                      <a:pt x="280" y="1263"/>
                    </a:lnTo>
                    <a:lnTo>
                      <a:pt x="299" y="1320"/>
                    </a:lnTo>
                    <a:lnTo>
                      <a:pt x="322" y="1375"/>
                    </a:lnTo>
                    <a:lnTo>
                      <a:pt x="347" y="1429"/>
                    </a:lnTo>
                    <a:lnTo>
                      <a:pt x="375" y="1480"/>
                    </a:lnTo>
                    <a:lnTo>
                      <a:pt x="406" y="1530"/>
                    </a:lnTo>
                    <a:lnTo>
                      <a:pt x="440" y="1576"/>
                    </a:lnTo>
                    <a:lnTo>
                      <a:pt x="476" y="1620"/>
                    </a:lnTo>
                    <a:lnTo>
                      <a:pt x="513" y="1659"/>
                    </a:lnTo>
                    <a:lnTo>
                      <a:pt x="553" y="1695"/>
                    </a:lnTo>
                    <a:lnTo>
                      <a:pt x="594" y="1726"/>
                    </a:lnTo>
                    <a:lnTo>
                      <a:pt x="638" y="1753"/>
                    </a:lnTo>
                    <a:lnTo>
                      <a:pt x="683" y="1774"/>
                    </a:lnTo>
                    <a:lnTo>
                      <a:pt x="729" y="1789"/>
                    </a:lnTo>
                    <a:lnTo>
                      <a:pt x="777" y="1800"/>
                    </a:lnTo>
                    <a:lnTo>
                      <a:pt x="825" y="1803"/>
                    </a:lnTo>
                    <a:lnTo>
                      <a:pt x="875" y="1800"/>
                    </a:lnTo>
                    <a:lnTo>
                      <a:pt x="922" y="1789"/>
                    </a:lnTo>
                    <a:lnTo>
                      <a:pt x="968" y="1774"/>
                    </a:lnTo>
                    <a:lnTo>
                      <a:pt x="1013" y="1753"/>
                    </a:lnTo>
                    <a:lnTo>
                      <a:pt x="1056" y="1726"/>
                    </a:lnTo>
                    <a:lnTo>
                      <a:pt x="1099" y="1695"/>
                    </a:lnTo>
                    <a:lnTo>
                      <a:pt x="1139" y="1659"/>
                    </a:lnTo>
                    <a:lnTo>
                      <a:pt x="1176" y="1619"/>
                    </a:lnTo>
                    <a:lnTo>
                      <a:pt x="1212" y="1576"/>
                    </a:lnTo>
                    <a:lnTo>
                      <a:pt x="1245" y="1529"/>
                    </a:lnTo>
                    <a:lnTo>
                      <a:pt x="1276" y="1480"/>
                    </a:lnTo>
                    <a:lnTo>
                      <a:pt x="1305" y="1428"/>
                    </a:lnTo>
                    <a:lnTo>
                      <a:pt x="1330" y="1374"/>
                    </a:lnTo>
                    <a:lnTo>
                      <a:pt x="1353" y="1319"/>
                    </a:lnTo>
                    <a:lnTo>
                      <a:pt x="1372" y="1262"/>
                    </a:lnTo>
                    <a:lnTo>
                      <a:pt x="1388" y="1205"/>
                    </a:lnTo>
                    <a:lnTo>
                      <a:pt x="1401" y="1147"/>
                    </a:lnTo>
                    <a:lnTo>
                      <a:pt x="1411" y="1089"/>
                    </a:lnTo>
                    <a:lnTo>
                      <a:pt x="1416" y="1032"/>
                    </a:lnTo>
                    <a:lnTo>
                      <a:pt x="1418" y="974"/>
                    </a:lnTo>
                    <a:lnTo>
                      <a:pt x="1417" y="904"/>
                    </a:lnTo>
                    <a:lnTo>
                      <a:pt x="1414" y="838"/>
                    </a:lnTo>
                    <a:lnTo>
                      <a:pt x="1339" y="839"/>
                    </a:lnTo>
                    <a:lnTo>
                      <a:pt x="1266" y="836"/>
                    </a:lnTo>
                    <a:lnTo>
                      <a:pt x="1198" y="830"/>
                    </a:lnTo>
                    <a:lnTo>
                      <a:pt x="1133" y="820"/>
                    </a:lnTo>
                    <a:lnTo>
                      <a:pt x="1070" y="808"/>
                    </a:lnTo>
                    <a:lnTo>
                      <a:pt x="1012" y="794"/>
                    </a:lnTo>
                    <a:lnTo>
                      <a:pt x="956" y="777"/>
                    </a:lnTo>
                    <a:lnTo>
                      <a:pt x="903" y="757"/>
                    </a:lnTo>
                    <a:lnTo>
                      <a:pt x="853" y="737"/>
                    </a:lnTo>
                    <a:lnTo>
                      <a:pt x="806" y="713"/>
                    </a:lnTo>
                    <a:lnTo>
                      <a:pt x="762" y="690"/>
                    </a:lnTo>
                    <a:lnTo>
                      <a:pt x="721" y="664"/>
                    </a:lnTo>
                    <a:lnTo>
                      <a:pt x="682" y="638"/>
                    </a:lnTo>
                    <a:lnTo>
                      <a:pt x="646" y="610"/>
                    </a:lnTo>
                    <a:lnTo>
                      <a:pt x="612" y="583"/>
                    </a:lnTo>
                    <a:lnTo>
                      <a:pt x="581" y="555"/>
                    </a:lnTo>
                    <a:lnTo>
                      <a:pt x="552" y="527"/>
                    </a:lnTo>
                    <a:lnTo>
                      <a:pt x="526" y="499"/>
                    </a:lnTo>
                    <a:close/>
                    <a:moveTo>
                      <a:pt x="808" y="0"/>
                    </a:moveTo>
                    <a:lnTo>
                      <a:pt x="851" y="3"/>
                    </a:lnTo>
                    <a:lnTo>
                      <a:pt x="897" y="11"/>
                    </a:lnTo>
                    <a:lnTo>
                      <a:pt x="944" y="23"/>
                    </a:lnTo>
                    <a:lnTo>
                      <a:pt x="993" y="39"/>
                    </a:lnTo>
                    <a:lnTo>
                      <a:pt x="1044" y="60"/>
                    </a:lnTo>
                    <a:lnTo>
                      <a:pt x="1097" y="86"/>
                    </a:lnTo>
                    <a:lnTo>
                      <a:pt x="1152" y="118"/>
                    </a:lnTo>
                    <a:lnTo>
                      <a:pt x="1179" y="135"/>
                    </a:lnTo>
                    <a:lnTo>
                      <a:pt x="1208" y="155"/>
                    </a:lnTo>
                    <a:lnTo>
                      <a:pt x="1239" y="179"/>
                    </a:lnTo>
                    <a:lnTo>
                      <a:pt x="1271" y="205"/>
                    </a:lnTo>
                    <a:lnTo>
                      <a:pt x="1304" y="233"/>
                    </a:lnTo>
                    <a:lnTo>
                      <a:pt x="1334" y="261"/>
                    </a:lnTo>
                    <a:lnTo>
                      <a:pt x="1363" y="292"/>
                    </a:lnTo>
                    <a:lnTo>
                      <a:pt x="1388" y="323"/>
                    </a:lnTo>
                    <a:lnTo>
                      <a:pt x="1409" y="353"/>
                    </a:lnTo>
                    <a:lnTo>
                      <a:pt x="1409" y="353"/>
                    </a:lnTo>
                    <a:lnTo>
                      <a:pt x="1433" y="389"/>
                    </a:lnTo>
                    <a:lnTo>
                      <a:pt x="1455" y="429"/>
                    </a:lnTo>
                    <a:lnTo>
                      <a:pt x="1475" y="472"/>
                    </a:lnTo>
                    <a:lnTo>
                      <a:pt x="1493" y="519"/>
                    </a:lnTo>
                    <a:lnTo>
                      <a:pt x="1509" y="570"/>
                    </a:lnTo>
                    <a:lnTo>
                      <a:pt x="1524" y="626"/>
                    </a:lnTo>
                    <a:lnTo>
                      <a:pt x="1535" y="685"/>
                    </a:lnTo>
                    <a:lnTo>
                      <a:pt x="1545" y="749"/>
                    </a:lnTo>
                    <a:lnTo>
                      <a:pt x="1551" y="817"/>
                    </a:lnTo>
                    <a:lnTo>
                      <a:pt x="1555" y="892"/>
                    </a:lnTo>
                    <a:lnTo>
                      <a:pt x="1573" y="900"/>
                    </a:lnTo>
                    <a:lnTo>
                      <a:pt x="1590" y="910"/>
                    </a:lnTo>
                    <a:lnTo>
                      <a:pt x="1605" y="922"/>
                    </a:lnTo>
                    <a:lnTo>
                      <a:pt x="1619" y="939"/>
                    </a:lnTo>
                    <a:lnTo>
                      <a:pt x="1632" y="957"/>
                    </a:lnTo>
                    <a:lnTo>
                      <a:pt x="1642" y="979"/>
                    </a:lnTo>
                    <a:lnTo>
                      <a:pt x="1651" y="1003"/>
                    </a:lnTo>
                    <a:lnTo>
                      <a:pt x="1657" y="1032"/>
                    </a:lnTo>
                    <a:lnTo>
                      <a:pt x="1661" y="1064"/>
                    </a:lnTo>
                    <a:lnTo>
                      <a:pt x="1662" y="1102"/>
                    </a:lnTo>
                    <a:lnTo>
                      <a:pt x="1660" y="1143"/>
                    </a:lnTo>
                    <a:lnTo>
                      <a:pt x="1655" y="1183"/>
                    </a:lnTo>
                    <a:lnTo>
                      <a:pt x="1648" y="1218"/>
                    </a:lnTo>
                    <a:lnTo>
                      <a:pt x="1638" y="1250"/>
                    </a:lnTo>
                    <a:lnTo>
                      <a:pt x="1625" y="1278"/>
                    </a:lnTo>
                    <a:lnTo>
                      <a:pt x="1611" y="1304"/>
                    </a:lnTo>
                    <a:lnTo>
                      <a:pt x="1595" y="1325"/>
                    </a:lnTo>
                    <a:lnTo>
                      <a:pt x="1577" y="1344"/>
                    </a:lnTo>
                    <a:lnTo>
                      <a:pt x="1558" y="1360"/>
                    </a:lnTo>
                    <a:lnTo>
                      <a:pt x="1537" y="1372"/>
                    </a:lnTo>
                    <a:lnTo>
                      <a:pt x="1515" y="1382"/>
                    </a:lnTo>
                    <a:lnTo>
                      <a:pt x="1493" y="1390"/>
                    </a:lnTo>
                    <a:lnTo>
                      <a:pt x="1471" y="1395"/>
                    </a:lnTo>
                    <a:lnTo>
                      <a:pt x="1445" y="1454"/>
                    </a:lnTo>
                    <a:lnTo>
                      <a:pt x="1416" y="1512"/>
                    </a:lnTo>
                    <a:lnTo>
                      <a:pt x="1385" y="1567"/>
                    </a:lnTo>
                    <a:lnTo>
                      <a:pt x="1350" y="1620"/>
                    </a:lnTo>
                    <a:lnTo>
                      <a:pt x="1313" y="1670"/>
                    </a:lnTo>
                    <a:lnTo>
                      <a:pt x="1273" y="1717"/>
                    </a:lnTo>
                    <a:lnTo>
                      <a:pt x="1231" y="1761"/>
                    </a:lnTo>
                    <a:lnTo>
                      <a:pt x="1187" y="1801"/>
                    </a:lnTo>
                    <a:lnTo>
                      <a:pt x="1141" y="1836"/>
                    </a:lnTo>
                    <a:lnTo>
                      <a:pt x="1092" y="1868"/>
                    </a:lnTo>
                    <a:lnTo>
                      <a:pt x="1042" y="1893"/>
                    </a:lnTo>
                    <a:lnTo>
                      <a:pt x="990" y="1915"/>
                    </a:lnTo>
                    <a:lnTo>
                      <a:pt x="937" y="1930"/>
                    </a:lnTo>
                    <a:lnTo>
                      <a:pt x="882" y="1939"/>
                    </a:lnTo>
                    <a:lnTo>
                      <a:pt x="825" y="1942"/>
                    </a:lnTo>
                    <a:lnTo>
                      <a:pt x="769" y="1939"/>
                    </a:lnTo>
                    <a:lnTo>
                      <a:pt x="714" y="1930"/>
                    </a:lnTo>
                    <a:lnTo>
                      <a:pt x="661" y="1915"/>
                    </a:lnTo>
                    <a:lnTo>
                      <a:pt x="608" y="1893"/>
                    </a:lnTo>
                    <a:lnTo>
                      <a:pt x="558" y="1867"/>
                    </a:lnTo>
                    <a:lnTo>
                      <a:pt x="510" y="1836"/>
                    </a:lnTo>
                    <a:lnTo>
                      <a:pt x="464" y="1800"/>
                    </a:lnTo>
                    <a:lnTo>
                      <a:pt x="419" y="1760"/>
                    </a:lnTo>
                    <a:lnTo>
                      <a:pt x="377" y="1716"/>
                    </a:lnTo>
                    <a:lnTo>
                      <a:pt x="337" y="1669"/>
                    </a:lnTo>
                    <a:lnTo>
                      <a:pt x="300" y="1618"/>
                    </a:lnTo>
                    <a:lnTo>
                      <a:pt x="266" y="1565"/>
                    </a:lnTo>
                    <a:lnTo>
                      <a:pt x="234" y="1510"/>
                    </a:lnTo>
                    <a:lnTo>
                      <a:pt x="205" y="1452"/>
                    </a:lnTo>
                    <a:lnTo>
                      <a:pt x="179" y="1392"/>
                    </a:lnTo>
                    <a:lnTo>
                      <a:pt x="156" y="1386"/>
                    </a:lnTo>
                    <a:lnTo>
                      <a:pt x="133" y="1376"/>
                    </a:lnTo>
                    <a:lnTo>
                      <a:pt x="111" y="1364"/>
                    </a:lnTo>
                    <a:lnTo>
                      <a:pt x="91" y="1349"/>
                    </a:lnTo>
                    <a:lnTo>
                      <a:pt x="72" y="1330"/>
                    </a:lnTo>
                    <a:lnTo>
                      <a:pt x="55" y="1309"/>
                    </a:lnTo>
                    <a:lnTo>
                      <a:pt x="39" y="1284"/>
                    </a:lnTo>
                    <a:lnTo>
                      <a:pt x="26" y="1254"/>
                    </a:lnTo>
                    <a:lnTo>
                      <a:pt x="15" y="1221"/>
                    </a:lnTo>
                    <a:lnTo>
                      <a:pt x="7" y="1184"/>
                    </a:lnTo>
                    <a:lnTo>
                      <a:pt x="2" y="1143"/>
                    </a:lnTo>
                    <a:lnTo>
                      <a:pt x="0" y="1104"/>
                    </a:lnTo>
                    <a:lnTo>
                      <a:pt x="1" y="1068"/>
                    </a:lnTo>
                    <a:lnTo>
                      <a:pt x="4" y="1038"/>
                    </a:lnTo>
                    <a:lnTo>
                      <a:pt x="9" y="1009"/>
                    </a:lnTo>
                    <a:lnTo>
                      <a:pt x="17" y="985"/>
                    </a:lnTo>
                    <a:lnTo>
                      <a:pt x="27" y="964"/>
                    </a:lnTo>
                    <a:lnTo>
                      <a:pt x="38" y="946"/>
                    </a:lnTo>
                    <a:lnTo>
                      <a:pt x="50" y="930"/>
                    </a:lnTo>
                    <a:lnTo>
                      <a:pt x="65" y="916"/>
                    </a:lnTo>
                    <a:lnTo>
                      <a:pt x="80" y="906"/>
                    </a:lnTo>
                    <a:lnTo>
                      <a:pt x="96" y="897"/>
                    </a:lnTo>
                    <a:lnTo>
                      <a:pt x="98" y="851"/>
                    </a:lnTo>
                    <a:lnTo>
                      <a:pt x="89" y="794"/>
                    </a:lnTo>
                    <a:lnTo>
                      <a:pt x="85" y="740"/>
                    </a:lnTo>
                    <a:lnTo>
                      <a:pt x="83" y="690"/>
                    </a:lnTo>
                    <a:lnTo>
                      <a:pt x="85" y="643"/>
                    </a:lnTo>
                    <a:lnTo>
                      <a:pt x="90" y="599"/>
                    </a:lnTo>
                    <a:lnTo>
                      <a:pt x="98" y="559"/>
                    </a:lnTo>
                    <a:lnTo>
                      <a:pt x="108" y="522"/>
                    </a:lnTo>
                    <a:lnTo>
                      <a:pt x="120" y="487"/>
                    </a:lnTo>
                    <a:lnTo>
                      <a:pt x="134" y="455"/>
                    </a:lnTo>
                    <a:lnTo>
                      <a:pt x="149" y="427"/>
                    </a:lnTo>
                    <a:lnTo>
                      <a:pt x="166" y="400"/>
                    </a:lnTo>
                    <a:lnTo>
                      <a:pt x="183" y="377"/>
                    </a:lnTo>
                    <a:lnTo>
                      <a:pt x="202" y="355"/>
                    </a:lnTo>
                    <a:lnTo>
                      <a:pt x="220" y="337"/>
                    </a:lnTo>
                    <a:lnTo>
                      <a:pt x="239" y="320"/>
                    </a:lnTo>
                    <a:lnTo>
                      <a:pt x="257" y="305"/>
                    </a:lnTo>
                    <a:lnTo>
                      <a:pt x="274" y="293"/>
                    </a:lnTo>
                    <a:lnTo>
                      <a:pt x="290" y="282"/>
                    </a:lnTo>
                    <a:lnTo>
                      <a:pt x="305" y="273"/>
                    </a:lnTo>
                    <a:lnTo>
                      <a:pt x="319" y="266"/>
                    </a:lnTo>
                    <a:lnTo>
                      <a:pt x="331" y="260"/>
                    </a:lnTo>
                    <a:lnTo>
                      <a:pt x="341" y="255"/>
                    </a:lnTo>
                    <a:lnTo>
                      <a:pt x="348" y="253"/>
                    </a:lnTo>
                    <a:lnTo>
                      <a:pt x="352" y="246"/>
                    </a:lnTo>
                    <a:lnTo>
                      <a:pt x="359" y="237"/>
                    </a:lnTo>
                    <a:lnTo>
                      <a:pt x="367" y="225"/>
                    </a:lnTo>
                    <a:lnTo>
                      <a:pt x="377" y="212"/>
                    </a:lnTo>
                    <a:lnTo>
                      <a:pt x="390" y="196"/>
                    </a:lnTo>
                    <a:lnTo>
                      <a:pt x="404" y="180"/>
                    </a:lnTo>
                    <a:lnTo>
                      <a:pt x="421" y="163"/>
                    </a:lnTo>
                    <a:lnTo>
                      <a:pt x="439" y="145"/>
                    </a:lnTo>
                    <a:lnTo>
                      <a:pt x="459" y="127"/>
                    </a:lnTo>
                    <a:lnTo>
                      <a:pt x="481" y="108"/>
                    </a:lnTo>
                    <a:lnTo>
                      <a:pt x="505" y="91"/>
                    </a:lnTo>
                    <a:lnTo>
                      <a:pt x="531" y="74"/>
                    </a:lnTo>
                    <a:lnTo>
                      <a:pt x="559" y="57"/>
                    </a:lnTo>
                    <a:lnTo>
                      <a:pt x="589" y="43"/>
                    </a:lnTo>
                    <a:lnTo>
                      <a:pt x="620" y="30"/>
                    </a:lnTo>
                    <a:lnTo>
                      <a:pt x="655" y="19"/>
                    </a:lnTo>
                    <a:lnTo>
                      <a:pt x="690" y="10"/>
                    </a:lnTo>
                    <a:lnTo>
                      <a:pt x="728" y="3"/>
                    </a:lnTo>
                    <a:lnTo>
                      <a:pt x="767" y="0"/>
                    </a:lnTo>
                    <a:lnTo>
                      <a:pt x="80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74" name="Freeform 23">
                <a:extLst>
                  <a:ext uri="{FF2B5EF4-FFF2-40B4-BE49-F238E27FC236}">
                    <a16:creationId xmlns:a16="http://schemas.microsoft.com/office/drawing/2014/main" id="{46BB4D83-FC02-FA4B-A396-4C509E77811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64" y="4250"/>
                <a:ext cx="83" cy="27"/>
              </a:xfrm>
              <a:custGeom>
                <a:avLst/>
                <a:gdLst>
                  <a:gd name="T0" fmla="*/ 613 w 916"/>
                  <a:gd name="T1" fmla="*/ 78 h 300"/>
                  <a:gd name="T2" fmla="*/ 561 w 916"/>
                  <a:gd name="T3" fmla="*/ 109 h 300"/>
                  <a:gd name="T4" fmla="*/ 554 w 916"/>
                  <a:gd name="T5" fmla="*/ 165 h 300"/>
                  <a:gd name="T6" fmla="*/ 579 w 916"/>
                  <a:gd name="T7" fmla="*/ 210 h 300"/>
                  <a:gd name="T8" fmla="*/ 665 w 916"/>
                  <a:gd name="T9" fmla="*/ 229 h 300"/>
                  <a:gd name="T10" fmla="*/ 787 w 916"/>
                  <a:gd name="T11" fmla="*/ 223 h 300"/>
                  <a:gd name="T12" fmla="*/ 839 w 916"/>
                  <a:gd name="T13" fmla="*/ 191 h 300"/>
                  <a:gd name="T14" fmla="*/ 846 w 916"/>
                  <a:gd name="T15" fmla="*/ 135 h 300"/>
                  <a:gd name="T16" fmla="*/ 820 w 916"/>
                  <a:gd name="T17" fmla="*/ 90 h 300"/>
                  <a:gd name="T18" fmla="*/ 734 w 916"/>
                  <a:gd name="T19" fmla="*/ 72 h 300"/>
                  <a:gd name="T20" fmla="*/ 153 w 916"/>
                  <a:gd name="T21" fmla="*/ 74 h 300"/>
                  <a:gd name="T22" fmla="*/ 85 w 916"/>
                  <a:gd name="T23" fmla="*/ 99 h 300"/>
                  <a:gd name="T24" fmla="*/ 70 w 916"/>
                  <a:gd name="T25" fmla="*/ 150 h 300"/>
                  <a:gd name="T26" fmla="*/ 85 w 916"/>
                  <a:gd name="T27" fmla="*/ 201 h 300"/>
                  <a:gd name="T28" fmla="*/ 153 w 916"/>
                  <a:gd name="T29" fmla="*/ 227 h 300"/>
                  <a:gd name="T30" fmla="*/ 280 w 916"/>
                  <a:gd name="T31" fmla="*/ 227 h 300"/>
                  <a:gd name="T32" fmla="*/ 348 w 916"/>
                  <a:gd name="T33" fmla="*/ 201 h 300"/>
                  <a:gd name="T34" fmla="*/ 363 w 916"/>
                  <a:gd name="T35" fmla="*/ 150 h 300"/>
                  <a:gd name="T36" fmla="*/ 348 w 916"/>
                  <a:gd name="T37" fmla="*/ 99 h 300"/>
                  <a:gd name="T38" fmla="*/ 280 w 916"/>
                  <a:gd name="T39" fmla="*/ 74 h 300"/>
                  <a:gd name="T40" fmla="*/ 234 w 916"/>
                  <a:gd name="T41" fmla="*/ 0 h 300"/>
                  <a:gd name="T42" fmla="*/ 321 w 916"/>
                  <a:gd name="T43" fmla="*/ 9 h 300"/>
                  <a:gd name="T44" fmla="*/ 400 w 916"/>
                  <a:gd name="T45" fmla="*/ 53 h 300"/>
                  <a:gd name="T46" fmla="*/ 574 w 916"/>
                  <a:gd name="T47" fmla="*/ 17 h 300"/>
                  <a:gd name="T48" fmla="*/ 662 w 916"/>
                  <a:gd name="T49" fmla="*/ 1 h 300"/>
                  <a:gd name="T50" fmla="*/ 732 w 916"/>
                  <a:gd name="T51" fmla="*/ 0 h 300"/>
                  <a:gd name="T52" fmla="*/ 806 w 916"/>
                  <a:gd name="T53" fmla="*/ 10 h 300"/>
                  <a:gd name="T54" fmla="*/ 875 w 916"/>
                  <a:gd name="T55" fmla="*/ 45 h 300"/>
                  <a:gd name="T56" fmla="*/ 914 w 916"/>
                  <a:gd name="T57" fmla="*/ 123 h 300"/>
                  <a:gd name="T58" fmla="*/ 900 w 916"/>
                  <a:gd name="T59" fmla="*/ 223 h 300"/>
                  <a:gd name="T60" fmla="*/ 843 w 916"/>
                  <a:gd name="T61" fmla="*/ 277 h 300"/>
                  <a:gd name="T62" fmla="*/ 768 w 916"/>
                  <a:gd name="T63" fmla="*/ 297 h 300"/>
                  <a:gd name="T64" fmla="*/ 699 w 916"/>
                  <a:gd name="T65" fmla="*/ 300 h 300"/>
                  <a:gd name="T66" fmla="*/ 632 w 916"/>
                  <a:gd name="T67" fmla="*/ 297 h 300"/>
                  <a:gd name="T68" fmla="*/ 557 w 916"/>
                  <a:gd name="T69" fmla="*/ 277 h 300"/>
                  <a:gd name="T70" fmla="*/ 500 w 916"/>
                  <a:gd name="T71" fmla="*/ 224 h 300"/>
                  <a:gd name="T72" fmla="*/ 485 w 916"/>
                  <a:gd name="T73" fmla="*/ 137 h 300"/>
                  <a:gd name="T74" fmla="*/ 432 w 916"/>
                  <a:gd name="T75" fmla="*/ 150 h 300"/>
                  <a:gd name="T76" fmla="*/ 405 w 916"/>
                  <a:gd name="T77" fmla="*/ 241 h 300"/>
                  <a:gd name="T78" fmla="*/ 342 w 916"/>
                  <a:gd name="T79" fmla="*/ 284 h 300"/>
                  <a:gd name="T80" fmla="*/ 266 w 916"/>
                  <a:gd name="T81" fmla="*/ 298 h 300"/>
                  <a:gd name="T82" fmla="*/ 201 w 916"/>
                  <a:gd name="T83" fmla="*/ 299 h 300"/>
                  <a:gd name="T84" fmla="*/ 129 w 916"/>
                  <a:gd name="T85" fmla="*/ 294 h 300"/>
                  <a:gd name="T86" fmla="*/ 57 w 916"/>
                  <a:gd name="T87" fmla="*/ 267 h 300"/>
                  <a:gd name="T88" fmla="*/ 7 w 916"/>
                  <a:gd name="T89" fmla="*/ 202 h 300"/>
                  <a:gd name="T90" fmla="*/ 7 w 916"/>
                  <a:gd name="T91" fmla="*/ 98 h 300"/>
                  <a:gd name="T92" fmla="*/ 57 w 916"/>
                  <a:gd name="T93" fmla="*/ 33 h 300"/>
                  <a:gd name="T94" fmla="*/ 129 w 916"/>
                  <a:gd name="T95" fmla="*/ 6 h 300"/>
                  <a:gd name="T96" fmla="*/ 201 w 916"/>
                  <a:gd name="T97" fmla="*/ 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16" h="300">
                    <a:moveTo>
                      <a:pt x="699" y="71"/>
                    </a:moveTo>
                    <a:lnTo>
                      <a:pt x="665" y="72"/>
                    </a:lnTo>
                    <a:lnTo>
                      <a:pt x="636" y="74"/>
                    </a:lnTo>
                    <a:lnTo>
                      <a:pt x="613" y="78"/>
                    </a:lnTo>
                    <a:lnTo>
                      <a:pt x="594" y="83"/>
                    </a:lnTo>
                    <a:lnTo>
                      <a:pt x="579" y="90"/>
                    </a:lnTo>
                    <a:lnTo>
                      <a:pt x="569" y="99"/>
                    </a:lnTo>
                    <a:lnTo>
                      <a:pt x="561" y="109"/>
                    </a:lnTo>
                    <a:lnTo>
                      <a:pt x="556" y="122"/>
                    </a:lnTo>
                    <a:lnTo>
                      <a:pt x="554" y="135"/>
                    </a:lnTo>
                    <a:lnTo>
                      <a:pt x="553" y="150"/>
                    </a:lnTo>
                    <a:lnTo>
                      <a:pt x="554" y="165"/>
                    </a:lnTo>
                    <a:lnTo>
                      <a:pt x="556" y="179"/>
                    </a:lnTo>
                    <a:lnTo>
                      <a:pt x="561" y="191"/>
                    </a:lnTo>
                    <a:lnTo>
                      <a:pt x="569" y="201"/>
                    </a:lnTo>
                    <a:lnTo>
                      <a:pt x="579" y="210"/>
                    </a:lnTo>
                    <a:lnTo>
                      <a:pt x="594" y="216"/>
                    </a:lnTo>
                    <a:lnTo>
                      <a:pt x="613" y="223"/>
                    </a:lnTo>
                    <a:lnTo>
                      <a:pt x="636" y="227"/>
                    </a:lnTo>
                    <a:lnTo>
                      <a:pt x="665" y="229"/>
                    </a:lnTo>
                    <a:lnTo>
                      <a:pt x="699" y="230"/>
                    </a:lnTo>
                    <a:lnTo>
                      <a:pt x="734" y="229"/>
                    </a:lnTo>
                    <a:lnTo>
                      <a:pt x="763" y="227"/>
                    </a:lnTo>
                    <a:lnTo>
                      <a:pt x="787" y="223"/>
                    </a:lnTo>
                    <a:lnTo>
                      <a:pt x="805" y="216"/>
                    </a:lnTo>
                    <a:lnTo>
                      <a:pt x="820" y="210"/>
                    </a:lnTo>
                    <a:lnTo>
                      <a:pt x="831" y="201"/>
                    </a:lnTo>
                    <a:lnTo>
                      <a:pt x="839" y="191"/>
                    </a:lnTo>
                    <a:lnTo>
                      <a:pt x="843" y="179"/>
                    </a:lnTo>
                    <a:lnTo>
                      <a:pt x="846" y="165"/>
                    </a:lnTo>
                    <a:lnTo>
                      <a:pt x="847" y="150"/>
                    </a:lnTo>
                    <a:lnTo>
                      <a:pt x="846" y="135"/>
                    </a:lnTo>
                    <a:lnTo>
                      <a:pt x="843" y="122"/>
                    </a:lnTo>
                    <a:lnTo>
                      <a:pt x="839" y="109"/>
                    </a:lnTo>
                    <a:lnTo>
                      <a:pt x="831" y="99"/>
                    </a:lnTo>
                    <a:lnTo>
                      <a:pt x="820" y="90"/>
                    </a:lnTo>
                    <a:lnTo>
                      <a:pt x="805" y="83"/>
                    </a:lnTo>
                    <a:lnTo>
                      <a:pt x="787" y="78"/>
                    </a:lnTo>
                    <a:lnTo>
                      <a:pt x="763" y="74"/>
                    </a:lnTo>
                    <a:lnTo>
                      <a:pt x="734" y="72"/>
                    </a:lnTo>
                    <a:lnTo>
                      <a:pt x="699" y="71"/>
                    </a:lnTo>
                    <a:close/>
                    <a:moveTo>
                      <a:pt x="216" y="71"/>
                    </a:moveTo>
                    <a:lnTo>
                      <a:pt x="182" y="72"/>
                    </a:lnTo>
                    <a:lnTo>
                      <a:pt x="153" y="74"/>
                    </a:lnTo>
                    <a:lnTo>
                      <a:pt x="130" y="78"/>
                    </a:lnTo>
                    <a:lnTo>
                      <a:pt x="111" y="83"/>
                    </a:lnTo>
                    <a:lnTo>
                      <a:pt x="96" y="90"/>
                    </a:lnTo>
                    <a:lnTo>
                      <a:pt x="85" y="99"/>
                    </a:lnTo>
                    <a:lnTo>
                      <a:pt x="78" y="109"/>
                    </a:lnTo>
                    <a:lnTo>
                      <a:pt x="73" y="122"/>
                    </a:lnTo>
                    <a:lnTo>
                      <a:pt x="70" y="135"/>
                    </a:lnTo>
                    <a:lnTo>
                      <a:pt x="70" y="150"/>
                    </a:lnTo>
                    <a:lnTo>
                      <a:pt x="70" y="165"/>
                    </a:lnTo>
                    <a:lnTo>
                      <a:pt x="73" y="179"/>
                    </a:lnTo>
                    <a:lnTo>
                      <a:pt x="78" y="191"/>
                    </a:lnTo>
                    <a:lnTo>
                      <a:pt x="85" y="201"/>
                    </a:lnTo>
                    <a:lnTo>
                      <a:pt x="96" y="210"/>
                    </a:lnTo>
                    <a:lnTo>
                      <a:pt x="111" y="216"/>
                    </a:lnTo>
                    <a:lnTo>
                      <a:pt x="130" y="223"/>
                    </a:lnTo>
                    <a:lnTo>
                      <a:pt x="153" y="227"/>
                    </a:lnTo>
                    <a:lnTo>
                      <a:pt x="182" y="229"/>
                    </a:lnTo>
                    <a:lnTo>
                      <a:pt x="216" y="230"/>
                    </a:lnTo>
                    <a:lnTo>
                      <a:pt x="250" y="229"/>
                    </a:lnTo>
                    <a:lnTo>
                      <a:pt x="280" y="227"/>
                    </a:lnTo>
                    <a:lnTo>
                      <a:pt x="304" y="223"/>
                    </a:lnTo>
                    <a:lnTo>
                      <a:pt x="322" y="216"/>
                    </a:lnTo>
                    <a:lnTo>
                      <a:pt x="337" y="210"/>
                    </a:lnTo>
                    <a:lnTo>
                      <a:pt x="348" y="201"/>
                    </a:lnTo>
                    <a:lnTo>
                      <a:pt x="355" y="191"/>
                    </a:lnTo>
                    <a:lnTo>
                      <a:pt x="360" y="179"/>
                    </a:lnTo>
                    <a:lnTo>
                      <a:pt x="363" y="165"/>
                    </a:lnTo>
                    <a:lnTo>
                      <a:pt x="363" y="150"/>
                    </a:lnTo>
                    <a:lnTo>
                      <a:pt x="363" y="135"/>
                    </a:lnTo>
                    <a:lnTo>
                      <a:pt x="360" y="122"/>
                    </a:lnTo>
                    <a:lnTo>
                      <a:pt x="355" y="109"/>
                    </a:lnTo>
                    <a:lnTo>
                      <a:pt x="348" y="99"/>
                    </a:lnTo>
                    <a:lnTo>
                      <a:pt x="337" y="90"/>
                    </a:lnTo>
                    <a:lnTo>
                      <a:pt x="322" y="83"/>
                    </a:lnTo>
                    <a:lnTo>
                      <a:pt x="304" y="78"/>
                    </a:lnTo>
                    <a:lnTo>
                      <a:pt x="280" y="74"/>
                    </a:lnTo>
                    <a:lnTo>
                      <a:pt x="250" y="72"/>
                    </a:lnTo>
                    <a:lnTo>
                      <a:pt x="216" y="71"/>
                    </a:lnTo>
                    <a:close/>
                    <a:moveTo>
                      <a:pt x="216" y="0"/>
                    </a:moveTo>
                    <a:lnTo>
                      <a:pt x="234" y="0"/>
                    </a:lnTo>
                    <a:lnTo>
                      <a:pt x="254" y="1"/>
                    </a:lnTo>
                    <a:lnTo>
                      <a:pt x="276" y="2"/>
                    </a:lnTo>
                    <a:lnTo>
                      <a:pt x="298" y="5"/>
                    </a:lnTo>
                    <a:lnTo>
                      <a:pt x="321" y="9"/>
                    </a:lnTo>
                    <a:lnTo>
                      <a:pt x="343" y="17"/>
                    </a:lnTo>
                    <a:lnTo>
                      <a:pt x="364" y="26"/>
                    </a:lnTo>
                    <a:lnTo>
                      <a:pt x="383" y="37"/>
                    </a:lnTo>
                    <a:lnTo>
                      <a:pt x="400" y="53"/>
                    </a:lnTo>
                    <a:lnTo>
                      <a:pt x="516" y="53"/>
                    </a:lnTo>
                    <a:lnTo>
                      <a:pt x="533" y="37"/>
                    </a:lnTo>
                    <a:lnTo>
                      <a:pt x="553" y="26"/>
                    </a:lnTo>
                    <a:lnTo>
                      <a:pt x="574" y="17"/>
                    </a:lnTo>
                    <a:lnTo>
                      <a:pt x="596" y="9"/>
                    </a:lnTo>
                    <a:lnTo>
                      <a:pt x="618" y="5"/>
                    </a:lnTo>
                    <a:lnTo>
                      <a:pt x="640" y="2"/>
                    </a:lnTo>
                    <a:lnTo>
                      <a:pt x="662" y="1"/>
                    </a:lnTo>
                    <a:lnTo>
                      <a:pt x="682" y="0"/>
                    </a:lnTo>
                    <a:lnTo>
                      <a:pt x="699" y="0"/>
                    </a:lnTo>
                    <a:lnTo>
                      <a:pt x="715" y="0"/>
                    </a:lnTo>
                    <a:lnTo>
                      <a:pt x="732" y="0"/>
                    </a:lnTo>
                    <a:lnTo>
                      <a:pt x="749" y="1"/>
                    </a:lnTo>
                    <a:lnTo>
                      <a:pt x="768" y="3"/>
                    </a:lnTo>
                    <a:lnTo>
                      <a:pt x="787" y="6"/>
                    </a:lnTo>
                    <a:lnTo>
                      <a:pt x="806" y="10"/>
                    </a:lnTo>
                    <a:lnTo>
                      <a:pt x="825" y="16"/>
                    </a:lnTo>
                    <a:lnTo>
                      <a:pt x="843" y="24"/>
                    </a:lnTo>
                    <a:lnTo>
                      <a:pt x="860" y="33"/>
                    </a:lnTo>
                    <a:lnTo>
                      <a:pt x="875" y="45"/>
                    </a:lnTo>
                    <a:lnTo>
                      <a:pt x="889" y="59"/>
                    </a:lnTo>
                    <a:lnTo>
                      <a:pt x="900" y="77"/>
                    </a:lnTo>
                    <a:lnTo>
                      <a:pt x="908" y="98"/>
                    </a:lnTo>
                    <a:lnTo>
                      <a:pt x="914" y="123"/>
                    </a:lnTo>
                    <a:lnTo>
                      <a:pt x="916" y="150"/>
                    </a:lnTo>
                    <a:lnTo>
                      <a:pt x="914" y="178"/>
                    </a:lnTo>
                    <a:lnTo>
                      <a:pt x="908" y="202"/>
                    </a:lnTo>
                    <a:lnTo>
                      <a:pt x="900" y="223"/>
                    </a:lnTo>
                    <a:lnTo>
                      <a:pt x="889" y="241"/>
                    </a:lnTo>
                    <a:lnTo>
                      <a:pt x="875" y="255"/>
                    </a:lnTo>
                    <a:lnTo>
                      <a:pt x="860" y="267"/>
                    </a:lnTo>
                    <a:lnTo>
                      <a:pt x="843" y="277"/>
                    </a:lnTo>
                    <a:lnTo>
                      <a:pt x="825" y="285"/>
                    </a:lnTo>
                    <a:lnTo>
                      <a:pt x="806" y="290"/>
                    </a:lnTo>
                    <a:lnTo>
                      <a:pt x="787" y="294"/>
                    </a:lnTo>
                    <a:lnTo>
                      <a:pt x="768" y="297"/>
                    </a:lnTo>
                    <a:lnTo>
                      <a:pt x="749" y="298"/>
                    </a:lnTo>
                    <a:lnTo>
                      <a:pt x="732" y="299"/>
                    </a:lnTo>
                    <a:lnTo>
                      <a:pt x="715" y="299"/>
                    </a:lnTo>
                    <a:lnTo>
                      <a:pt x="699" y="300"/>
                    </a:lnTo>
                    <a:lnTo>
                      <a:pt x="685" y="299"/>
                    </a:lnTo>
                    <a:lnTo>
                      <a:pt x="668" y="299"/>
                    </a:lnTo>
                    <a:lnTo>
                      <a:pt x="650" y="298"/>
                    </a:lnTo>
                    <a:lnTo>
                      <a:pt x="632" y="297"/>
                    </a:lnTo>
                    <a:lnTo>
                      <a:pt x="613" y="294"/>
                    </a:lnTo>
                    <a:lnTo>
                      <a:pt x="593" y="290"/>
                    </a:lnTo>
                    <a:lnTo>
                      <a:pt x="575" y="285"/>
                    </a:lnTo>
                    <a:lnTo>
                      <a:pt x="557" y="277"/>
                    </a:lnTo>
                    <a:lnTo>
                      <a:pt x="540" y="267"/>
                    </a:lnTo>
                    <a:lnTo>
                      <a:pt x="524" y="255"/>
                    </a:lnTo>
                    <a:lnTo>
                      <a:pt x="511" y="241"/>
                    </a:lnTo>
                    <a:lnTo>
                      <a:pt x="500" y="224"/>
                    </a:lnTo>
                    <a:lnTo>
                      <a:pt x="491" y="202"/>
                    </a:lnTo>
                    <a:lnTo>
                      <a:pt x="486" y="179"/>
                    </a:lnTo>
                    <a:lnTo>
                      <a:pt x="484" y="150"/>
                    </a:lnTo>
                    <a:lnTo>
                      <a:pt x="485" y="137"/>
                    </a:lnTo>
                    <a:lnTo>
                      <a:pt x="486" y="125"/>
                    </a:lnTo>
                    <a:lnTo>
                      <a:pt x="430" y="125"/>
                    </a:lnTo>
                    <a:lnTo>
                      <a:pt x="432" y="137"/>
                    </a:lnTo>
                    <a:lnTo>
                      <a:pt x="432" y="150"/>
                    </a:lnTo>
                    <a:lnTo>
                      <a:pt x="430" y="179"/>
                    </a:lnTo>
                    <a:lnTo>
                      <a:pt x="425" y="202"/>
                    </a:lnTo>
                    <a:lnTo>
                      <a:pt x="416" y="224"/>
                    </a:lnTo>
                    <a:lnTo>
                      <a:pt x="405" y="241"/>
                    </a:lnTo>
                    <a:lnTo>
                      <a:pt x="392" y="255"/>
                    </a:lnTo>
                    <a:lnTo>
                      <a:pt x="377" y="267"/>
                    </a:lnTo>
                    <a:lnTo>
                      <a:pt x="360" y="277"/>
                    </a:lnTo>
                    <a:lnTo>
                      <a:pt x="342" y="284"/>
                    </a:lnTo>
                    <a:lnTo>
                      <a:pt x="323" y="290"/>
                    </a:lnTo>
                    <a:lnTo>
                      <a:pt x="304" y="294"/>
                    </a:lnTo>
                    <a:lnTo>
                      <a:pt x="285" y="296"/>
                    </a:lnTo>
                    <a:lnTo>
                      <a:pt x="266" y="298"/>
                    </a:lnTo>
                    <a:lnTo>
                      <a:pt x="248" y="299"/>
                    </a:lnTo>
                    <a:lnTo>
                      <a:pt x="231" y="299"/>
                    </a:lnTo>
                    <a:lnTo>
                      <a:pt x="216" y="299"/>
                    </a:lnTo>
                    <a:lnTo>
                      <a:pt x="201" y="299"/>
                    </a:lnTo>
                    <a:lnTo>
                      <a:pt x="185" y="299"/>
                    </a:lnTo>
                    <a:lnTo>
                      <a:pt x="167" y="298"/>
                    </a:lnTo>
                    <a:lnTo>
                      <a:pt x="148" y="296"/>
                    </a:lnTo>
                    <a:lnTo>
                      <a:pt x="129" y="294"/>
                    </a:lnTo>
                    <a:lnTo>
                      <a:pt x="110" y="290"/>
                    </a:lnTo>
                    <a:lnTo>
                      <a:pt x="91" y="284"/>
                    </a:lnTo>
                    <a:lnTo>
                      <a:pt x="73" y="277"/>
                    </a:lnTo>
                    <a:lnTo>
                      <a:pt x="57" y="267"/>
                    </a:lnTo>
                    <a:lnTo>
                      <a:pt x="41" y="255"/>
                    </a:lnTo>
                    <a:lnTo>
                      <a:pt x="27" y="240"/>
                    </a:lnTo>
                    <a:lnTo>
                      <a:pt x="16" y="223"/>
                    </a:lnTo>
                    <a:lnTo>
                      <a:pt x="7" y="202"/>
                    </a:lnTo>
                    <a:lnTo>
                      <a:pt x="2" y="178"/>
                    </a:lnTo>
                    <a:lnTo>
                      <a:pt x="0" y="150"/>
                    </a:lnTo>
                    <a:lnTo>
                      <a:pt x="2" y="122"/>
                    </a:lnTo>
                    <a:lnTo>
                      <a:pt x="7" y="98"/>
                    </a:lnTo>
                    <a:lnTo>
                      <a:pt x="16" y="77"/>
                    </a:lnTo>
                    <a:lnTo>
                      <a:pt x="27" y="59"/>
                    </a:lnTo>
                    <a:lnTo>
                      <a:pt x="41" y="45"/>
                    </a:lnTo>
                    <a:lnTo>
                      <a:pt x="57" y="33"/>
                    </a:lnTo>
                    <a:lnTo>
                      <a:pt x="73" y="23"/>
                    </a:lnTo>
                    <a:lnTo>
                      <a:pt x="91" y="16"/>
                    </a:lnTo>
                    <a:lnTo>
                      <a:pt x="110" y="10"/>
                    </a:lnTo>
                    <a:lnTo>
                      <a:pt x="129" y="6"/>
                    </a:lnTo>
                    <a:lnTo>
                      <a:pt x="148" y="3"/>
                    </a:lnTo>
                    <a:lnTo>
                      <a:pt x="167" y="1"/>
                    </a:lnTo>
                    <a:lnTo>
                      <a:pt x="185" y="0"/>
                    </a:lnTo>
                    <a:lnTo>
                      <a:pt x="201" y="0"/>
                    </a:lnTo>
                    <a:lnTo>
                      <a:pt x="2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75" name="Freeform 24">
                <a:extLst>
                  <a:ext uri="{FF2B5EF4-FFF2-40B4-BE49-F238E27FC236}">
                    <a16:creationId xmlns:a16="http://schemas.microsoft.com/office/drawing/2014/main" id="{9D3F9A29-D560-5742-9F82-8F7F0DAD5AB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97" y="4335"/>
                <a:ext cx="217" cy="124"/>
              </a:xfrm>
              <a:custGeom>
                <a:avLst/>
                <a:gdLst>
                  <a:gd name="T0" fmla="*/ 1796 w 2393"/>
                  <a:gd name="T1" fmla="*/ 704 h 1360"/>
                  <a:gd name="T2" fmla="*/ 1761 w 2393"/>
                  <a:gd name="T3" fmla="*/ 720 h 1360"/>
                  <a:gd name="T4" fmla="*/ 1590 w 2393"/>
                  <a:gd name="T5" fmla="*/ 904 h 1360"/>
                  <a:gd name="T6" fmla="*/ 1882 w 2393"/>
                  <a:gd name="T7" fmla="*/ 733 h 1360"/>
                  <a:gd name="T8" fmla="*/ 1851 w 2393"/>
                  <a:gd name="T9" fmla="*/ 709 h 1360"/>
                  <a:gd name="T10" fmla="*/ 1814 w 2393"/>
                  <a:gd name="T11" fmla="*/ 702 h 1360"/>
                  <a:gd name="T12" fmla="*/ 1831 w 2393"/>
                  <a:gd name="T13" fmla="*/ 20 h 1360"/>
                  <a:gd name="T14" fmla="*/ 1950 w 2393"/>
                  <a:gd name="T15" fmla="*/ 61 h 1360"/>
                  <a:gd name="T16" fmla="*/ 2057 w 2393"/>
                  <a:gd name="T17" fmla="*/ 121 h 1360"/>
                  <a:gd name="T18" fmla="*/ 2154 w 2393"/>
                  <a:gd name="T19" fmla="*/ 196 h 1360"/>
                  <a:gd name="T20" fmla="*/ 2235 w 2393"/>
                  <a:gd name="T21" fmla="*/ 286 h 1360"/>
                  <a:gd name="T22" fmla="*/ 2301 w 2393"/>
                  <a:gd name="T23" fmla="*/ 388 h 1360"/>
                  <a:gd name="T24" fmla="*/ 2352 w 2393"/>
                  <a:gd name="T25" fmla="*/ 501 h 1360"/>
                  <a:gd name="T26" fmla="*/ 2382 w 2393"/>
                  <a:gd name="T27" fmla="*/ 622 h 1360"/>
                  <a:gd name="T28" fmla="*/ 2393 w 2393"/>
                  <a:gd name="T29" fmla="*/ 748 h 1360"/>
                  <a:gd name="T30" fmla="*/ 2390 w 2393"/>
                  <a:gd name="T31" fmla="*/ 1230 h 1360"/>
                  <a:gd name="T32" fmla="*/ 2370 w 2393"/>
                  <a:gd name="T33" fmla="*/ 1282 h 1360"/>
                  <a:gd name="T34" fmla="*/ 2335 w 2393"/>
                  <a:gd name="T35" fmla="*/ 1324 h 1360"/>
                  <a:gd name="T36" fmla="*/ 2286 w 2393"/>
                  <a:gd name="T37" fmla="*/ 1351 h 1360"/>
                  <a:gd name="T38" fmla="*/ 2230 w 2393"/>
                  <a:gd name="T39" fmla="*/ 1360 h 1360"/>
                  <a:gd name="T40" fmla="*/ 129 w 2393"/>
                  <a:gd name="T41" fmla="*/ 1358 h 1360"/>
                  <a:gd name="T42" fmla="*/ 77 w 2393"/>
                  <a:gd name="T43" fmla="*/ 1339 h 1360"/>
                  <a:gd name="T44" fmla="*/ 36 w 2393"/>
                  <a:gd name="T45" fmla="*/ 1304 h 1360"/>
                  <a:gd name="T46" fmla="*/ 10 w 2393"/>
                  <a:gd name="T47" fmla="*/ 1256 h 1360"/>
                  <a:gd name="T48" fmla="*/ 0 w 2393"/>
                  <a:gd name="T49" fmla="*/ 1200 h 1360"/>
                  <a:gd name="T50" fmla="*/ 3 w 2393"/>
                  <a:gd name="T51" fmla="*/ 684 h 1360"/>
                  <a:gd name="T52" fmla="*/ 23 w 2393"/>
                  <a:gd name="T53" fmla="*/ 561 h 1360"/>
                  <a:gd name="T54" fmla="*/ 63 w 2393"/>
                  <a:gd name="T55" fmla="*/ 443 h 1360"/>
                  <a:gd name="T56" fmla="*/ 122 w 2393"/>
                  <a:gd name="T57" fmla="*/ 336 h 1360"/>
                  <a:gd name="T58" fmla="*/ 195 w 2393"/>
                  <a:gd name="T59" fmla="*/ 240 h 1360"/>
                  <a:gd name="T60" fmla="*/ 283 w 2393"/>
                  <a:gd name="T61" fmla="*/ 157 h 1360"/>
                  <a:gd name="T62" fmla="*/ 385 w 2393"/>
                  <a:gd name="T63" fmla="*/ 89 h 1360"/>
                  <a:gd name="T64" fmla="*/ 498 w 2393"/>
                  <a:gd name="T65" fmla="*/ 38 h 1360"/>
                  <a:gd name="T66" fmla="*/ 640 w 2393"/>
                  <a:gd name="T67" fmla="*/ 0 h 1360"/>
                  <a:gd name="T68" fmla="*/ 1748 w 2393"/>
                  <a:gd name="T69" fmla="*/ 0 h 1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393" h="1360">
                    <a:moveTo>
                      <a:pt x="1814" y="702"/>
                    </a:moveTo>
                    <a:lnTo>
                      <a:pt x="1796" y="704"/>
                    </a:lnTo>
                    <a:lnTo>
                      <a:pt x="1778" y="709"/>
                    </a:lnTo>
                    <a:lnTo>
                      <a:pt x="1761" y="720"/>
                    </a:lnTo>
                    <a:lnTo>
                      <a:pt x="1746" y="733"/>
                    </a:lnTo>
                    <a:lnTo>
                      <a:pt x="1590" y="904"/>
                    </a:lnTo>
                    <a:lnTo>
                      <a:pt x="2038" y="904"/>
                    </a:lnTo>
                    <a:lnTo>
                      <a:pt x="1882" y="733"/>
                    </a:lnTo>
                    <a:lnTo>
                      <a:pt x="1867" y="719"/>
                    </a:lnTo>
                    <a:lnTo>
                      <a:pt x="1851" y="709"/>
                    </a:lnTo>
                    <a:lnTo>
                      <a:pt x="1833" y="703"/>
                    </a:lnTo>
                    <a:lnTo>
                      <a:pt x="1814" y="702"/>
                    </a:lnTo>
                    <a:close/>
                    <a:moveTo>
                      <a:pt x="1748" y="0"/>
                    </a:moveTo>
                    <a:lnTo>
                      <a:pt x="1831" y="20"/>
                    </a:lnTo>
                    <a:lnTo>
                      <a:pt x="1892" y="38"/>
                    </a:lnTo>
                    <a:lnTo>
                      <a:pt x="1950" y="61"/>
                    </a:lnTo>
                    <a:lnTo>
                      <a:pt x="2005" y="88"/>
                    </a:lnTo>
                    <a:lnTo>
                      <a:pt x="2057" y="121"/>
                    </a:lnTo>
                    <a:lnTo>
                      <a:pt x="2107" y="157"/>
                    </a:lnTo>
                    <a:lnTo>
                      <a:pt x="2154" y="196"/>
                    </a:lnTo>
                    <a:lnTo>
                      <a:pt x="2196" y="239"/>
                    </a:lnTo>
                    <a:lnTo>
                      <a:pt x="2235" y="286"/>
                    </a:lnTo>
                    <a:lnTo>
                      <a:pt x="2270" y="336"/>
                    </a:lnTo>
                    <a:lnTo>
                      <a:pt x="2301" y="388"/>
                    </a:lnTo>
                    <a:lnTo>
                      <a:pt x="2328" y="443"/>
                    </a:lnTo>
                    <a:lnTo>
                      <a:pt x="2352" y="501"/>
                    </a:lnTo>
                    <a:lnTo>
                      <a:pt x="2369" y="561"/>
                    </a:lnTo>
                    <a:lnTo>
                      <a:pt x="2382" y="622"/>
                    </a:lnTo>
                    <a:lnTo>
                      <a:pt x="2390" y="684"/>
                    </a:lnTo>
                    <a:lnTo>
                      <a:pt x="2393" y="748"/>
                    </a:lnTo>
                    <a:lnTo>
                      <a:pt x="2393" y="1200"/>
                    </a:lnTo>
                    <a:lnTo>
                      <a:pt x="2390" y="1230"/>
                    </a:lnTo>
                    <a:lnTo>
                      <a:pt x="2383" y="1256"/>
                    </a:lnTo>
                    <a:lnTo>
                      <a:pt x="2370" y="1282"/>
                    </a:lnTo>
                    <a:lnTo>
                      <a:pt x="2354" y="1304"/>
                    </a:lnTo>
                    <a:lnTo>
                      <a:pt x="2335" y="1324"/>
                    </a:lnTo>
                    <a:lnTo>
                      <a:pt x="2311" y="1339"/>
                    </a:lnTo>
                    <a:lnTo>
                      <a:pt x="2286" y="1351"/>
                    </a:lnTo>
                    <a:lnTo>
                      <a:pt x="2259" y="1358"/>
                    </a:lnTo>
                    <a:lnTo>
                      <a:pt x="2230" y="1360"/>
                    </a:lnTo>
                    <a:lnTo>
                      <a:pt x="157" y="1360"/>
                    </a:lnTo>
                    <a:lnTo>
                      <a:pt x="129" y="1358"/>
                    </a:lnTo>
                    <a:lnTo>
                      <a:pt x="101" y="1351"/>
                    </a:lnTo>
                    <a:lnTo>
                      <a:pt x="77" y="1339"/>
                    </a:lnTo>
                    <a:lnTo>
                      <a:pt x="55" y="1324"/>
                    </a:lnTo>
                    <a:lnTo>
                      <a:pt x="36" y="1304"/>
                    </a:lnTo>
                    <a:lnTo>
                      <a:pt x="21" y="1282"/>
                    </a:lnTo>
                    <a:lnTo>
                      <a:pt x="10" y="1256"/>
                    </a:lnTo>
                    <a:lnTo>
                      <a:pt x="3" y="1230"/>
                    </a:lnTo>
                    <a:lnTo>
                      <a:pt x="0" y="1200"/>
                    </a:lnTo>
                    <a:lnTo>
                      <a:pt x="0" y="748"/>
                    </a:lnTo>
                    <a:lnTo>
                      <a:pt x="3" y="684"/>
                    </a:lnTo>
                    <a:lnTo>
                      <a:pt x="11" y="622"/>
                    </a:lnTo>
                    <a:lnTo>
                      <a:pt x="23" y="561"/>
                    </a:lnTo>
                    <a:lnTo>
                      <a:pt x="41" y="501"/>
                    </a:lnTo>
                    <a:lnTo>
                      <a:pt x="63" y="443"/>
                    </a:lnTo>
                    <a:lnTo>
                      <a:pt x="90" y="389"/>
                    </a:lnTo>
                    <a:lnTo>
                      <a:pt x="122" y="336"/>
                    </a:lnTo>
                    <a:lnTo>
                      <a:pt x="156" y="286"/>
                    </a:lnTo>
                    <a:lnTo>
                      <a:pt x="195" y="240"/>
                    </a:lnTo>
                    <a:lnTo>
                      <a:pt x="237" y="196"/>
                    </a:lnTo>
                    <a:lnTo>
                      <a:pt x="283" y="157"/>
                    </a:lnTo>
                    <a:lnTo>
                      <a:pt x="332" y="121"/>
                    </a:lnTo>
                    <a:lnTo>
                      <a:pt x="385" y="89"/>
                    </a:lnTo>
                    <a:lnTo>
                      <a:pt x="440" y="62"/>
                    </a:lnTo>
                    <a:lnTo>
                      <a:pt x="498" y="38"/>
                    </a:lnTo>
                    <a:lnTo>
                      <a:pt x="559" y="20"/>
                    </a:lnTo>
                    <a:lnTo>
                      <a:pt x="640" y="0"/>
                    </a:lnTo>
                    <a:lnTo>
                      <a:pt x="1193" y="1280"/>
                    </a:lnTo>
                    <a:lnTo>
                      <a:pt x="174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76" name="Freeform 25">
                <a:extLst>
                  <a:ext uri="{FF2B5EF4-FFF2-40B4-BE49-F238E27FC236}">
                    <a16:creationId xmlns:a16="http://schemas.microsoft.com/office/drawing/2014/main" id="{C44617BC-841C-2E4E-8F4B-0AC1C0637B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89" y="4347"/>
                <a:ext cx="34" cy="83"/>
              </a:xfrm>
              <a:custGeom>
                <a:avLst/>
                <a:gdLst>
                  <a:gd name="T0" fmla="*/ 135 w 373"/>
                  <a:gd name="T1" fmla="*/ 0 h 915"/>
                  <a:gd name="T2" fmla="*/ 237 w 373"/>
                  <a:gd name="T3" fmla="*/ 0 h 915"/>
                  <a:gd name="T4" fmla="*/ 258 w 373"/>
                  <a:gd name="T5" fmla="*/ 2 h 915"/>
                  <a:gd name="T6" fmla="*/ 278 w 373"/>
                  <a:gd name="T7" fmla="*/ 9 h 915"/>
                  <a:gd name="T8" fmla="*/ 295 w 373"/>
                  <a:gd name="T9" fmla="*/ 21 h 915"/>
                  <a:gd name="T10" fmla="*/ 310 w 373"/>
                  <a:gd name="T11" fmla="*/ 36 h 915"/>
                  <a:gd name="T12" fmla="*/ 321 w 373"/>
                  <a:gd name="T13" fmla="*/ 53 h 915"/>
                  <a:gd name="T14" fmla="*/ 328 w 373"/>
                  <a:gd name="T15" fmla="*/ 74 h 915"/>
                  <a:gd name="T16" fmla="*/ 366 w 373"/>
                  <a:gd name="T17" fmla="*/ 234 h 915"/>
                  <a:gd name="T18" fmla="*/ 368 w 373"/>
                  <a:gd name="T19" fmla="*/ 257 h 915"/>
                  <a:gd name="T20" fmla="*/ 365 w 373"/>
                  <a:gd name="T21" fmla="*/ 281 h 915"/>
                  <a:gd name="T22" fmla="*/ 357 w 373"/>
                  <a:gd name="T23" fmla="*/ 301 h 915"/>
                  <a:gd name="T24" fmla="*/ 345 w 373"/>
                  <a:gd name="T25" fmla="*/ 319 h 915"/>
                  <a:gd name="T26" fmla="*/ 329 w 373"/>
                  <a:gd name="T27" fmla="*/ 334 h 915"/>
                  <a:gd name="T28" fmla="*/ 309 w 373"/>
                  <a:gd name="T29" fmla="*/ 345 h 915"/>
                  <a:gd name="T30" fmla="*/ 287 w 373"/>
                  <a:gd name="T31" fmla="*/ 351 h 915"/>
                  <a:gd name="T32" fmla="*/ 373 w 373"/>
                  <a:gd name="T33" fmla="*/ 438 h 915"/>
                  <a:gd name="T34" fmla="*/ 187 w 373"/>
                  <a:gd name="T35" fmla="*/ 915 h 915"/>
                  <a:gd name="T36" fmla="*/ 0 w 373"/>
                  <a:gd name="T37" fmla="*/ 438 h 915"/>
                  <a:gd name="T38" fmla="*/ 85 w 373"/>
                  <a:gd name="T39" fmla="*/ 351 h 915"/>
                  <a:gd name="T40" fmla="*/ 63 w 373"/>
                  <a:gd name="T41" fmla="*/ 345 h 915"/>
                  <a:gd name="T42" fmla="*/ 44 w 373"/>
                  <a:gd name="T43" fmla="*/ 334 h 915"/>
                  <a:gd name="T44" fmla="*/ 27 w 373"/>
                  <a:gd name="T45" fmla="*/ 319 h 915"/>
                  <a:gd name="T46" fmla="*/ 15 w 373"/>
                  <a:gd name="T47" fmla="*/ 301 h 915"/>
                  <a:gd name="T48" fmla="*/ 7 w 373"/>
                  <a:gd name="T49" fmla="*/ 281 h 915"/>
                  <a:gd name="T50" fmla="*/ 4 w 373"/>
                  <a:gd name="T51" fmla="*/ 257 h 915"/>
                  <a:gd name="T52" fmla="*/ 6 w 373"/>
                  <a:gd name="T53" fmla="*/ 234 h 915"/>
                  <a:gd name="T54" fmla="*/ 44 w 373"/>
                  <a:gd name="T55" fmla="*/ 74 h 915"/>
                  <a:gd name="T56" fmla="*/ 52 w 373"/>
                  <a:gd name="T57" fmla="*/ 53 h 915"/>
                  <a:gd name="T58" fmla="*/ 63 w 373"/>
                  <a:gd name="T59" fmla="*/ 36 h 915"/>
                  <a:gd name="T60" fmla="*/ 77 w 373"/>
                  <a:gd name="T61" fmla="*/ 21 h 915"/>
                  <a:gd name="T62" fmla="*/ 95 w 373"/>
                  <a:gd name="T63" fmla="*/ 9 h 915"/>
                  <a:gd name="T64" fmla="*/ 114 w 373"/>
                  <a:gd name="T65" fmla="*/ 2 h 915"/>
                  <a:gd name="T66" fmla="*/ 135 w 373"/>
                  <a:gd name="T67" fmla="*/ 0 h 9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73" h="915">
                    <a:moveTo>
                      <a:pt x="135" y="0"/>
                    </a:moveTo>
                    <a:lnTo>
                      <a:pt x="237" y="0"/>
                    </a:lnTo>
                    <a:lnTo>
                      <a:pt x="258" y="2"/>
                    </a:lnTo>
                    <a:lnTo>
                      <a:pt x="278" y="9"/>
                    </a:lnTo>
                    <a:lnTo>
                      <a:pt x="295" y="21"/>
                    </a:lnTo>
                    <a:lnTo>
                      <a:pt x="310" y="36"/>
                    </a:lnTo>
                    <a:lnTo>
                      <a:pt x="321" y="53"/>
                    </a:lnTo>
                    <a:lnTo>
                      <a:pt x="328" y="74"/>
                    </a:lnTo>
                    <a:lnTo>
                      <a:pt x="366" y="234"/>
                    </a:lnTo>
                    <a:lnTo>
                      <a:pt x="368" y="257"/>
                    </a:lnTo>
                    <a:lnTo>
                      <a:pt x="365" y="281"/>
                    </a:lnTo>
                    <a:lnTo>
                      <a:pt x="357" y="301"/>
                    </a:lnTo>
                    <a:lnTo>
                      <a:pt x="345" y="319"/>
                    </a:lnTo>
                    <a:lnTo>
                      <a:pt x="329" y="334"/>
                    </a:lnTo>
                    <a:lnTo>
                      <a:pt x="309" y="345"/>
                    </a:lnTo>
                    <a:lnTo>
                      <a:pt x="287" y="351"/>
                    </a:lnTo>
                    <a:lnTo>
                      <a:pt x="373" y="438"/>
                    </a:lnTo>
                    <a:lnTo>
                      <a:pt x="187" y="915"/>
                    </a:lnTo>
                    <a:lnTo>
                      <a:pt x="0" y="438"/>
                    </a:lnTo>
                    <a:lnTo>
                      <a:pt x="85" y="351"/>
                    </a:lnTo>
                    <a:lnTo>
                      <a:pt x="63" y="345"/>
                    </a:lnTo>
                    <a:lnTo>
                      <a:pt x="44" y="334"/>
                    </a:lnTo>
                    <a:lnTo>
                      <a:pt x="27" y="319"/>
                    </a:lnTo>
                    <a:lnTo>
                      <a:pt x="15" y="301"/>
                    </a:lnTo>
                    <a:lnTo>
                      <a:pt x="7" y="281"/>
                    </a:lnTo>
                    <a:lnTo>
                      <a:pt x="4" y="257"/>
                    </a:lnTo>
                    <a:lnTo>
                      <a:pt x="6" y="234"/>
                    </a:lnTo>
                    <a:lnTo>
                      <a:pt x="44" y="74"/>
                    </a:lnTo>
                    <a:lnTo>
                      <a:pt x="52" y="53"/>
                    </a:lnTo>
                    <a:lnTo>
                      <a:pt x="63" y="36"/>
                    </a:lnTo>
                    <a:lnTo>
                      <a:pt x="77" y="21"/>
                    </a:lnTo>
                    <a:lnTo>
                      <a:pt x="95" y="9"/>
                    </a:lnTo>
                    <a:lnTo>
                      <a:pt x="114" y="2"/>
                    </a:lnTo>
                    <a:lnTo>
                      <a:pt x="13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66" name="그래픽 65">
              <a:extLst>
                <a:ext uri="{FF2B5EF4-FFF2-40B4-BE49-F238E27FC236}">
                  <a16:creationId xmlns:a16="http://schemas.microsoft.com/office/drawing/2014/main" id="{136B69D5-367F-8B4C-873E-0BAE5780B1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91426" y="2085076"/>
              <a:ext cx="217800" cy="272250"/>
            </a:xfrm>
            <a:prstGeom prst="rect">
              <a:avLst/>
            </a:prstGeom>
          </p:spPr>
        </p:pic>
        <p:pic>
          <p:nvPicPr>
            <p:cNvPr id="67" name="그래픽 66">
              <a:extLst>
                <a:ext uri="{FF2B5EF4-FFF2-40B4-BE49-F238E27FC236}">
                  <a16:creationId xmlns:a16="http://schemas.microsoft.com/office/drawing/2014/main" id="{155EA300-EB4E-DF48-A4A0-767476B99A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b="15182"/>
            <a:stretch/>
          </p:blipFill>
          <p:spPr>
            <a:xfrm>
              <a:off x="582929" y="2764135"/>
              <a:ext cx="198000" cy="209924"/>
            </a:xfrm>
            <a:prstGeom prst="rect">
              <a:avLst/>
            </a:prstGeom>
          </p:spPr>
        </p:pic>
        <p:pic>
          <p:nvPicPr>
            <p:cNvPr id="68" name="그래픽 67">
              <a:extLst>
                <a:ext uri="{FF2B5EF4-FFF2-40B4-BE49-F238E27FC236}">
                  <a16:creationId xmlns:a16="http://schemas.microsoft.com/office/drawing/2014/main" id="{A0252B7D-AF9C-AB4B-ACB2-3BBFEFF220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b="11380"/>
            <a:stretch/>
          </p:blipFill>
          <p:spPr>
            <a:xfrm>
              <a:off x="589490" y="3434153"/>
              <a:ext cx="198000" cy="217580"/>
            </a:xfrm>
            <a:prstGeom prst="rect">
              <a:avLst/>
            </a:prstGeom>
          </p:spPr>
        </p:pic>
        <p:pic>
          <p:nvPicPr>
            <p:cNvPr id="69" name="그래픽 68">
              <a:extLst>
                <a:ext uri="{FF2B5EF4-FFF2-40B4-BE49-F238E27FC236}">
                  <a16:creationId xmlns:a16="http://schemas.microsoft.com/office/drawing/2014/main" id="{7B948EB0-0A38-884E-A42D-163729C03A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b="15182"/>
            <a:stretch/>
          </p:blipFill>
          <p:spPr>
            <a:xfrm>
              <a:off x="582929" y="4061027"/>
              <a:ext cx="198000" cy="209924"/>
            </a:xfrm>
            <a:prstGeom prst="rect">
              <a:avLst/>
            </a:prstGeom>
          </p:spPr>
        </p:pic>
        <p:pic>
          <p:nvPicPr>
            <p:cNvPr id="70" name="그래픽 69">
              <a:extLst>
                <a:ext uri="{FF2B5EF4-FFF2-40B4-BE49-F238E27FC236}">
                  <a16:creationId xmlns:a16="http://schemas.microsoft.com/office/drawing/2014/main" id="{A71921A0-F6C2-5249-BD6A-A9B926DF36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 b="13069"/>
            <a:stretch/>
          </p:blipFill>
          <p:spPr>
            <a:xfrm>
              <a:off x="589129" y="4680355"/>
              <a:ext cx="198000" cy="215155"/>
            </a:xfrm>
            <a:prstGeom prst="rect">
              <a:avLst/>
            </a:prstGeom>
          </p:spPr>
        </p:pic>
        <p:pic>
          <p:nvPicPr>
            <p:cNvPr id="71" name="그래픽 70">
              <a:extLst>
                <a:ext uri="{FF2B5EF4-FFF2-40B4-BE49-F238E27FC236}">
                  <a16:creationId xmlns:a16="http://schemas.microsoft.com/office/drawing/2014/main" id="{01142FD4-3F02-A14E-9D43-EFB4B36838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 b="13069"/>
            <a:stretch/>
          </p:blipFill>
          <p:spPr>
            <a:xfrm>
              <a:off x="581489" y="5299921"/>
              <a:ext cx="198000" cy="215155"/>
            </a:xfrm>
            <a:prstGeom prst="rect">
              <a:avLst/>
            </a:prstGeom>
          </p:spPr>
        </p:pic>
        <p:pic>
          <p:nvPicPr>
            <p:cNvPr id="72" name="그래픽 71">
              <a:extLst>
                <a:ext uri="{FF2B5EF4-FFF2-40B4-BE49-F238E27FC236}">
                  <a16:creationId xmlns:a16="http://schemas.microsoft.com/office/drawing/2014/main" id="{E8F8371D-01D6-5747-82A0-313AEED60A4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rcRect b="13069"/>
            <a:stretch/>
          </p:blipFill>
          <p:spPr>
            <a:xfrm>
              <a:off x="572526" y="5925808"/>
              <a:ext cx="198000" cy="215155"/>
            </a:xfrm>
            <a:prstGeom prst="rect">
              <a:avLst/>
            </a:prstGeom>
          </p:spPr>
        </p:pic>
      </p:grpSp>
      <p:sp>
        <p:nvSpPr>
          <p:cNvPr id="100" name="TextBox 99">
            <a:extLst>
              <a:ext uri="{FF2B5EF4-FFF2-40B4-BE49-F238E27FC236}">
                <a16:creationId xmlns:a16="http://schemas.microsoft.com/office/drawing/2014/main" id="{88821EED-B3D6-2049-89F5-2E6F278DA888}"/>
              </a:ext>
            </a:extLst>
          </p:cNvPr>
          <p:cNvSpPr txBox="1"/>
          <p:nvPr/>
        </p:nvSpPr>
        <p:spPr>
          <a:xfrm>
            <a:off x="1266068" y="699781"/>
            <a:ext cx="29808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i="1" spc="3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요구사항정의서</a:t>
            </a:r>
            <a:endParaRPr kumimoji="1" lang="ko-Kore-KR" altLang="en-US" sz="2400" b="1" i="1" spc="3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3AE97995-1B50-804C-B098-3E0FA19BEC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4654766"/>
              </p:ext>
            </p:extLst>
          </p:nvPr>
        </p:nvGraphicFramePr>
        <p:xfrm>
          <a:off x="1470026" y="1588363"/>
          <a:ext cx="9645590" cy="386275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46552">
                  <a:extLst>
                    <a:ext uri="{9D8B030D-6E8A-4147-A177-3AD203B41FA5}">
                      <a16:colId xmlns:a16="http://schemas.microsoft.com/office/drawing/2014/main" val="3978300761"/>
                    </a:ext>
                  </a:extLst>
                </a:gridCol>
                <a:gridCol w="795951">
                  <a:extLst>
                    <a:ext uri="{9D8B030D-6E8A-4147-A177-3AD203B41FA5}">
                      <a16:colId xmlns:a16="http://schemas.microsoft.com/office/drawing/2014/main" val="1463978941"/>
                    </a:ext>
                  </a:extLst>
                </a:gridCol>
                <a:gridCol w="2941036">
                  <a:extLst>
                    <a:ext uri="{9D8B030D-6E8A-4147-A177-3AD203B41FA5}">
                      <a16:colId xmlns:a16="http://schemas.microsoft.com/office/drawing/2014/main" val="844713387"/>
                    </a:ext>
                  </a:extLst>
                </a:gridCol>
                <a:gridCol w="451038">
                  <a:extLst>
                    <a:ext uri="{9D8B030D-6E8A-4147-A177-3AD203B41FA5}">
                      <a16:colId xmlns:a16="http://schemas.microsoft.com/office/drawing/2014/main" val="3485529291"/>
                    </a:ext>
                  </a:extLst>
                </a:gridCol>
                <a:gridCol w="282562">
                  <a:extLst>
                    <a:ext uri="{9D8B030D-6E8A-4147-A177-3AD203B41FA5}">
                      <a16:colId xmlns:a16="http://schemas.microsoft.com/office/drawing/2014/main" val="2539493312"/>
                    </a:ext>
                  </a:extLst>
                </a:gridCol>
                <a:gridCol w="282562">
                  <a:extLst>
                    <a:ext uri="{9D8B030D-6E8A-4147-A177-3AD203B41FA5}">
                      <a16:colId xmlns:a16="http://schemas.microsoft.com/office/drawing/2014/main" val="1745677312"/>
                    </a:ext>
                  </a:extLst>
                </a:gridCol>
                <a:gridCol w="282562">
                  <a:extLst>
                    <a:ext uri="{9D8B030D-6E8A-4147-A177-3AD203B41FA5}">
                      <a16:colId xmlns:a16="http://schemas.microsoft.com/office/drawing/2014/main" val="4085640414"/>
                    </a:ext>
                  </a:extLst>
                </a:gridCol>
                <a:gridCol w="3498203">
                  <a:extLst>
                    <a:ext uri="{9D8B030D-6E8A-4147-A177-3AD203B41FA5}">
                      <a16:colId xmlns:a16="http://schemas.microsoft.com/office/drawing/2014/main" val="2065333936"/>
                    </a:ext>
                  </a:extLst>
                </a:gridCol>
                <a:gridCol w="282562">
                  <a:extLst>
                    <a:ext uri="{9D8B030D-6E8A-4147-A177-3AD203B41FA5}">
                      <a16:colId xmlns:a16="http://schemas.microsoft.com/office/drawing/2014/main" val="3494474501"/>
                    </a:ext>
                  </a:extLst>
                </a:gridCol>
                <a:gridCol w="282562">
                  <a:extLst>
                    <a:ext uri="{9D8B030D-6E8A-4147-A177-3AD203B41FA5}">
                      <a16:colId xmlns:a16="http://schemas.microsoft.com/office/drawing/2014/main" val="3145039324"/>
                    </a:ext>
                  </a:extLst>
                </a:gridCol>
              </a:tblGrid>
              <a:tr h="504524">
                <a:tc>
                  <a:txBody>
                    <a:bodyPr/>
                    <a:lstStyle/>
                    <a:p>
                      <a:pPr algn="ctr" fontAlgn="ctr"/>
                      <a:r>
                        <a:rPr lang="en" sz="500" u="none" strike="noStrike">
                          <a:effectLst/>
                        </a:rPr>
                        <a:t>CM_E01</a:t>
                      </a:r>
                      <a:endParaRPr lang="en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게시글 리스트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게시글 열람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기능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500" u="none" strike="noStrike">
                          <a:effectLst/>
                        </a:rPr>
                        <a:t>5</a:t>
                      </a:r>
                      <a:endParaRPr lang="en-US" altLang="ko-Kore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상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이다연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 로그인 유무에 따라</a:t>
                      </a:r>
                      <a:br>
                        <a:rPr lang="ko-KR" altLang="en-US" sz="500" u="none" strike="noStrike">
                          <a:effectLst/>
                        </a:rPr>
                      </a:br>
                      <a:r>
                        <a:rPr lang="ko-KR" altLang="en-US" sz="500" u="none" strike="noStrike">
                          <a:effectLst/>
                        </a:rPr>
                        <a:t>   ㄴ회원의 경우</a:t>
                      </a:r>
                      <a:r>
                        <a:rPr lang="en-US" altLang="ko-KR" sz="500" u="none" strike="noStrike">
                          <a:effectLst/>
                        </a:rPr>
                        <a:t>, </a:t>
                      </a:r>
                      <a:r>
                        <a:rPr lang="ko-KR" altLang="en-US" sz="500" u="none" strike="noStrike">
                          <a:effectLst/>
                        </a:rPr>
                        <a:t>게시글 제목 클릭시 해당 게시글 열람 </a:t>
                      </a:r>
                      <a:br>
                        <a:rPr lang="ko-KR" altLang="en-US" sz="500" u="none" strike="noStrike">
                          <a:effectLst/>
                        </a:rPr>
                      </a:br>
                      <a:r>
                        <a:rPr lang="ko-KR" altLang="en-US" sz="500" u="none" strike="noStrike">
                          <a:effectLst/>
                        </a:rPr>
                        <a:t> 컬럼은 게시글 번호</a:t>
                      </a:r>
                      <a:r>
                        <a:rPr lang="en-US" altLang="ko-KR" sz="500" u="none" strike="noStrike">
                          <a:effectLst/>
                        </a:rPr>
                        <a:t>, </a:t>
                      </a:r>
                      <a:r>
                        <a:rPr lang="ko-KR" altLang="en-US" sz="500" u="none" strike="noStrike">
                          <a:effectLst/>
                        </a:rPr>
                        <a:t>제목</a:t>
                      </a:r>
                      <a:r>
                        <a:rPr lang="en-US" altLang="ko-KR" sz="500" u="none" strike="noStrike">
                          <a:effectLst/>
                        </a:rPr>
                        <a:t>, </a:t>
                      </a:r>
                      <a:r>
                        <a:rPr lang="ko-KR" altLang="en-US" sz="500" u="none" strike="noStrike">
                          <a:effectLst/>
                        </a:rPr>
                        <a:t>작성자 </a:t>
                      </a:r>
                      <a:r>
                        <a:rPr lang="en-US" altLang="ko-KR" sz="500" u="none" strike="noStrike">
                          <a:effectLst/>
                        </a:rPr>
                        <a:t>, </a:t>
                      </a:r>
                      <a:r>
                        <a:rPr lang="ko-KR" altLang="en-US" sz="500" u="none" strike="noStrike">
                          <a:effectLst/>
                        </a:rPr>
                        <a:t>작성일자 </a:t>
                      </a:r>
                      <a:r>
                        <a:rPr lang="en-US" altLang="ko-KR" sz="500" u="none" strike="noStrike">
                          <a:effectLst/>
                        </a:rPr>
                        <a:t>,</a:t>
                      </a:r>
                      <a:r>
                        <a:rPr lang="ko-KR" altLang="en-US" sz="500" u="none" strike="noStrike">
                          <a:effectLst/>
                        </a:rPr>
                        <a:t>조회수를 가진다</a:t>
                      </a:r>
                      <a:r>
                        <a:rPr lang="en-US" altLang="ko-KR" sz="500" u="none" strike="noStrike">
                          <a:effectLst/>
                        </a:rPr>
                        <a:t>. </a:t>
                      </a:r>
                      <a:br>
                        <a:rPr lang="en-US" altLang="ko-KR" sz="500" u="none" strike="noStrike">
                          <a:effectLst/>
                        </a:rPr>
                      </a:br>
                      <a:r>
                        <a:rPr lang="en-US" altLang="ko-KR" sz="500" u="none" strike="noStrike">
                          <a:effectLst/>
                        </a:rPr>
                        <a:t> </a:t>
                      </a:r>
                      <a:r>
                        <a:rPr lang="ko-KR" altLang="en-US" sz="500" u="none" strike="noStrike">
                          <a:effectLst/>
                        </a:rPr>
                        <a:t>게시글에 댓글이 등록 될 경우 제목 옆에 </a:t>
                      </a:r>
                      <a:r>
                        <a:rPr lang="en-US" altLang="ko-KR" sz="500" u="none" strike="noStrike">
                          <a:effectLst/>
                        </a:rPr>
                        <a:t>[ ] </a:t>
                      </a:r>
                      <a:r>
                        <a:rPr lang="ko-KR" altLang="en-US" sz="500" u="none" strike="noStrike">
                          <a:effectLst/>
                        </a:rPr>
                        <a:t>숫자를 표기</a:t>
                      </a:r>
                      <a:br>
                        <a:rPr lang="ko-KR" altLang="en-US" sz="500" u="none" strike="noStrike">
                          <a:effectLst/>
                        </a:rPr>
                      </a:br>
                      <a:r>
                        <a:rPr lang="ko-KR" altLang="en-US" sz="500" u="none" strike="noStrike">
                          <a:effectLst/>
                        </a:rPr>
                        <a:t> 게시글을 사용자가 클릭했을 경우 조회수 증가</a:t>
                      </a:r>
                      <a:r>
                        <a:rPr lang="en-US" altLang="ko-KR" sz="500" u="none" strike="noStrike">
                          <a:effectLst/>
                        </a:rPr>
                        <a:t>.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500" u="none" strike="noStrike">
                          <a:effectLst/>
                        </a:rPr>
                        <a:t>1.0.0</a:t>
                      </a:r>
                      <a:endParaRPr lang="en-US" altLang="ko-Kore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수용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extLst>
                  <a:ext uri="{0D108BD9-81ED-4DB2-BD59-A6C34878D82A}">
                    <a16:rowId xmlns:a16="http://schemas.microsoft.com/office/drawing/2014/main" val="4126095848"/>
                  </a:ext>
                </a:extLst>
              </a:tr>
              <a:tr h="504524">
                <a:tc>
                  <a:txBody>
                    <a:bodyPr/>
                    <a:lstStyle/>
                    <a:p>
                      <a:pPr algn="ctr" fontAlgn="ctr"/>
                      <a:r>
                        <a:rPr lang="en" sz="500" u="none" strike="noStrike">
                          <a:effectLst/>
                        </a:rPr>
                        <a:t>CM_E02</a:t>
                      </a:r>
                      <a:endParaRPr lang="en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글쓰기 버튼</a:t>
                      </a:r>
                      <a:r>
                        <a:rPr lang="en-US" altLang="ko-KR" sz="500" u="none" strike="noStrike">
                          <a:effectLst/>
                        </a:rPr>
                        <a:t>(</a:t>
                      </a:r>
                      <a:r>
                        <a:rPr lang="ko-KR" altLang="en-US" sz="500" u="none" strike="noStrike">
                          <a:effectLst/>
                        </a:rPr>
                        <a:t>관리자</a:t>
                      </a:r>
                      <a:r>
                        <a:rPr lang="en-US" altLang="ko-KR" sz="500" u="none" strike="noStrike">
                          <a:effectLst/>
                        </a:rPr>
                        <a:t>)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글쓰기 페이지로 이동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비기능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500" u="none" strike="noStrike">
                          <a:effectLst/>
                        </a:rPr>
                        <a:t>5</a:t>
                      </a:r>
                      <a:endParaRPr lang="en-US" altLang="ko-Kore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상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이다연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 로그인 시 글쓰기 가능</a:t>
                      </a:r>
                      <a:r>
                        <a:rPr lang="en-US" altLang="ko-KR" sz="500" u="none" strike="noStrike">
                          <a:effectLst/>
                        </a:rPr>
                        <a:t>, </a:t>
                      </a:r>
                      <a:br>
                        <a:rPr lang="en-US" altLang="ko-KR" sz="500" u="none" strike="noStrike">
                          <a:effectLst/>
                        </a:rPr>
                      </a:br>
                      <a:r>
                        <a:rPr lang="en-US" altLang="ko-KR" sz="500" u="none" strike="noStrike">
                          <a:effectLst/>
                        </a:rPr>
                        <a:t> </a:t>
                      </a:r>
                      <a:r>
                        <a:rPr lang="ko-KR" altLang="en-US" sz="500" u="none" strike="noStrike">
                          <a:effectLst/>
                        </a:rPr>
                        <a:t>비회원일 시  </a:t>
                      </a:r>
                      <a:br>
                        <a:rPr lang="ko-KR" altLang="en-US" sz="500" u="none" strike="noStrike">
                          <a:effectLst/>
                        </a:rPr>
                      </a:br>
                      <a:r>
                        <a:rPr lang="ko-KR" altLang="en-US" sz="500" u="none" strike="noStrike">
                          <a:effectLst/>
                        </a:rPr>
                        <a:t>   </a:t>
                      </a:r>
                      <a:r>
                        <a:rPr lang="en-US" altLang="ko-KR" sz="500" u="none" strike="noStrike">
                          <a:effectLst/>
                        </a:rPr>
                        <a:t>1) '</a:t>
                      </a:r>
                      <a:r>
                        <a:rPr lang="ko-KR" altLang="en-US" sz="500" u="none" strike="noStrike">
                          <a:effectLst/>
                        </a:rPr>
                        <a:t>회원가입 시 이용가능합니다 회원가입 하시겠습니까</a:t>
                      </a:r>
                      <a:r>
                        <a:rPr lang="en-US" altLang="ko-KR" sz="500" u="none" strike="noStrike">
                          <a:effectLst/>
                        </a:rPr>
                        <a:t>? ' </a:t>
                      </a:r>
                      <a:r>
                        <a:rPr lang="ko-KR" altLang="en-US" sz="500" u="none" strike="noStrike">
                          <a:effectLst/>
                        </a:rPr>
                        <a:t>라는 알람창에 </a:t>
                      </a:r>
                      <a:r>
                        <a:rPr lang="en-US" altLang="ko-KR" sz="500" u="none" strike="noStrike">
                          <a:effectLst/>
                        </a:rPr>
                        <a:t>'</a:t>
                      </a:r>
                      <a:r>
                        <a:rPr lang="ko-KR" altLang="en-US" sz="500" u="none" strike="noStrike">
                          <a:effectLst/>
                        </a:rPr>
                        <a:t>네</a:t>
                      </a:r>
                      <a:r>
                        <a:rPr lang="en-US" altLang="ko-KR" sz="500" u="none" strike="noStrike">
                          <a:effectLst/>
                        </a:rPr>
                        <a:t>'  '</a:t>
                      </a:r>
                      <a:r>
                        <a:rPr lang="ko-KR" altLang="en-US" sz="500" u="none" strike="noStrike">
                          <a:effectLst/>
                        </a:rPr>
                        <a:t>아니요</a:t>
                      </a:r>
                      <a:r>
                        <a:rPr lang="en-US" altLang="ko-KR" sz="500" u="none" strike="noStrike">
                          <a:effectLst/>
                        </a:rPr>
                        <a:t>'</a:t>
                      </a:r>
                      <a:r>
                        <a:rPr lang="ko-KR" altLang="en-US" sz="500" u="none" strike="noStrike">
                          <a:effectLst/>
                        </a:rPr>
                        <a:t>버튼 추가</a:t>
                      </a:r>
                      <a:br>
                        <a:rPr lang="ko-KR" altLang="en-US" sz="500" u="none" strike="noStrike">
                          <a:effectLst/>
                        </a:rPr>
                      </a:br>
                      <a:r>
                        <a:rPr lang="ko-KR" altLang="en-US" sz="500" u="none" strike="noStrike">
                          <a:effectLst/>
                        </a:rPr>
                        <a:t>   </a:t>
                      </a:r>
                      <a:r>
                        <a:rPr lang="en-US" altLang="ko-KR" sz="500" u="none" strike="noStrike">
                          <a:effectLst/>
                        </a:rPr>
                        <a:t>2) '</a:t>
                      </a:r>
                      <a:r>
                        <a:rPr lang="ko-KR" altLang="en-US" sz="500" u="none" strike="noStrike">
                          <a:effectLst/>
                        </a:rPr>
                        <a:t>네</a:t>
                      </a:r>
                      <a:r>
                        <a:rPr lang="en-US" altLang="ko-KR" sz="500" u="none" strike="noStrike">
                          <a:effectLst/>
                        </a:rPr>
                        <a:t>' </a:t>
                      </a:r>
                      <a:r>
                        <a:rPr lang="ko-KR" altLang="en-US" sz="500" u="none" strike="noStrike">
                          <a:effectLst/>
                        </a:rPr>
                        <a:t>버튼 클릭 시 회원가입 창으로 이동</a:t>
                      </a:r>
                      <a:br>
                        <a:rPr lang="ko-KR" altLang="en-US" sz="500" u="none" strike="noStrike">
                          <a:effectLst/>
                        </a:rPr>
                      </a:br>
                      <a:r>
                        <a:rPr lang="ko-KR" altLang="en-US" sz="500" u="none" strike="noStrike">
                          <a:effectLst/>
                        </a:rPr>
                        <a:t>   </a:t>
                      </a:r>
                      <a:r>
                        <a:rPr lang="en-US" altLang="ko-KR" sz="500" u="none" strike="noStrike">
                          <a:effectLst/>
                        </a:rPr>
                        <a:t>3) '</a:t>
                      </a:r>
                      <a:r>
                        <a:rPr lang="ko-KR" altLang="en-US" sz="500" u="none" strike="noStrike">
                          <a:effectLst/>
                        </a:rPr>
                        <a:t>아니요</a:t>
                      </a:r>
                      <a:r>
                        <a:rPr lang="en-US" altLang="ko-KR" sz="500" u="none" strike="noStrike">
                          <a:effectLst/>
                        </a:rPr>
                        <a:t>' </a:t>
                      </a:r>
                      <a:r>
                        <a:rPr lang="ko-KR" altLang="en-US" sz="500" u="none" strike="noStrike">
                          <a:effectLst/>
                        </a:rPr>
                        <a:t>버튼 클릭 시 게시글리스트로 이동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500" u="none" strike="noStrike">
                          <a:effectLst/>
                        </a:rPr>
                        <a:t>1.0.0</a:t>
                      </a:r>
                      <a:endParaRPr lang="en-US" altLang="ko-Kore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수용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extLst>
                  <a:ext uri="{0D108BD9-81ED-4DB2-BD59-A6C34878D82A}">
                    <a16:rowId xmlns:a16="http://schemas.microsoft.com/office/drawing/2014/main" val="2789407513"/>
                  </a:ext>
                </a:extLst>
              </a:tr>
              <a:tr h="194452">
                <a:tc>
                  <a:txBody>
                    <a:bodyPr/>
                    <a:lstStyle/>
                    <a:p>
                      <a:pPr algn="ctr" fontAlgn="ctr"/>
                      <a:r>
                        <a:rPr lang="en" sz="500" u="none" strike="noStrike">
                          <a:effectLst/>
                        </a:rPr>
                        <a:t>CM_E03</a:t>
                      </a:r>
                      <a:endParaRPr lang="en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검색</a:t>
                      </a:r>
                      <a:r>
                        <a:rPr lang="en-US" altLang="ko-KR" sz="500" u="none" strike="noStrike">
                          <a:effectLst/>
                        </a:rPr>
                        <a:t>(</a:t>
                      </a:r>
                      <a:r>
                        <a:rPr lang="ko-KR" altLang="en-US" sz="500" u="none" strike="noStrike">
                          <a:effectLst/>
                        </a:rPr>
                        <a:t>카테고리</a:t>
                      </a:r>
                      <a:r>
                        <a:rPr lang="en-US" altLang="ko-KR" sz="500" u="none" strike="noStrike">
                          <a:effectLst/>
                        </a:rPr>
                        <a:t>)</a:t>
                      </a:r>
                      <a:r>
                        <a:rPr lang="ko-KR" altLang="en-US" sz="500" u="none" strike="noStrike">
                          <a:effectLst/>
                        </a:rPr>
                        <a:t>선택창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제목</a:t>
                      </a:r>
                      <a:r>
                        <a:rPr lang="en-US" altLang="ko-KR" sz="500" u="none" strike="noStrike">
                          <a:effectLst/>
                        </a:rPr>
                        <a:t>, </a:t>
                      </a:r>
                      <a:r>
                        <a:rPr lang="ko-KR" altLang="en-US" sz="500" u="none" strike="noStrike">
                          <a:effectLst/>
                        </a:rPr>
                        <a:t>내용</a:t>
                      </a:r>
                      <a:r>
                        <a:rPr lang="en-US" altLang="ko-KR" sz="500" u="none" strike="noStrike">
                          <a:effectLst/>
                        </a:rPr>
                        <a:t>, </a:t>
                      </a:r>
                      <a:r>
                        <a:rPr lang="ko-KR" altLang="en-US" sz="500" u="none" strike="noStrike">
                          <a:effectLst/>
                        </a:rPr>
                        <a:t>제목내용</a:t>
                      </a:r>
                      <a:r>
                        <a:rPr lang="en-US" altLang="ko-KR" sz="500" u="none" strike="noStrike">
                          <a:effectLst/>
                        </a:rPr>
                        <a:t>, </a:t>
                      </a:r>
                      <a:r>
                        <a:rPr lang="ko-KR" altLang="en-US" sz="500" u="none" strike="noStrike">
                          <a:effectLst/>
                        </a:rPr>
                        <a:t>중 선택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비기능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500" u="none" strike="noStrike">
                          <a:effectLst/>
                        </a:rPr>
                        <a:t>4</a:t>
                      </a:r>
                      <a:endParaRPr lang="en-US" altLang="ko-Kore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중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이다연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 제목</a:t>
                      </a:r>
                      <a:r>
                        <a:rPr lang="en-US" altLang="ko-KR" sz="500" u="none" strike="noStrike">
                          <a:effectLst/>
                        </a:rPr>
                        <a:t>, </a:t>
                      </a:r>
                      <a:r>
                        <a:rPr lang="ko-KR" altLang="en-US" sz="500" u="none" strike="noStrike">
                          <a:effectLst/>
                        </a:rPr>
                        <a:t>내용</a:t>
                      </a:r>
                      <a:r>
                        <a:rPr lang="en-US" altLang="ko-KR" sz="500" u="none" strike="noStrike">
                          <a:effectLst/>
                        </a:rPr>
                        <a:t>, </a:t>
                      </a:r>
                      <a:r>
                        <a:rPr lang="ko-KR" altLang="en-US" sz="500" u="none" strike="noStrike">
                          <a:effectLst/>
                        </a:rPr>
                        <a:t>제목</a:t>
                      </a:r>
                      <a:r>
                        <a:rPr lang="en-US" altLang="ko-KR" sz="500" u="none" strike="noStrike">
                          <a:effectLst/>
                        </a:rPr>
                        <a:t>+</a:t>
                      </a:r>
                      <a:r>
                        <a:rPr lang="ko-KR" altLang="en-US" sz="500" u="none" strike="noStrike">
                          <a:effectLst/>
                        </a:rPr>
                        <a:t>내용을 선택할 수 있게 옵션추가 </a:t>
                      </a:r>
                      <a:br>
                        <a:rPr lang="ko-KR" altLang="en-US" sz="500" u="none" strike="noStrike">
                          <a:effectLst/>
                        </a:rPr>
                      </a:br>
                      <a:r>
                        <a:rPr lang="ko-KR" altLang="en-US" sz="500" u="none" strike="noStrike">
                          <a:effectLst/>
                        </a:rPr>
                        <a:t> 아무 옵션도 선택 하지않았을 경우 </a:t>
                      </a:r>
                      <a:r>
                        <a:rPr lang="en-US" altLang="ko-KR" sz="500" u="none" strike="noStrike">
                          <a:effectLst/>
                        </a:rPr>
                        <a:t>'</a:t>
                      </a:r>
                      <a:r>
                        <a:rPr lang="ko-KR" altLang="en-US" sz="500" u="none" strike="noStrike">
                          <a:effectLst/>
                        </a:rPr>
                        <a:t>검색종류를 선택해주세요</a:t>
                      </a:r>
                      <a:r>
                        <a:rPr lang="en-US" altLang="ko-KR" sz="500" u="none" strike="noStrike">
                          <a:effectLst/>
                        </a:rPr>
                        <a:t>'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500" u="none" strike="noStrike">
                          <a:effectLst/>
                        </a:rPr>
                        <a:t>1.0.0</a:t>
                      </a:r>
                      <a:endParaRPr lang="en-US" altLang="ko-Kore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수용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extLst>
                  <a:ext uri="{0D108BD9-81ED-4DB2-BD59-A6C34878D82A}">
                    <a16:rowId xmlns:a16="http://schemas.microsoft.com/office/drawing/2014/main" val="345193075"/>
                  </a:ext>
                </a:extLst>
              </a:tr>
              <a:tr h="136642">
                <a:tc>
                  <a:txBody>
                    <a:bodyPr/>
                    <a:lstStyle/>
                    <a:p>
                      <a:pPr algn="ctr" fontAlgn="ctr"/>
                      <a:r>
                        <a:rPr lang="en" sz="500" u="none" strike="noStrike">
                          <a:effectLst/>
                        </a:rPr>
                        <a:t>CM_E04</a:t>
                      </a:r>
                      <a:endParaRPr lang="en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검색창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사용자가 원하는 내용에 맞춰 검색어 입력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비기능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500" u="none" strike="noStrike">
                          <a:effectLst/>
                        </a:rPr>
                        <a:t>4</a:t>
                      </a:r>
                      <a:endParaRPr lang="en-US" altLang="ko-Kore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중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이다연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 아무 내용이 입력 되지 않은 경우 </a:t>
                      </a:r>
                      <a:r>
                        <a:rPr lang="en-US" altLang="ko-KR" sz="500" u="none" strike="noStrike">
                          <a:effectLst/>
                        </a:rPr>
                        <a:t>' </a:t>
                      </a:r>
                      <a:r>
                        <a:rPr lang="ko-KR" altLang="en-US" sz="500" u="none" strike="noStrike">
                          <a:effectLst/>
                        </a:rPr>
                        <a:t>키워드를 입력하세요</a:t>
                      </a:r>
                      <a:r>
                        <a:rPr lang="en-US" altLang="ko-KR" sz="500" u="none" strike="noStrike">
                          <a:effectLst/>
                        </a:rPr>
                        <a:t>' </a:t>
                      </a:r>
                      <a:r>
                        <a:rPr lang="ko-KR" altLang="en-US" sz="500" u="none" strike="noStrike">
                          <a:effectLst/>
                        </a:rPr>
                        <a:t>알람창 띄우기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500" u="none" strike="noStrike">
                          <a:effectLst/>
                        </a:rPr>
                        <a:t>1.0.0</a:t>
                      </a:r>
                      <a:endParaRPr lang="en-US" altLang="ko-Kore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수용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extLst>
                  <a:ext uri="{0D108BD9-81ED-4DB2-BD59-A6C34878D82A}">
                    <a16:rowId xmlns:a16="http://schemas.microsoft.com/office/drawing/2014/main" val="781349085"/>
                  </a:ext>
                </a:extLst>
              </a:tr>
              <a:tr h="136642">
                <a:tc>
                  <a:txBody>
                    <a:bodyPr/>
                    <a:lstStyle/>
                    <a:p>
                      <a:pPr algn="ctr" fontAlgn="ctr"/>
                      <a:r>
                        <a:rPr lang="en" sz="500" u="none" strike="noStrike">
                          <a:effectLst/>
                        </a:rPr>
                        <a:t>CM_E05</a:t>
                      </a:r>
                      <a:endParaRPr lang="en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검색 버튼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검색 버튼 클릭 시 사용자가 원하는 내용을 검색 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기능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500" u="none" strike="noStrike">
                          <a:effectLst/>
                        </a:rPr>
                        <a:t>4</a:t>
                      </a:r>
                      <a:endParaRPr lang="en-US" altLang="ko-Kore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중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이다연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 사용자가 입력한 내용에 맞는 데이터를 서버로부터  받는다</a:t>
                      </a:r>
                      <a:r>
                        <a:rPr lang="en-US" altLang="ko-KR" sz="500" u="none" strike="noStrike">
                          <a:effectLst/>
                        </a:rPr>
                        <a:t>.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500" u="none" strike="noStrike">
                          <a:effectLst/>
                        </a:rPr>
                        <a:t>1.0.0</a:t>
                      </a:r>
                      <a:endParaRPr lang="en-US" altLang="ko-Kore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수용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extLst>
                  <a:ext uri="{0D108BD9-81ED-4DB2-BD59-A6C34878D82A}">
                    <a16:rowId xmlns:a16="http://schemas.microsoft.com/office/drawing/2014/main" val="4168470971"/>
                  </a:ext>
                </a:extLst>
              </a:tr>
              <a:tr h="136642">
                <a:tc>
                  <a:txBody>
                    <a:bodyPr/>
                    <a:lstStyle/>
                    <a:p>
                      <a:pPr algn="ctr" fontAlgn="ctr"/>
                      <a:r>
                        <a:rPr lang="en" sz="500" u="none" strike="noStrike">
                          <a:effectLst/>
                        </a:rPr>
                        <a:t>CM_E06</a:t>
                      </a:r>
                      <a:endParaRPr lang="en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페이지 버튼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여러 게시글이 있을 경우 페이지로 넘어간다</a:t>
                      </a:r>
                      <a:r>
                        <a:rPr lang="en-US" altLang="ko-KR" sz="500" u="none" strike="noStrike">
                          <a:effectLst/>
                        </a:rPr>
                        <a:t>.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기능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500" u="none" strike="noStrike">
                          <a:effectLst/>
                        </a:rPr>
                        <a:t>4</a:t>
                      </a:r>
                      <a:endParaRPr lang="en-US" altLang="ko-Kore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중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이다연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 게시글이 </a:t>
                      </a:r>
                      <a:r>
                        <a:rPr lang="en-US" altLang="ko-KR" sz="500" u="none" strike="noStrike">
                          <a:effectLst/>
                        </a:rPr>
                        <a:t>10</a:t>
                      </a:r>
                      <a:r>
                        <a:rPr lang="ko-KR" altLang="en-US" sz="500" u="none" strike="noStrike">
                          <a:effectLst/>
                        </a:rPr>
                        <a:t>개 초과를 할 경우</a:t>
                      </a:r>
                      <a:r>
                        <a:rPr lang="en-US" altLang="ko-KR" sz="500" u="none" strike="noStrike">
                          <a:effectLst/>
                        </a:rPr>
                        <a:t>, </a:t>
                      </a:r>
                      <a:r>
                        <a:rPr lang="ko-KR" altLang="en-US" sz="500" u="none" strike="noStrike">
                          <a:effectLst/>
                        </a:rPr>
                        <a:t>다음 페이지 번호를 생성하여 게시글을 나타낸다</a:t>
                      </a:r>
                      <a:r>
                        <a:rPr lang="en-US" altLang="ko-KR" sz="500" u="none" strike="noStrike">
                          <a:effectLst/>
                        </a:rPr>
                        <a:t>.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500" u="none" strike="noStrike">
                          <a:effectLst/>
                        </a:rPr>
                        <a:t>1.0.0</a:t>
                      </a:r>
                      <a:endParaRPr lang="en-US" altLang="ko-Kore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수용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extLst>
                  <a:ext uri="{0D108BD9-81ED-4DB2-BD59-A6C34878D82A}">
                    <a16:rowId xmlns:a16="http://schemas.microsoft.com/office/drawing/2014/main" val="3574687472"/>
                  </a:ext>
                </a:extLst>
              </a:tr>
              <a:tr h="289050">
                <a:tc>
                  <a:txBody>
                    <a:bodyPr/>
                    <a:lstStyle/>
                    <a:p>
                      <a:pPr algn="ctr" fontAlgn="ctr"/>
                      <a:r>
                        <a:rPr lang="en" sz="500" u="none" strike="noStrike">
                          <a:effectLst/>
                        </a:rPr>
                        <a:t>CM_E07</a:t>
                      </a:r>
                      <a:endParaRPr lang="en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이전 버튼</a:t>
                      </a:r>
                      <a:r>
                        <a:rPr lang="en-US" altLang="ko-KR" sz="500" u="none" strike="noStrike">
                          <a:effectLst/>
                        </a:rPr>
                        <a:t>(</a:t>
                      </a:r>
                      <a:r>
                        <a:rPr lang="ko-KR" altLang="en-US" sz="500" u="none" strike="noStrike">
                          <a:effectLst/>
                        </a:rPr>
                        <a:t>페이지</a:t>
                      </a:r>
                      <a:r>
                        <a:rPr lang="en-US" altLang="ko-KR" sz="500" u="none" strike="noStrike">
                          <a:effectLst/>
                        </a:rPr>
                        <a:t>)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 이전 페이지로 이동한다</a:t>
                      </a:r>
                      <a:r>
                        <a:rPr lang="en-US" altLang="ko-KR" sz="500" u="none" strike="noStrike">
                          <a:effectLst/>
                        </a:rPr>
                        <a:t>.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비기능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500" u="none" strike="noStrike">
                          <a:effectLst/>
                        </a:rPr>
                        <a:t>4</a:t>
                      </a:r>
                      <a:endParaRPr lang="en-US" altLang="ko-Kore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중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이다연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 게시글 리스트가 </a:t>
                      </a:r>
                      <a:r>
                        <a:rPr lang="en-US" altLang="ko-KR" sz="500" u="none" strike="noStrike">
                          <a:effectLst/>
                        </a:rPr>
                        <a:t>1~10 </a:t>
                      </a:r>
                      <a:r>
                        <a:rPr lang="ko-KR" altLang="en-US" sz="500" u="none" strike="noStrike">
                          <a:effectLst/>
                        </a:rPr>
                        <a:t>페이지 일 경우  </a:t>
                      </a:r>
                      <a:r>
                        <a:rPr lang="en-US" altLang="ko-KR" sz="500" u="none" strike="noStrike">
                          <a:effectLst/>
                        </a:rPr>
                        <a:t>- </a:t>
                      </a:r>
                      <a:r>
                        <a:rPr lang="ko-KR" altLang="en-US" sz="500" u="none" strike="noStrike">
                          <a:effectLst/>
                        </a:rPr>
                        <a:t>이전 버튼은 나타나지 않는다</a:t>
                      </a:r>
                      <a:r>
                        <a:rPr lang="en-US" altLang="ko-KR" sz="500" u="none" strike="noStrike">
                          <a:effectLst/>
                        </a:rPr>
                        <a:t>.</a:t>
                      </a:r>
                      <a:br>
                        <a:rPr lang="en-US" altLang="ko-KR" sz="500" u="none" strike="noStrike">
                          <a:effectLst/>
                        </a:rPr>
                      </a:br>
                      <a:r>
                        <a:rPr lang="en-US" altLang="ko-KR" sz="500" u="none" strike="noStrike">
                          <a:effectLst/>
                        </a:rPr>
                        <a:t> </a:t>
                      </a:r>
                      <a:r>
                        <a:rPr lang="ko-KR" altLang="en-US" sz="500" u="none" strike="noStrike">
                          <a:effectLst/>
                        </a:rPr>
                        <a:t>페이지가 </a:t>
                      </a:r>
                      <a:r>
                        <a:rPr lang="en-US" altLang="ko-KR" sz="500" u="none" strike="noStrike">
                          <a:effectLst/>
                        </a:rPr>
                        <a:t>11</a:t>
                      </a:r>
                      <a:r>
                        <a:rPr lang="ko-KR" altLang="en-US" sz="500" u="none" strike="noStrike">
                          <a:effectLst/>
                        </a:rPr>
                        <a:t>번째 이상일 경우 이전버튼이 나타난다</a:t>
                      </a:r>
                      <a:r>
                        <a:rPr lang="en-US" altLang="ko-KR" sz="500" u="none" strike="noStrike">
                          <a:effectLst/>
                        </a:rPr>
                        <a:t>.</a:t>
                      </a:r>
                      <a:br>
                        <a:rPr lang="en-US" altLang="ko-KR" sz="500" u="none" strike="noStrike">
                          <a:effectLst/>
                        </a:rPr>
                      </a:b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500" u="none" strike="noStrike">
                          <a:effectLst/>
                        </a:rPr>
                        <a:t>1.0.0</a:t>
                      </a:r>
                      <a:endParaRPr lang="en-US" altLang="ko-Kore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수용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extLst>
                  <a:ext uri="{0D108BD9-81ED-4DB2-BD59-A6C34878D82A}">
                    <a16:rowId xmlns:a16="http://schemas.microsoft.com/office/drawing/2014/main" val="3313443813"/>
                  </a:ext>
                </a:extLst>
              </a:tr>
              <a:tr h="194452">
                <a:tc>
                  <a:txBody>
                    <a:bodyPr/>
                    <a:lstStyle/>
                    <a:p>
                      <a:pPr algn="ctr" fontAlgn="ctr"/>
                      <a:r>
                        <a:rPr lang="en" sz="500" u="none" strike="noStrike">
                          <a:effectLst/>
                        </a:rPr>
                        <a:t>CM_E08</a:t>
                      </a:r>
                      <a:endParaRPr lang="en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다음 버튼</a:t>
                      </a:r>
                      <a:r>
                        <a:rPr lang="en-US" altLang="ko-KR" sz="500" u="none" strike="noStrike">
                          <a:effectLst/>
                        </a:rPr>
                        <a:t>(</a:t>
                      </a:r>
                      <a:r>
                        <a:rPr lang="ko-KR" altLang="en-US" sz="500" u="none" strike="noStrike">
                          <a:effectLst/>
                        </a:rPr>
                        <a:t>페이지</a:t>
                      </a:r>
                      <a:r>
                        <a:rPr lang="en-US" altLang="ko-KR" sz="500" u="none" strike="noStrike">
                          <a:effectLst/>
                        </a:rPr>
                        <a:t>)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다음 페이지로 이동한다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비기능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500" u="none" strike="noStrike">
                          <a:effectLst/>
                        </a:rPr>
                        <a:t>4</a:t>
                      </a:r>
                      <a:endParaRPr lang="en-US" altLang="ko-Kore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중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이다연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 페이지가 끝일 경우 </a:t>
                      </a:r>
                      <a:br>
                        <a:rPr lang="ko-KR" altLang="en-US" sz="500" u="none" strike="noStrike">
                          <a:effectLst/>
                        </a:rPr>
                      </a:b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500" u="none" strike="noStrike">
                          <a:effectLst/>
                        </a:rPr>
                        <a:t>1.0.0</a:t>
                      </a:r>
                      <a:endParaRPr lang="en-US" altLang="ko-Kore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수용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extLst>
                  <a:ext uri="{0D108BD9-81ED-4DB2-BD59-A6C34878D82A}">
                    <a16:rowId xmlns:a16="http://schemas.microsoft.com/office/drawing/2014/main" val="2933447770"/>
                  </a:ext>
                </a:extLst>
              </a:tr>
              <a:tr h="131386">
                <a:tc>
                  <a:txBody>
                    <a:bodyPr/>
                    <a:lstStyle/>
                    <a:p>
                      <a:pPr algn="ctr" fontAlgn="ctr"/>
                      <a:r>
                        <a:rPr lang="en" sz="500" u="none" strike="noStrike">
                          <a:effectLst/>
                        </a:rPr>
                        <a:t>CM_E09</a:t>
                      </a:r>
                      <a:endParaRPr lang="en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댓글쓰기 버튼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500" u="none" strike="noStrike">
                          <a:effectLst/>
                        </a:rPr>
                        <a:t>reply modal</a:t>
                      </a:r>
                      <a:r>
                        <a:rPr lang="ko-KR" altLang="en-US" sz="500" u="none" strike="noStrike">
                          <a:effectLst/>
                        </a:rPr>
                        <a:t>창 띄움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비기능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500" u="none" strike="noStrike">
                          <a:effectLst/>
                        </a:rPr>
                        <a:t>　</a:t>
                      </a:r>
                      <a:endParaRPr lang="ko-Kore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중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이다연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 댓글 내용과 작성자 입력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500" u="none" strike="noStrike">
                          <a:effectLst/>
                        </a:rPr>
                        <a:t>1.0.0</a:t>
                      </a:r>
                      <a:endParaRPr lang="en-US" altLang="ko-Kore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수용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extLst>
                  <a:ext uri="{0D108BD9-81ED-4DB2-BD59-A6C34878D82A}">
                    <a16:rowId xmlns:a16="http://schemas.microsoft.com/office/drawing/2014/main" val="2636751349"/>
                  </a:ext>
                </a:extLst>
              </a:tr>
              <a:tr h="131386">
                <a:tc>
                  <a:txBody>
                    <a:bodyPr/>
                    <a:lstStyle/>
                    <a:p>
                      <a:pPr algn="ctr" fontAlgn="ctr"/>
                      <a:r>
                        <a:rPr lang="en" sz="500" u="none" strike="noStrike">
                          <a:effectLst/>
                        </a:rPr>
                        <a:t>CM_E10</a:t>
                      </a:r>
                      <a:endParaRPr lang="en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500" u="none" strike="noStrike">
                          <a:effectLst/>
                        </a:rPr>
                        <a:t>NOTICE</a:t>
                      </a:r>
                      <a:endParaRPr lang="en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공지사항 게시판이라는 것을 나타냄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비기능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500" u="none" strike="noStrike">
                          <a:effectLst/>
                        </a:rPr>
                        <a:t>3</a:t>
                      </a:r>
                      <a:endParaRPr lang="en-US" altLang="ko-Kore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중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이다연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 클릭 시 게시판리스트로 이동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500" u="none" strike="noStrike">
                          <a:effectLst/>
                        </a:rPr>
                        <a:t>1.0.0</a:t>
                      </a:r>
                      <a:endParaRPr lang="en-US" altLang="ko-Kore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수용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extLst>
                  <a:ext uri="{0D108BD9-81ED-4DB2-BD59-A6C34878D82A}">
                    <a16:rowId xmlns:a16="http://schemas.microsoft.com/office/drawing/2014/main" val="1040925793"/>
                  </a:ext>
                </a:extLst>
              </a:tr>
              <a:tr h="131386">
                <a:tc>
                  <a:txBody>
                    <a:bodyPr/>
                    <a:lstStyle/>
                    <a:p>
                      <a:pPr algn="ctr" fontAlgn="ctr"/>
                      <a:r>
                        <a:rPr lang="en" sz="500" u="none" strike="noStrike">
                          <a:effectLst/>
                        </a:rPr>
                        <a:t>CM_E11</a:t>
                      </a:r>
                      <a:endParaRPr lang="en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제목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글의 제목이 표기됌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기능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500" u="none" strike="noStrike">
                          <a:effectLst/>
                        </a:rPr>
                        <a:t>5</a:t>
                      </a:r>
                      <a:endParaRPr lang="en-US" altLang="ko-Kore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상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이다연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 게시글의 제목이 나타난다</a:t>
                      </a:r>
                      <a:r>
                        <a:rPr lang="en-US" altLang="ko-KR" sz="500" u="none" strike="noStrike">
                          <a:effectLst/>
                        </a:rPr>
                        <a:t>. 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500" u="none" strike="noStrike">
                          <a:effectLst/>
                        </a:rPr>
                        <a:t>1.0.0</a:t>
                      </a:r>
                      <a:endParaRPr lang="en-US" altLang="ko-Kore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수용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extLst>
                  <a:ext uri="{0D108BD9-81ED-4DB2-BD59-A6C34878D82A}">
                    <a16:rowId xmlns:a16="http://schemas.microsoft.com/office/drawing/2014/main" val="3723328340"/>
                  </a:ext>
                </a:extLst>
              </a:tr>
              <a:tr h="131386">
                <a:tc>
                  <a:txBody>
                    <a:bodyPr/>
                    <a:lstStyle/>
                    <a:p>
                      <a:pPr algn="ctr" fontAlgn="ctr"/>
                      <a:r>
                        <a:rPr lang="en" sz="500" u="none" strike="noStrike">
                          <a:effectLst/>
                        </a:rPr>
                        <a:t>CM_E12</a:t>
                      </a:r>
                      <a:endParaRPr lang="en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작성자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글의 작성자가 표기됌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기능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500" u="none" strike="noStrike">
                          <a:effectLst/>
                        </a:rPr>
                        <a:t>5</a:t>
                      </a:r>
                      <a:endParaRPr lang="en-US" altLang="ko-Kore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상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이다연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500" u="none" strike="noStrike">
                          <a:effectLst/>
                        </a:rPr>
                        <a:t>　</a:t>
                      </a:r>
                      <a:endParaRPr lang="ko-Kore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500" u="none" strike="noStrike">
                          <a:effectLst/>
                        </a:rPr>
                        <a:t>1.0.0</a:t>
                      </a:r>
                      <a:endParaRPr lang="en-US" altLang="ko-Kore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수용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extLst>
                  <a:ext uri="{0D108BD9-81ED-4DB2-BD59-A6C34878D82A}">
                    <a16:rowId xmlns:a16="http://schemas.microsoft.com/office/drawing/2014/main" val="2076039934"/>
                  </a:ext>
                </a:extLst>
              </a:tr>
              <a:tr h="131386">
                <a:tc>
                  <a:txBody>
                    <a:bodyPr/>
                    <a:lstStyle/>
                    <a:p>
                      <a:pPr algn="ctr" fontAlgn="ctr"/>
                      <a:r>
                        <a:rPr lang="en" sz="500" u="none" strike="noStrike">
                          <a:effectLst/>
                        </a:rPr>
                        <a:t>CM_E13</a:t>
                      </a:r>
                      <a:endParaRPr lang="en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내용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글의 내용이 표기됌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기능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500" u="none" strike="noStrike">
                          <a:effectLst/>
                        </a:rPr>
                        <a:t>5</a:t>
                      </a:r>
                      <a:endParaRPr lang="en-US" altLang="ko-Kore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상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이다연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ore-KR" altLang="en-US" sz="500" u="none" strike="noStrike">
                          <a:effectLst/>
                        </a:rPr>
                        <a:t>　</a:t>
                      </a:r>
                      <a:endParaRPr lang="ko-Kore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500" u="none" strike="noStrike">
                          <a:effectLst/>
                        </a:rPr>
                        <a:t>1.0.0</a:t>
                      </a:r>
                      <a:endParaRPr lang="en-US" altLang="ko-Kore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수용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extLst>
                  <a:ext uri="{0D108BD9-81ED-4DB2-BD59-A6C34878D82A}">
                    <a16:rowId xmlns:a16="http://schemas.microsoft.com/office/drawing/2014/main" val="2989854347"/>
                  </a:ext>
                </a:extLst>
              </a:tr>
              <a:tr h="131386">
                <a:tc>
                  <a:txBody>
                    <a:bodyPr/>
                    <a:lstStyle/>
                    <a:p>
                      <a:pPr algn="ctr" fontAlgn="ctr"/>
                      <a:r>
                        <a:rPr lang="en" sz="500" u="none" strike="noStrike">
                          <a:effectLst/>
                        </a:rPr>
                        <a:t>CM_E14</a:t>
                      </a:r>
                      <a:endParaRPr lang="en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수정하기 버튼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수정 페이지로 이동한다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비기능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500" u="none" strike="noStrike">
                          <a:effectLst/>
                        </a:rPr>
                        <a:t>5</a:t>
                      </a:r>
                      <a:endParaRPr lang="en-US" altLang="ko-Kore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상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이다연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500" u="none" strike="noStrike">
                          <a:effectLst/>
                        </a:rPr>
                        <a:t>　</a:t>
                      </a:r>
                      <a:endParaRPr lang="ko-Kore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500" u="none" strike="noStrike">
                          <a:effectLst/>
                        </a:rPr>
                        <a:t>1.0.0</a:t>
                      </a:r>
                      <a:endParaRPr lang="en-US" altLang="ko-Kore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수용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extLst>
                  <a:ext uri="{0D108BD9-81ED-4DB2-BD59-A6C34878D82A}">
                    <a16:rowId xmlns:a16="http://schemas.microsoft.com/office/drawing/2014/main" val="564599057"/>
                  </a:ext>
                </a:extLst>
              </a:tr>
              <a:tr h="131386">
                <a:tc>
                  <a:txBody>
                    <a:bodyPr/>
                    <a:lstStyle/>
                    <a:p>
                      <a:pPr algn="ctr" fontAlgn="ctr"/>
                      <a:r>
                        <a:rPr lang="en" sz="500" u="none" strike="noStrike">
                          <a:effectLst/>
                        </a:rPr>
                        <a:t>CM_E15</a:t>
                      </a:r>
                      <a:endParaRPr lang="en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삭제하기 버튼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게시글을 삭제한다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500" u="none" strike="noStrike">
                          <a:effectLst/>
                        </a:rPr>
                        <a:t>　</a:t>
                      </a:r>
                      <a:endParaRPr lang="ko-Kore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500" u="none" strike="noStrike">
                          <a:effectLst/>
                        </a:rPr>
                        <a:t>　</a:t>
                      </a:r>
                      <a:endParaRPr lang="ko-Kore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중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이다연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 버튼 클릭 시 글이 바로 삭제 된다</a:t>
                      </a:r>
                      <a:r>
                        <a:rPr lang="en-US" altLang="ko-KR" sz="500" u="none" strike="noStrike">
                          <a:effectLst/>
                        </a:rPr>
                        <a:t>.</a:t>
                      </a:r>
                      <a:endParaRPr lang="en-US" altLang="ko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500" u="none" strike="noStrike">
                          <a:effectLst/>
                        </a:rPr>
                        <a:t>1.0.0</a:t>
                      </a:r>
                      <a:endParaRPr lang="en-US" altLang="ko-Kore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수용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extLst>
                  <a:ext uri="{0D108BD9-81ED-4DB2-BD59-A6C34878D82A}">
                    <a16:rowId xmlns:a16="http://schemas.microsoft.com/office/drawing/2014/main" val="2329295389"/>
                  </a:ext>
                </a:extLst>
              </a:tr>
              <a:tr h="194452">
                <a:tc>
                  <a:txBody>
                    <a:bodyPr/>
                    <a:lstStyle/>
                    <a:p>
                      <a:pPr algn="ctr" fontAlgn="ctr"/>
                      <a:r>
                        <a:rPr lang="en" sz="500" u="none" strike="noStrike">
                          <a:effectLst/>
                        </a:rPr>
                        <a:t>CM_E16</a:t>
                      </a:r>
                      <a:endParaRPr lang="en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500" u="none" strike="noStrike">
                          <a:effectLst/>
                        </a:rPr>
                        <a:t>reply modal</a:t>
                      </a:r>
                      <a:br>
                        <a:rPr lang="en" sz="500" u="none" strike="noStrike">
                          <a:effectLst/>
                        </a:rPr>
                      </a:br>
                      <a:r>
                        <a:rPr lang="en" sz="500" u="none" strike="noStrike">
                          <a:effectLst/>
                        </a:rPr>
                        <a:t>register</a:t>
                      </a:r>
                      <a:r>
                        <a:rPr lang="ko-KR" altLang="en-US" sz="500" u="none" strike="noStrike">
                          <a:effectLst/>
                        </a:rPr>
                        <a:t>버튼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댓글 등록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기능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500" u="none" strike="noStrike">
                          <a:effectLst/>
                        </a:rPr>
                        <a:t>　</a:t>
                      </a:r>
                      <a:endParaRPr lang="ko-Kore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중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이다연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 버튼 클릭시 입력한 값 </a:t>
                      </a:r>
                      <a:r>
                        <a:rPr lang="en" sz="500" u="none" strike="noStrike">
                          <a:effectLst/>
                        </a:rPr>
                        <a:t>DB</a:t>
                      </a:r>
                      <a:r>
                        <a:rPr lang="ko-KR" altLang="en-US" sz="500" u="none" strike="noStrike">
                          <a:effectLst/>
                        </a:rPr>
                        <a:t>에 저장</a:t>
                      </a:r>
                      <a:br>
                        <a:rPr lang="ko-KR" altLang="en-US" sz="500" u="none" strike="noStrike">
                          <a:effectLst/>
                        </a:rPr>
                      </a:br>
                      <a:r>
                        <a:rPr lang="ko-KR" altLang="en-US" sz="500" u="none" strike="noStrike">
                          <a:effectLst/>
                        </a:rPr>
                        <a:t> 댓글 등록 성공시 성공했다는 메시지 </a:t>
                      </a:r>
                      <a:r>
                        <a:rPr lang="en" sz="500" u="none" strike="noStrike">
                          <a:effectLst/>
                        </a:rPr>
                        <a:t>alert</a:t>
                      </a:r>
                      <a:r>
                        <a:rPr lang="ko-KR" altLang="en-US" sz="500" u="none" strike="noStrike">
                          <a:effectLst/>
                        </a:rPr>
                        <a:t>창으로 뜸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500" u="none" strike="noStrike">
                          <a:effectLst/>
                        </a:rPr>
                        <a:t>1.0.0</a:t>
                      </a:r>
                      <a:endParaRPr lang="en-US" altLang="ko-Kore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수용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extLst>
                  <a:ext uri="{0D108BD9-81ED-4DB2-BD59-A6C34878D82A}">
                    <a16:rowId xmlns:a16="http://schemas.microsoft.com/office/drawing/2014/main" val="3159949700"/>
                  </a:ext>
                </a:extLst>
              </a:tr>
              <a:tr h="194452">
                <a:tc>
                  <a:txBody>
                    <a:bodyPr/>
                    <a:lstStyle/>
                    <a:p>
                      <a:pPr algn="ctr" fontAlgn="ctr"/>
                      <a:r>
                        <a:rPr lang="en" sz="500" u="none" strike="noStrike">
                          <a:effectLst/>
                        </a:rPr>
                        <a:t>CM_E17</a:t>
                      </a:r>
                      <a:endParaRPr lang="en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500" u="none" strike="noStrike">
                          <a:effectLst/>
                        </a:rPr>
                        <a:t>reply modal</a:t>
                      </a:r>
                      <a:br>
                        <a:rPr lang="en" sz="500" u="none" strike="noStrike">
                          <a:effectLst/>
                        </a:rPr>
                      </a:br>
                      <a:r>
                        <a:rPr lang="en" sz="500" u="none" strike="noStrike">
                          <a:effectLst/>
                        </a:rPr>
                        <a:t>close</a:t>
                      </a:r>
                      <a:r>
                        <a:rPr lang="ko-KR" altLang="en-US" sz="500" u="none" strike="noStrike">
                          <a:effectLst/>
                        </a:rPr>
                        <a:t>버튼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500" u="none" strike="noStrike">
                          <a:effectLst/>
                        </a:rPr>
                        <a:t>reply modal</a:t>
                      </a:r>
                      <a:r>
                        <a:rPr lang="ko-KR" altLang="en-US" sz="500" u="none" strike="noStrike">
                          <a:effectLst/>
                        </a:rPr>
                        <a:t>창 닫기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비기능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500" u="none" strike="noStrike">
                          <a:effectLst/>
                        </a:rPr>
                        <a:t>　</a:t>
                      </a:r>
                      <a:endParaRPr lang="ko-Kore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중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이다연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500" u="none" strike="noStrike">
                          <a:effectLst/>
                        </a:rPr>
                        <a:t> reply modal</a:t>
                      </a:r>
                      <a:r>
                        <a:rPr lang="ko-KR" altLang="en-US" sz="500" u="none" strike="noStrike">
                          <a:effectLst/>
                        </a:rPr>
                        <a:t>창 닫기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500" u="none" strike="noStrike">
                          <a:effectLst/>
                        </a:rPr>
                        <a:t>1.0.0</a:t>
                      </a:r>
                      <a:endParaRPr lang="en-US" altLang="ko-Kore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수용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extLst>
                  <a:ext uri="{0D108BD9-81ED-4DB2-BD59-A6C34878D82A}">
                    <a16:rowId xmlns:a16="http://schemas.microsoft.com/office/drawing/2014/main" val="1894602494"/>
                  </a:ext>
                </a:extLst>
              </a:tr>
              <a:tr h="147152">
                <a:tc>
                  <a:txBody>
                    <a:bodyPr/>
                    <a:lstStyle/>
                    <a:p>
                      <a:pPr algn="ctr" fontAlgn="ctr"/>
                      <a:r>
                        <a:rPr lang="en" sz="500" u="none" strike="noStrike">
                          <a:effectLst/>
                        </a:rPr>
                        <a:t>CM_E18</a:t>
                      </a:r>
                      <a:endParaRPr lang="en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해당 댓글 클릭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500" u="none" strike="noStrike">
                          <a:effectLst/>
                        </a:rPr>
                        <a:t>reply modal_</a:t>
                      </a:r>
                      <a:r>
                        <a:rPr lang="ko-KR" altLang="en-US" sz="500" u="none" strike="noStrike">
                          <a:effectLst/>
                        </a:rPr>
                        <a:t>수정창 열기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비기능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500" u="none" strike="noStrike">
                          <a:effectLst/>
                        </a:rPr>
                        <a:t>　</a:t>
                      </a:r>
                      <a:endParaRPr lang="ko-Kore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중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이다연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 수정버튼</a:t>
                      </a:r>
                      <a:r>
                        <a:rPr lang="en-US" altLang="ko-KR" sz="500" u="none" strike="noStrike">
                          <a:effectLst/>
                        </a:rPr>
                        <a:t>/</a:t>
                      </a:r>
                      <a:r>
                        <a:rPr lang="ko-KR" altLang="en-US" sz="500" u="none" strike="noStrike">
                          <a:effectLst/>
                        </a:rPr>
                        <a:t>삭제버튼</a:t>
                      </a:r>
                      <a:r>
                        <a:rPr lang="en-US" altLang="ko-KR" sz="500" u="none" strike="noStrike">
                          <a:effectLst/>
                        </a:rPr>
                        <a:t>/</a:t>
                      </a:r>
                      <a:r>
                        <a:rPr lang="ko-KR" altLang="en-US" sz="500" u="none" strike="noStrike">
                          <a:effectLst/>
                        </a:rPr>
                        <a:t>취소버튼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500" u="none" strike="noStrike">
                          <a:effectLst/>
                        </a:rPr>
                        <a:t>1.0.0</a:t>
                      </a:r>
                      <a:endParaRPr lang="en-US" altLang="ko-Kore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수용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extLst>
                  <a:ext uri="{0D108BD9-81ED-4DB2-BD59-A6C34878D82A}">
                    <a16:rowId xmlns:a16="http://schemas.microsoft.com/office/drawing/2014/main" val="1528972706"/>
                  </a:ext>
                </a:extLst>
              </a:tr>
              <a:tr h="189196">
                <a:tc>
                  <a:txBody>
                    <a:bodyPr/>
                    <a:lstStyle/>
                    <a:p>
                      <a:pPr algn="ctr" fontAlgn="ctr"/>
                      <a:r>
                        <a:rPr lang="en" sz="500" u="none" strike="noStrike">
                          <a:effectLst/>
                        </a:rPr>
                        <a:t>CM_E19</a:t>
                      </a:r>
                      <a:endParaRPr lang="en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500" u="none" strike="noStrike">
                          <a:effectLst/>
                        </a:rPr>
                        <a:t>modify </a:t>
                      </a:r>
                      <a:r>
                        <a:rPr lang="ko-KR" altLang="en-US" sz="500" u="none" strike="noStrike">
                          <a:effectLst/>
                        </a:rPr>
                        <a:t>버튼 클릭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댓글 내용 및 댓글 작성자 수정하기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기능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500" u="none" strike="noStrike">
                          <a:effectLst/>
                        </a:rPr>
                        <a:t>　</a:t>
                      </a:r>
                      <a:endParaRPr lang="ko-Kore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중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이다연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 댓글내용 및 댓글 작성자 수정 가능</a:t>
                      </a:r>
                      <a:br>
                        <a:rPr lang="ko-KR" altLang="en-US" sz="500" u="none" strike="noStrike">
                          <a:effectLst/>
                        </a:rPr>
                      </a:br>
                      <a:r>
                        <a:rPr lang="ko-KR" altLang="en-US" sz="500" u="none" strike="noStrike">
                          <a:effectLst/>
                        </a:rPr>
                        <a:t> 해당 댓글 수정된 내용으로 </a:t>
                      </a:r>
                      <a:r>
                        <a:rPr lang="en" sz="500" u="none" strike="noStrike">
                          <a:effectLst/>
                        </a:rPr>
                        <a:t>DB update</a:t>
                      </a:r>
                      <a:r>
                        <a:rPr lang="ko-KR" altLang="en-US" sz="500" u="none" strike="noStrike">
                          <a:effectLst/>
                        </a:rPr>
                        <a:t>됨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500" u="none" strike="noStrike">
                          <a:effectLst/>
                        </a:rPr>
                        <a:t>1.0.0</a:t>
                      </a:r>
                      <a:endParaRPr lang="en-US" altLang="ko-Kore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수용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extLst>
                  <a:ext uri="{0D108BD9-81ED-4DB2-BD59-A6C34878D82A}">
                    <a16:rowId xmlns:a16="http://schemas.microsoft.com/office/drawing/2014/main" val="3309432680"/>
                  </a:ext>
                </a:extLst>
              </a:tr>
              <a:tr h="120875"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500" u="none" strike="noStrike">
                          <a:effectLst/>
                        </a:rPr>
                        <a:t>　</a:t>
                      </a:r>
                      <a:endParaRPr lang="ko-Kore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500" u="none" strike="noStrike">
                          <a:effectLst/>
                        </a:rPr>
                        <a:t>remove </a:t>
                      </a:r>
                      <a:r>
                        <a:rPr lang="ko-KR" altLang="en-US" sz="500" u="none" strike="noStrike">
                          <a:effectLst/>
                        </a:rPr>
                        <a:t>버튼 클릭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댓글 삭제하기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기능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500" u="none" strike="noStrike">
                          <a:effectLst/>
                        </a:rPr>
                        <a:t>　</a:t>
                      </a:r>
                      <a:endParaRPr lang="ko-Kore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중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>
                          <a:effectLst/>
                        </a:rPr>
                        <a:t>이다연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500" u="none" strike="noStrike">
                          <a:effectLst/>
                        </a:rPr>
                        <a:t> 댓글 삭제하기</a:t>
                      </a:r>
                      <a:r>
                        <a:rPr lang="en-US" altLang="ko-KR" sz="500" u="none" strike="noStrike">
                          <a:effectLst/>
                        </a:rPr>
                        <a:t>_</a:t>
                      </a:r>
                      <a:r>
                        <a:rPr lang="en" sz="500" u="none" strike="noStrike">
                          <a:effectLst/>
                        </a:rPr>
                        <a:t>DB</a:t>
                      </a:r>
                      <a:r>
                        <a:rPr lang="ko-KR" altLang="en-US" sz="500" u="none" strike="noStrike">
                          <a:effectLst/>
                        </a:rPr>
                        <a:t>에서도 삭제됨</a:t>
                      </a:r>
                      <a:endParaRPr lang="ko-KR" altLang="en-US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500" u="none" strike="noStrike">
                          <a:effectLst/>
                        </a:rPr>
                        <a:t>1.0.0</a:t>
                      </a:r>
                      <a:endParaRPr lang="en-US" altLang="ko-Kore-KR" sz="5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500" u="none" strike="noStrike" dirty="0">
                          <a:effectLst/>
                        </a:rPr>
                        <a:t>수용</a:t>
                      </a:r>
                      <a:endParaRPr lang="ko-KR" altLang="en-US" sz="5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4343" marR="4343" marT="4343" marB="0" anchor="ctr"/>
                </a:tc>
                <a:extLst>
                  <a:ext uri="{0D108BD9-81ED-4DB2-BD59-A6C34878D82A}">
                    <a16:rowId xmlns:a16="http://schemas.microsoft.com/office/drawing/2014/main" val="36700509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847455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0306F57-CA32-B74E-A348-C296E578FFFF}"/>
              </a:ext>
            </a:extLst>
          </p:cNvPr>
          <p:cNvSpPr/>
          <p:nvPr/>
        </p:nvSpPr>
        <p:spPr>
          <a:xfrm>
            <a:off x="3413500" y="2203200"/>
            <a:ext cx="5365000" cy="2451600"/>
          </a:xfrm>
          <a:prstGeom prst="rect">
            <a:avLst/>
          </a:prstGeom>
          <a:solidFill>
            <a:schemeClr val="bg1"/>
          </a:solidFill>
          <a:ln w="187325">
            <a:noFill/>
          </a:ln>
          <a:effectLst>
            <a:outerShdw blurRad="431800" dist="241300" dir="5400000" sx="97000" sy="97000" algn="t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4000" b="1" i="1" kern="0" spc="600" dirty="0">
                <a:solidFill>
                  <a:prstClr val="black">
                    <a:lumMod val="50000"/>
                    <a:lumOff val="50000"/>
                  </a:prstClr>
                </a:solidFill>
              </a:rPr>
              <a:t>개발환경</a:t>
            </a:r>
            <a:endParaRPr lang="en-US" altLang="ko-KR" sz="4000" b="1" i="1" kern="0" spc="600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71495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0000">
              <a:srgbClr val="E6E5EB"/>
            </a:gs>
            <a:gs pos="70000">
              <a:srgbClr val="FEB95E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409575" y="419993"/>
            <a:ext cx="11372850" cy="6018014"/>
          </a:xfrm>
          <a:prstGeom prst="rect">
            <a:avLst/>
          </a:prstGeom>
          <a:solidFill>
            <a:schemeClr val="bg1"/>
          </a:solidFill>
          <a:ln w="187325">
            <a:noFill/>
          </a:ln>
          <a:effectLst>
            <a:outerShdw blurRad="431800" dist="241300" dir="5400000" sx="97000" sy="97000" algn="t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2" latinLnBrk="0">
              <a:lnSpc>
                <a:spcPct val="150000"/>
              </a:lnSpc>
              <a:defRPr/>
            </a:pPr>
            <a:endParaRPr lang="ko-KR" altLang="en-US" sz="4400" kern="0" spc="300" dirty="0">
              <a:solidFill>
                <a:prstClr val="white">
                  <a:lumMod val="75000"/>
                </a:prstClr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1E2153E-7A52-1645-9D1F-7EB2425B83CE}"/>
              </a:ext>
            </a:extLst>
          </p:cNvPr>
          <p:cNvGrpSpPr/>
          <p:nvPr/>
        </p:nvGrpSpPr>
        <p:grpSpPr>
          <a:xfrm>
            <a:off x="572526" y="419993"/>
            <a:ext cx="367274" cy="6018014"/>
            <a:chOff x="572526" y="419993"/>
            <a:chExt cx="367274" cy="6018014"/>
          </a:xfrm>
        </p:grpSpPr>
        <p:cxnSp>
          <p:nvCxnSpPr>
            <p:cNvPr id="62" name="직선 연결선 67">
              <a:extLst>
                <a:ext uri="{FF2B5EF4-FFF2-40B4-BE49-F238E27FC236}">
                  <a16:creationId xmlns:a16="http://schemas.microsoft.com/office/drawing/2014/main" id="{BCE5D9FB-BA63-9141-8E7E-14D5C5B521C4}"/>
                </a:ext>
              </a:extLst>
            </p:cNvPr>
            <p:cNvCxnSpPr/>
            <p:nvPr/>
          </p:nvCxnSpPr>
          <p:spPr>
            <a:xfrm>
              <a:off x="939800" y="419993"/>
              <a:ext cx="0" cy="6018014"/>
            </a:xfrm>
            <a:prstGeom prst="line">
              <a:avLst/>
            </a:prstGeom>
            <a:ln w="127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4" name="Group 12">
              <a:extLst>
                <a:ext uri="{FF2B5EF4-FFF2-40B4-BE49-F238E27FC236}">
                  <a16:creationId xmlns:a16="http://schemas.microsoft.com/office/drawing/2014/main" id="{96F3369D-E16D-0741-9748-499B9FFC7B3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81526" y="787429"/>
              <a:ext cx="180000" cy="143185"/>
              <a:chOff x="6124" y="305"/>
              <a:chExt cx="841" cy="669"/>
            </a:xfrm>
            <a:solidFill>
              <a:schemeClr val="bg2"/>
            </a:solidFill>
          </p:grpSpPr>
          <p:sp>
            <p:nvSpPr>
              <p:cNvPr id="77" name="Freeform 13">
                <a:extLst>
                  <a:ext uri="{FF2B5EF4-FFF2-40B4-BE49-F238E27FC236}">
                    <a16:creationId xmlns:a16="http://schemas.microsoft.com/office/drawing/2014/main" id="{521E8049-A586-E349-96E8-7B54CEFA19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44" y="440"/>
                <a:ext cx="601" cy="534"/>
              </a:xfrm>
              <a:custGeom>
                <a:avLst/>
                <a:gdLst>
                  <a:gd name="T0" fmla="*/ 902 w 1802"/>
                  <a:gd name="T1" fmla="*/ 0 h 1602"/>
                  <a:gd name="T2" fmla="*/ 2 w 1802"/>
                  <a:gd name="T3" fmla="*/ 742 h 1602"/>
                  <a:gd name="T4" fmla="*/ 2 w 1802"/>
                  <a:gd name="T5" fmla="*/ 743 h 1602"/>
                  <a:gd name="T6" fmla="*/ 2 w 1802"/>
                  <a:gd name="T7" fmla="*/ 746 h 1602"/>
                  <a:gd name="T8" fmla="*/ 0 w 1802"/>
                  <a:gd name="T9" fmla="*/ 749 h 1602"/>
                  <a:gd name="T10" fmla="*/ 0 w 1802"/>
                  <a:gd name="T11" fmla="*/ 751 h 1602"/>
                  <a:gd name="T12" fmla="*/ 0 w 1802"/>
                  <a:gd name="T13" fmla="*/ 1501 h 1602"/>
                  <a:gd name="T14" fmla="*/ 2 w 1802"/>
                  <a:gd name="T15" fmla="*/ 1521 h 1602"/>
                  <a:gd name="T16" fmla="*/ 16 w 1802"/>
                  <a:gd name="T17" fmla="*/ 1557 h 1602"/>
                  <a:gd name="T18" fmla="*/ 30 w 1802"/>
                  <a:gd name="T19" fmla="*/ 1572 h 1602"/>
                  <a:gd name="T20" fmla="*/ 45 w 1802"/>
                  <a:gd name="T21" fmla="*/ 1586 h 1602"/>
                  <a:gd name="T22" fmla="*/ 81 w 1802"/>
                  <a:gd name="T23" fmla="*/ 1601 h 1602"/>
                  <a:gd name="T24" fmla="*/ 100 w 1802"/>
                  <a:gd name="T25" fmla="*/ 1602 h 1602"/>
                  <a:gd name="T26" fmla="*/ 702 w 1802"/>
                  <a:gd name="T27" fmla="*/ 1602 h 1602"/>
                  <a:gd name="T28" fmla="*/ 702 w 1802"/>
                  <a:gd name="T29" fmla="*/ 1001 h 1602"/>
                  <a:gd name="T30" fmla="*/ 1102 w 1802"/>
                  <a:gd name="T31" fmla="*/ 1001 h 1602"/>
                  <a:gd name="T32" fmla="*/ 1102 w 1802"/>
                  <a:gd name="T33" fmla="*/ 1602 h 1602"/>
                  <a:gd name="T34" fmla="*/ 1703 w 1802"/>
                  <a:gd name="T35" fmla="*/ 1602 h 1602"/>
                  <a:gd name="T36" fmla="*/ 1723 w 1802"/>
                  <a:gd name="T37" fmla="*/ 1601 h 1602"/>
                  <a:gd name="T38" fmla="*/ 1758 w 1802"/>
                  <a:gd name="T39" fmla="*/ 1586 h 1602"/>
                  <a:gd name="T40" fmla="*/ 1773 w 1802"/>
                  <a:gd name="T41" fmla="*/ 1572 h 1602"/>
                  <a:gd name="T42" fmla="*/ 1786 w 1802"/>
                  <a:gd name="T43" fmla="*/ 1557 h 1602"/>
                  <a:gd name="T44" fmla="*/ 1802 w 1802"/>
                  <a:gd name="T45" fmla="*/ 1521 h 1602"/>
                  <a:gd name="T46" fmla="*/ 1802 w 1802"/>
                  <a:gd name="T47" fmla="*/ 1501 h 1602"/>
                  <a:gd name="T48" fmla="*/ 1802 w 1802"/>
                  <a:gd name="T49" fmla="*/ 751 h 1602"/>
                  <a:gd name="T50" fmla="*/ 1802 w 1802"/>
                  <a:gd name="T51" fmla="*/ 745 h 1602"/>
                  <a:gd name="T52" fmla="*/ 1801 w 1802"/>
                  <a:gd name="T53" fmla="*/ 742 h 1602"/>
                  <a:gd name="T54" fmla="*/ 902 w 1802"/>
                  <a:gd name="T55" fmla="*/ 0 h 16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802" h="1602">
                    <a:moveTo>
                      <a:pt x="902" y="0"/>
                    </a:moveTo>
                    <a:lnTo>
                      <a:pt x="2" y="742"/>
                    </a:lnTo>
                    <a:lnTo>
                      <a:pt x="2" y="743"/>
                    </a:lnTo>
                    <a:lnTo>
                      <a:pt x="2" y="746"/>
                    </a:lnTo>
                    <a:lnTo>
                      <a:pt x="0" y="749"/>
                    </a:lnTo>
                    <a:lnTo>
                      <a:pt x="0" y="751"/>
                    </a:lnTo>
                    <a:lnTo>
                      <a:pt x="0" y="1501"/>
                    </a:lnTo>
                    <a:lnTo>
                      <a:pt x="2" y="1521"/>
                    </a:lnTo>
                    <a:lnTo>
                      <a:pt x="16" y="1557"/>
                    </a:lnTo>
                    <a:lnTo>
                      <a:pt x="30" y="1572"/>
                    </a:lnTo>
                    <a:lnTo>
                      <a:pt x="45" y="1586"/>
                    </a:lnTo>
                    <a:lnTo>
                      <a:pt x="81" y="1601"/>
                    </a:lnTo>
                    <a:lnTo>
                      <a:pt x="100" y="1602"/>
                    </a:lnTo>
                    <a:lnTo>
                      <a:pt x="702" y="1602"/>
                    </a:lnTo>
                    <a:lnTo>
                      <a:pt x="702" y="1001"/>
                    </a:lnTo>
                    <a:lnTo>
                      <a:pt x="1102" y="1001"/>
                    </a:lnTo>
                    <a:lnTo>
                      <a:pt x="1102" y="1602"/>
                    </a:lnTo>
                    <a:lnTo>
                      <a:pt x="1703" y="1602"/>
                    </a:lnTo>
                    <a:lnTo>
                      <a:pt x="1723" y="1601"/>
                    </a:lnTo>
                    <a:lnTo>
                      <a:pt x="1758" y="1586"/>
                    </a:lnTo>
                    <a:lnTo>
                      <a:pt x="1773" y="1572"/>
                    </a:lnTo>
                    <a:lnTo>
                      <a:pt x="1786" y="1557"/>
                    </a:lnTo>
                    <a:lnTo>
                      <a:pt x="1802" y="1521"/>
                    </a:lnTo>
                    <a:lnTo>
                      <a:pt x="1802" y="1501"/>
                    </a:lnTo>
                    <a:lnTo>
                      <a:pt x="1802" y="751"/>
                    </a:lnTo>
                    <a:lnTo>
                      <a:pt x="1802" y="745"/>
                    </a:lnTo>
                    <a:lnTo>
                      <a:pt x="1801" y="742"/>
                    </a:lnTo>
                    <a:lnTo>
                      <a:pt x="90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78" name="Freeform 14">
                <a:extLst>
                  <a:ext uri="{FF2B5EF4-FFF2-40B4-BE49-F238E27FC236}">
                    <a16:creationId xmlns:a16="http://schemas.microsoft.com/office/drawing/2014/main" id="{42FB859E-C820-9746-A2A3-9DA052675D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24" y="305"/>
                <a:ext cx="841" cy="394"/>
              </a:xfrm>
              <a:custGeom>
                <a:avLst/>
                <a:gdLst>
                  <a:gd name="T0" fmla="*/ 2505 w 2522"/>
                  <a:gd name="T1" fmla="*/ 978 h 1181"/>
                  <a:gd name="T2" fmla="*/ 2162 w 2522"/>
                  <a:gd name="T3" fmla="*/ 694 h 1181"/>
                  <a:gd name="T4" fmla="*/ 2162 w 2522"/>
                  <a:gd name="T5" fmla="*/ 54 h 1181"/>
                  <a:gd name="T6" fmla="*/ 2162 w 2522"/>
                  <a:gd name="T7" fmla="*/ 44 h 1181"/>
                  <a:gd name="T8" fmla="*/ 2155 w 2522"/>
                  <a:gd name="T9" fmla="*/ 26 h 1181"/>
                  <a:gd name="T10" fmla="*/ 2149 w 2522"/>
                  <a:gd name="T11" fmla="*/ 18 h 1181"/>
                  <a:gd name="T12" fmla="*/ 2141 w 2522"/>
                  <a:gd name="T13" fmla="*/ 13 h 1181"/>
                  <a:gd name="T14" fmla="*/ 2123 w 2522"/>
                  <a:gd name="T15" fmla="*/ 5 h 1181"/>
                  <a:gd name="T16" fmla="*/ 2113 w 2522"/>
                  <a:gd name="T17" fmla="*/ 5 h 1181"/>
                  <a:gd name="T18" fmla="*/ 1812 w 2522"/>
                  <a:gd name="T19" fmla="*/ 5 h 1181"/>
                  <a:gd name="T20" fmla="*/ 1802 w 2522"/>
                  <a:gd name="T21" fmla="*/ 5 h 1181"/>
                  <a:gd name="T22" fmla="*/ 1783 w 2522"/>
                  <a:gd name="T23" fmla="*/ 13 h 1181"/>
                  <a:gd name="T24" fmla="*/ 1776 w 2522"/>
                  <a:gd name="T25" fmla="*/ 18 h 1181"/>
                  <a:gd name="T26" fmla="*/ 1770 w 2522"/>
                  <a:gd name="T27" fmla="*/ 26 h 1181"/>
                  <a:gd name="T28" fmla="*/ 1763 w 2522"/>
                  <a:gd name="T29" fmla="*/ 44 h 1181"/>
                  <a:gd name="T30" fmla="*/ 1762 w 2522"/>
                  <a:gd name="T31" fmla="*/ 54 h 1181"/>
                  <a:gd name="T32" fmla="*/ 1762 w 2522"/>
                  <a:gd name="T33" fmla="*/ 360 h 1181"/>
                  <a:gd name="T34" fmla="*/ 1380 w 2522"/>
                  <a:gd name="T35" fmla="*/ 41 h 1181"/>
                  <a:gd name="T36" fmla="*/ 1354 w 2522"/>
                  <a:gd name="T37" fmla="*/ 23 h 1181"/>
                  <a:gd name="T38" fmla="*/ 1295 w 2522"/>
                  <a:gd name="T39" fmla="*/ 1 h 1181"/>
                  <a:gd name="T40" fmla="*/ 1262 w 2522"/>
                  <a:gd name="T41" fmla="*/ 0 h 1181"/>
                  <a:gd name="T42" fmla="*/ 1227 w 2522"/>
                  <a:gd name="T43" fmla="*/ 1 h 1181"/>
                  <a:gd name="T44" fmla="*/ 1168 w 2522"/>
                  <a:gd name="T45" fmla="*/ 23 h 1181"/>
                  <a:gd name="T46" fmla="*/ 1142 w 2522"/>
                  <a:gd name="T47" fmla="*/ 41 h 1181"/>
                  <a:gd name="T48" fmla="*/ 17 w 2522"/>
                  <a:gd name="T49" fmla="*/ 978 h 1181"/>
                  <a:gd name="T50" fmla="*/ 10 w 2522"/>
                  <a:gd name="T51" fmla="*/ 985 h 1181"/>
                  <a:gd name="T52" fmla="*/ 1 w 2522"/>
                  <a:gd name="T53" fmla="*/ 1001 h 1181"/>
                  <a:gd name="T54" fmla="*/ 0 w 2522"/>
                  <a:gd name="T55" fmla="*/ 1012 h 1181"/>
                  <a:gd name="T56" fmla="*/ 0 w 2522"/>
                  <a:gd name="T57" fmla="*/ 1023 h 1181"/>
                  <a:gd name="T58" fmla="*/ 6 w 2522"/>
                  <a:gd name="T59" fmla="*/ 1040 h 1181"/>
                  <a:gd name="T60" fmla="*/ 12 w 2522"/>
                  <a:gd name="T61" fmla="*/ 1048 h 1181"/>
                  <a:gd name="T62" fmla="*/ 108 w 2522"/>
                  <a:gd name="T63" fmla="*/ 1164 h 1181"/>
                  <a:gd name="T64" fmla="*/ 122 w 2522"/>
                  <a:gd name="T65" fmla="*/ 1177 h 1181"/>
                  <a:gd name="T66" fmla="*/ 141 w 2522"/>
                  <a:gd name="T67" fmla="*/ 1181 h 1181"/>
                  <a:gd name="T68" fmla="*/ 160 w 2522"/>
                  <a:gd name="T69" fmla="*/ 1181 h 1181"/>
                  <a:gd name="T70" fmla="*/ 179 w 2522"/>
                  <a:gd name="T71" fmla="*/ 1171 h 1181"/>
                  <a:gd name="T72" fmla="*/ 1262 w 2522"/>
                  <a:gd name="T73" fmla="*/ 268 h 1181"/>
                  <a:gd name="T74" fmla="*/ 2344 w 2522"/>
                  <a:gd name="T75" fmla="*/ 1171 h 1181"/>
                  <a:gd name="T76" fmla="*/ 2358 w 2522"/>
                  <a:gd name="T77" fmla="*/ 1180 h 1181"/>
                  <a:gd name="T78" fmla="*/ 2377 w 2522"/>
                  <a:gd name="T79" fmla="*/ 1181 h 1181"/>
                  <a:gd name="T80" fmla="*/ 2383 w 2522"/>
                  <a:gd name="T81" fmla="*/ 1181 h 1181"/>
                  <a:gd name="T82" fmla="*/ 2401 w 2522"/>
                  <a:gd name="T83" fmla="*/ 1177 h 1181"/>
                  <a:gd name="T84" fmla="*/ 2414 w 2522"/>
                  <a:gd name="T85" fmla="*/ 1164 h 1181"/>
                  <a:gd name="T86" fmla="*/ 2512 w 2522"/>
                  <a:gd name="T87" fmla="*/ 1048 h 1181"/>
                  <a:gd name="T88" fmla="*/ 2518 w 2522"/>
                  <a:gd name="T89" fmla="*/ 1040 h 1181"/>
                  <a:gd name="T90" fmla="*/ 2522 w 2522"/>
                  <a:gd name="T91" fmla="*/ 1023 h 1181"/>
                  <a:gd name="T92" fmla="*/ 2522 w 2522"/>
                  <a:gd name="T93" fmla="*/ 1012 h 1181"/>
                  <a:gd name="T94" fmla="*/ 2521 w 2522"/>
                  <a:gd name="T95" fmla="*/ 1001 h 1181"/>
                  <a:gd name="T96" fmla="*/ 2512 w 2522"/>
                  <a:gd name="T97" fmla="*/ 985 h 1181"/>
                  <a:gd name="T98" fmla="*/ 2505 w 2522"/>
                  <a:gd name="T99" fmla="*/ 978 h 1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522" h="1181">
                    <a:moveTo>
                      <a:pt x="2505" y="978"/>
                    </a:moveTo>
                    <a:lnTo>
                      <a:pt x="2162" y="694"/>
                    </a:lnTo>
                    <a:lnTo>
                      <a:pt x="2162" y="54"/>
                    </a:lnTo>
                    <a:lnTo>
                      <a:pt x="2162" y="44"/>
                    </a:lnTo>
                    <a:lnTo>
                      <a:pt x="2155" y="26"/>
                    </a:lnTo>
                    <a:lnTo>
                      <a:pt x="2149" y="18"/>
                    </a:lnTo>
                    <a:lnTo>
                      <a:pt x="2141" y="13"/>
                    </a:lnTo>
                    <a:lnTo>
                      <a:pt x="2123" y="5"/>
                    </a:lnTo>
                    <a:lnTo>
                      <a:pt x="2113" y="5"/>
                    </a:lnTo>
                    <a:lnTo>
                      <a:pt x="1812" y="5"/>
                    </a:lnTo>
                    <a:lnTo>
                      <a:pt x="1802" y="5"/>
                    </a:lnTo>
                    <a:lnTo>
                      <a:pt x="1783" y="13"/>
                    </a:lnTo>
                    <a:lnTo>
                      <a:pt x="1776" y="18"/>
                    </a:lnTo>
                    <a:lnTo>
                      <a:pt x="1770" y="26"/>
                    </a:lnTo>
                    <a:lnTo>
                      <a:pt x="1763" y="44"/>
                    </a:lnTo>
                    <a:lnTo>
                      <a:pt x="1762" y="54"/>
                    </a:lnTo>
                    <a:lnTo>
                      <a:pt x="1762" y="360"/>
                    </a:lnTo>
                    <a:lnTo>
                      <a:pt x="1380" y="41"/>
                    </a:lnTo>
                    <a:lnTo>
                      <a:pt x="1354" y="23"/>
                    </a:lnTo>
                    <a:lnTo>
                      <a:pt x="1295" y="1"/>
                    </a:lnTo>
                    <a:lnTo>
                      <a:pt x="1262" y="0"/>
                    </a:lnTo>
                    <a:lnTo>
                      <a:pt x="1227" y="1"/>
                    </a:lnTo>
                    <a:lnTo>
                      <a:pt x="1168" y="23"/>
                    </a:lnTo>
                    <a:lnTo>
                      <a:pt x="1142" y="41"/>
                    </a:lnTo>
                    <a:lnTo>
                      <a:pt x="17" y="978"/>
                    </a:lnTo>
                    <a:lnTo>
                      <a:pt x="10" y="985"/>
                    </a:lnTo>
                    <a:lnTo>
                      <a:pt x="1" y="1001"/>
                    </a:lnTo>
                    <a:lnTo>
                      <a:pt x="0" y="1012"/>
                    </a:lnTo>
                    <a:lnTo>
                      <a:pt x="0" y="1023"/>
                    </a:lnTo>
                    <a:lnTo>
                      <a:pt x="6" y="1040"/>
                    </a:lnTo>
                    <a:lnTo>
                      <a:pt x="12" y="1048"/>
                    </a:lnTo>
                    <a:lnTo>
                      <a:pt x="108" y="1164"/>
                    </a:lnTo>
                    <a:lnTo>
                      <a:pt x="122" y="1177"/>
                    </a:lnTo>
                    <a:lnTo>
                      <a:pt x="141" y="1181"/>
                    </a:lnTo>
                    <a:lnTo>
                      <a:pt x="160" y="1181"/>
                    </a:lnTo>
                    <a:lnTo>
                      <a:pt x="179" y="1171"/>
                    </a:lnTo>
                    <a:lnTo>
                      <a:pt x="1262" y="268"/>
                    </a:lnTo>
                    <a:lnTo>
                      <a:pt x="2344" y="1171"/>
                    </a:lnTo>
                    <a:lnTo>
                      <a:pt x="2358" y="1180"/>
                    </a:lnTo>
                    <a:lnTo>
                      <a:pt x="2377" y="1181"/>
                    </a:lnTo>
                    <a:lnTo>
                      <a:pt x="2383" y="1181"/>
                    </a:lnTo>
                    <a:lnTo>
                      <a:pt x="2401" y="1177"/>
                    </a:lnTo>
                    <a:lnTo>
                      <a:pt x="2414" y="1164"/>
                    </a:lnTo>
                    <a:lnTo>
                      <a:pt x="2512" y="1048"/>
                    </a:lnTo>
                    <a:lnTo>
                      <a:pt x="2518" y="1040"/>
                    </a:lnTo>
                    <a:lnTo>
                      <a:pt x="2522" y="1023"/>
                    </a:lnTo>
                    <a:lnTo>
                      <a:pt x="2522" y="1012"/>
                    </a:lnTo>
                    <a:lnTo>
                      <a:pt x="2521" y="1001"/>
                    </a:lnTo>
                    <a:lnTo>
                      <a:pt x="2512" y="985"/>
                    </a:lnTo>
                    <a:lnTo>
                      <a:pt x="2505" y="97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65" name="Group 20">
              <a:extLst>
                <a:ext uri="{FF2B5EF4-FFF2-40B4-BE49-F238E27FC236}">
                  <a16:creationId xmlns:a16="http://schemas.microsoft.com/office/drawing/2014/main" id="{91C3D43D-07B5-FD46-8A57-0C871E371914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14027" y="1408363"/>
              <a:ext cx="131960" cy="180000"/>
              <a:chOff x="2597" y="4163"/>
              <a:chExt cx="217" cy="296"/>
            </a:xfrm>
            <a:solidFill>
              <a:schemeClr val="bg2"/>
            </a:solidFill>
          </p:grpSpPr>
          <p:sp>
            <p:nvSpPr>
              <p:cNvPr id="73" name="Freeform 22">
                <a:extLst>
                  <a:ext uri="{FF2B5EF4-FFF2-40B4-BE49-F238E27FC236}">
                    <a16:creationId xmlns:a16="http://schemas.microsoft.com/office/drawing/2014/main" id="{E307F11F-4C98-CF49-891E-843B356AB0A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30" y="4163"/>
                <a:ext cx="151" cy="176"/>
              </a:xfrm>
              <a:custGeom>
                <a:avLst/>
                <a:gdLst>
                  <a:gd name="T0" fmla="*/ 410 w 1662"/>
                  <a:gd name="T1" fmla="*/ 645 h 1942"/>
                  <a:gd name="T2" fmla="*/ 309 w 1662"/>
                  <a:gd name="T3" fmla="*/ 847 h 1942"/>
                  <a:gd name="T4" fmla="*/ 255 w 1662"/>
                  <a:gd name="T5" fmla="*/ 1023 h 1942"/>
                  <a:gd name="T6" fmla="*/ 263 w 1662"/>
                  <a:gd name="T7" fmla="*/ 1206 h 1942"/>
                  <a:gd name="T8" fmla="*/ 347 w 1662"/>
                  <a:gd name="T9" fmla="*/ 1429 h 1942"/>
                  <a:gd name="T10" fmla="*/ 476 w 1662"/>
                  <a:gd name="T11" fmla="*/ 1620 h 1942"/>
                  <a:gd name="T12" fmla="*/ 638 w 1662"/>
                  <a:gd name="T13" fmla="*/ 1753 h 1942"/>
                  <a:gd name="T14" fmla="*/ 825 w 1662"/>
                  <a:gd name="T15" fmla="*/ 1803 h 1942"/>
                  <a:gd name="T16" fmla="*/ 1013 w 1662"/>
                  <a:gd name="T17" fmla="*/ 1753 h 1942"/>
                  <a:gd name="T18" fmla="*/ 1176 w 1662"/>
                  <a:gd name="T19" fmla="*/ 1619 h 1942"/>
                  <a:gd name="T20" fmla="*/ 1305 w 1662"/>
                  <a:gd name="T21" fmla="*/ 1428 h 1942"/>
                  <a:gd name="T22" fmla="*/ 1388 w 1662"/>
                  <a:gd name="T23" fmla="*/ 1205 h 1942"/>
                  <a:gd name="T24" fmla="*/ 1418 w 1662"/>
                  <a:gd name="T25" fmla="*/ 974 h 1942"/>
                  <a:gd name="T26" fmla="*/ 1266 w 1662"/>
                  <a:gd name="T27" fmla="*/ 836 h 1942"/>
                  <a:gd name="T28" fmla="*/ 1012 w 1662"/>
                  <a:gd name="T29" fmla="*/ 794 h 1942"/>
                  <a:gd name="T30" fmla="*/ 806 w 1662"/>
                  <a:gd name="T31" fmla="*/ 713 h 1942"/>
                  <a:gd name="T32" fmla="*/ 646 w 1662"/>
                  <a:gd name="T33" fmla="*/ 610 h 1942"/>
                  <a:gd name="T34" fmla="*/ 526 w 1662"/>
                  <a:gd name="T35" fmla="*/ 499 h 1942"/>
                  <a:gd name="T36" fmla="*/ 944 w 1662"/>
                  <a:gd name="T37" fmla="*/ 23 h 1942"/>
                  <a:gd name="T38" fmla="*/ 1152 w 1662"/>
                  <a:gd name="T39" fmla="*/ 118 h 1942"/>
                  <a:gd name="T40" fmla="*/ 1271 w 1662"/>
                  <a:gd name="T41" fmla="*/ 205 h 1942"/>
                  <a:gd name="T42" fmla="*/ 1388 w 1662"/>
                  <a:gd name="T43" fmla="*/ 323 h 1942"/>
                  <a:gd name="T44" fmla="*/ 1455 w 1662"/>
                  <a:gd name="T45" fmla="*/ 429 h 1942"/>
                  <a:gd name="T46" fmla="*/ 1524 w 1662"/>
                  <a:gd name="T47" fmla="*/ 626 h 1942"/>
                  <a:gd name="T48" fmla="*/ 1555 w 1662"/>
                  <a:gd name="T49" fmla="*/ 892 h 1942"/>
                  <a:gd name="T50" fmla="*/ 1619 w 1662"/>
                  <a:gd name="T51" fmla="*/ 939 h 1942"/>
                  <a:gd name="T52" fmla="*/ 1657 w 1662"/>
                  <a:gd name="T53" fmla="*/ 1032 h 1942"/>
                  <a:gd name="T54" fmla="*/ 1655 w 1662"/>
                  <a:gd name="T55" fmla="*/ 1183 h 1942"/>
                  <a:gd name="T56" fmla="*/ 1611 w 1662"/>
                  <a:gd name="T57" fmla="*/ 1304 h 1942"/>
                  <a:gd name="T58" fmla="*/ 1537 w 1662"/>
                  <a:gd name="T59" fmla="*/ 1372 h 1942"/>
                  <a:gd name="T60" fmla="*/ 1445 w 1662"/>
                  <a:gd name="T61" fmla="*/ 1454 h 1942"/>
                  <a:gd name="T62" fmla="*/ 1313 w 1662"/>
                  <a:gd name="T63" fmla="*/ 1670 h 1942"/>
                  <a:gd name="T64" fmla="*/ 1141 w 1662"/>
                  <a:gd name="T65" fmla="*/ 1836 h 1942"/>
                  <a:gd name="T66" fmla="*/ 937 w 1662"/>
                  <a:gd name="T67" fmla="*/ 1930 h 1942"/>
                  <a:gd name="T68" fmla="*/ 714 w 1662"/>
                  <a:gd name="T69" fmla="*/ 1930 h 1942"/>
                  <a:gd name="T70" fmla="*/ 510 w 1662"/>
                  <a:gd name="T71" fmla="*/ 1836 h 1942"/>
                  <a:gd name="T72" fmla="*/ 337 w 1662"/>
                  <a:gd name="T73" fmla="*/ 1669 h 1942"/>
                  <a:gd name="T74" fmla="*/ 205 w 1662"/>
                  <a:gd name="T75" fmla="*/ 1452 h 1942"/>
                  <a:gd name="T76" fmla="*/ 111 w 1662"/>
                  <a:gd name="T77" fmla="*/ 1364 h 1942"/>
                  <a:gd name="T78" fmla="*/ 39 w 1662"/>
                  <a:gd name="T79" fmla="*/ 1284 h 1942"/>
                  <a:gd name="T80" fmla="*/ 2 w 1662"/>
                  <a:gd name="T81" fmla="*/ 1143 h 1942"/>
                  <a:gd name="T82" fmla="*/ 9 w 1662"/>
                  <a:gd name="T83" fmla="*/ 1009 h 1942"/>
                  <a:gd name="T84" fmla="*/ 50 w 1662"/>
                  <a:gd name="T85" fmla="*/ 930 h 1942"/>
                  <a:gd name="T86" fmla="*/ 98 w 1662"/>
                  <a:gd name="T87" fmla="*/ 851 h 1942"/>
                  <a:gd name="T88" fmla="*/ 85 w 1662"/>
                  <a:gd name="T89" fmla="*/ 643 h 1942"/>
                  <a:gd name="T90" fmla="*/ 120 w 1662"/>
                  <a:gd name="T91" fmla="*/ 487 h 1942"/>
                  <a:gd name="T92" fmla="*/ 183 w 1662"/>
                  <a:gd name="T93" fmla="*/ 377 h 1942"/>
                  <a:gd name="T94" fmla="*/ 257 w 1662"/>
                  <a:gd name="T95" fmla="*/ 305 h 1942"/>
                  <a:gd name="T96" fmla="*/ 319 w 1662"/>
                  <a:gd name="T97" fmla="*/ 266 h 1942"/>
                  <a:gd name="T98" fmla="*/ 352 w 1662"/>
                  <a:gd name="T99" fmla="*/ 246 h 1942"/>
                  <a:gd name="T100" fmla="*/ 390 w 1662"/>
                  <a:gd name="T101" fmla="*/ 196 h 1942"/>
                  <a:gd name="T102" fmla="*/ 459 w 1662"/>
                  <a:gd name="T103" fmla="*/ 127 h 1942"/>
                  <a:gd name="T104" fmla="*/ 559 w 1662"/>
                  <a:gd name="T105" fmla="*/ 57 h 1942"/>
                  <a:gd name="T106" fmla="*/ 690 w 1662"/>
                  <a:gd name="T107" fmla="*/ 10 h 19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662" h="1942">
                    <a:moveTo>
                      <a:pt x="526" y="499"/>
                    </a:moveTo>
                    <a:lnTo>
                      <a:pt x="484" y="546"/>
                    </a:lnTo>
                    <a:lnTo>
                      <a:pt x="445" y="595"/>
                    </a:lnTo>
                    <a:lnTo>
                      <a:pt x="410" y="645"/>
                    </a:lnTo>
                    <a:lnTo>
                      <a:pt x="379" y="696"/>
                    </a:lnTo>
                    <a:lnTo>
                      <a:pt x="352" y="747"/>
                    </a:lnTo>
                    <a:lnTo>
                      <a:pt x="329" y="797"/>
                    </a:lnTo>
                    <a:lnTo>
                      <a:pt x="309" y="847"/>
                    </a:lnTo>
                    <a:lnTo>
                      <a:pt x="291" y="895"/>
                    </a:lnTo>
                    <a:lnTo>
                      <a:pt x="277" y="941"/>
                    </a:lnTo>
                    <a:lnTo>
                      <a:pt x="264" y="984"/>
                    </a:lnTo>
                    <a:lnTo>
                      <a:pt x="255" y="1023"/>
                    </a:lnTo>
                    <a:lnTo>
                      <a:pt x="247" y="1059"/>
                    </a:lnTo>
                    <a:lnTo>
                      <a:pt x="241" y="1091"/>
                    </a:lnTo>
                    <a:lnTo>
                      <a:pt x="250" y="1148"/>
                    </a:lnTo>
                    <a:lnTo>
                      <a:pt x="263" y="1206"/>
                    </a:lnTo>
                    <a:lnTo>
                      <a:pt x="280" y="1263"/>
                    </a:lnTo>
                    <a:lnTo>
                      <a:pt x="299" y="1320"/>
                    </a:lnTo>
                    <a:lnTo>
                      <a:pt x="322" y="1375"/>
                    </a:lnTo>
                    <a:lnTo>
                      <a:pt x="347" y="1429"/>
                    </a:lnTo>
                    <a:lnTo>
                      <a:pt x="375" y="1480"/>
                    </a:lnTo>
                    <a:lnTo>
                      <a:pt x="406" y="1530"/>
                    </a:lnTo>
                    <a:lnTo>
                      <a:pt x="440" y="1576"/>
                    </a:lnTo>
                    <a:lnTo>
                      <a:pt x="476" y="1620"/>
                    </a:lnTo>
                    <a:lnTo>
                      <a:pt x="513" y="1659"/>
                    </a:lnTo>
                    <a:lnTo>
                      <a:pt x="553" y="1695"/>
                    </a:lnTo>
                    <a:lnTo>
                      <a:pt x="594" y="1726"/>
                    </a:lnTo>
                    <a:lnTo>
                      <a:pt x="638" y="1753"/>
                    </a:lnTo>
                    <a:lnTo>
                      <a:pt x="683" y="1774"/>
                    </a:lnTo>
                    <a:lnTo>
                      <a:pt x="729" y="1789"/>
                    </a:lnTo>
                    <a:lnTo>
                      <a:pt x="777" y="1800"/>
                    </a:lnTo>
                    <a:lnTo>
                      <a:pt x="825" y="1803"/>
                    </a:lnTo>
                    <a:lnTo>
                      <a:pt x="875" y="1800"/>
                    </a:lnTo>
                    <a:lnTo>
                      <a:pt x="922" y="1789"/>
                    </a:lnTo>
                    <a:lnTo>
                      <a:pt x="968" y="1774"/>
                    </a:lnTo>
                    <a:lnTo>
                      <a:pt x="1013" y="1753"/>
                    </a:lnTo>
                    <a:lnTo>
                      <a:pt x="1056" y="1726"/>
                    </a:lnTo>
                    <a:lnTo>
                      <a:pt x="1099" y="1695"/>
                    </a:lnTo>
                    <a:lnTo>
                      <a:pt x="1139" y="1659"/>
                    </a:lnTo>
                    <a:lnTo>
                      <a:pt x="1176" y="1619"/>
                    </a:lnTo>
                    <a:lnTo>
                      <a:pt x="1212" y="1576"/>
                    </a:lnTo>
                    <a:lnTo>
                      <a:pt x="1245" y="1529"/>
                    </a:lnTo>
                    <a:lnTo>
                      <a:pt x="1276" y="1480"/>
                    </a:lnTo>
                    <a:lnTo>
                      <a:pt x="1305" y="1428"/>
                    </a:lnTo>
                    <a:lnTo>
                      <a:pt x="1330" y="1374"/>
                    </a:lnTo>
                    <a:lnTo>
                      <a:pt x="1353" y="1319"/>
                    </a:lnTo>
                    <a:lnTo>
                      <a:pt x="1372" y="1262"/>
                    </a:lnTo>
                    <a:lnTo>
                      <a:pt x="1388" y="1205"/>
                    </a:lnTo>
                    <a:lnTo>
                      <a:pt x="1401" y="1147"/>
                    </a:lnTo>
                    <a:lnTo>
                      <a:pt x="1411" y="1089"/>
                    </a:lnTo>
                    <a:lnTo>
                      <a:pt x="1416" y="1032"/>
                    </a:lnTo>
                    <a:lnTo>
                      <a:pt x="1418" y="974"/>
                    </a:lnTo>
                    <a:lnTo>
                      <a:pt x="1417" y="904"/>
                    </a:lnTo>
                    <a:lnTo>
                      <a:pt x="1414" y="838"/>
                    </a:lnTo>
                    <a:lnTo>
                      <a:pt x="1339" y="839"/>
                    </a:lnTo>
                    <a:lnTo>
                      <a:pt x="1266" y="836"/>
                    </a:lnTo>
                    <a:lnTo>
                      <a:pt x="1198" y="830"/>
                    </a:lnTo>
                    <a:lnTo>
                      <a:pt x="1133" y="820"/>
                    </a:lnTo>
                    <a:lnTo>
                      <a:pt x="1070" y="808"/>
                    </a:lnTo>
                    <a:lnTo>
                      <a:pt x="1012" y="794"/>
                    </a:lnTo>
                    <a:lnTo>
                      <a:pt x="956" y="777"/>
                    </a:lnTo>
                    <a:lnTo>
                      <a:pt x="903" y="757"/>
                    </a:lnTo>
                    <a:lnTo>
                      <a:pt x="853" y="737"/>
                    </a:lnTo>
                    <a:lnTo>
                      <a:pt x="806" y="713"/>
                    </a:lnTo>
                    <a:lnTo>
                      <a:pt x="762" y="690"/>
                    </a:lnTo>
                    <a:lnTo>
                      <a:pt x="721" y="664"/>
                    </a:lnTo>
                    <a:lnTo>
                      <a:pt x="682" y="638"/>
                    </a:lnTo>
                    <a:lnTo>
                      <a:pt x="646" y="610"/>
                    </a:lnTo>
                    <a:lnTo>
                      <a:pt x="612" y="583"/>
                    </a:lnTo>
                    <a:lnTo>
                      <a:pt x="581" y="555"/>
                    </a:lnTo>
                    <a:lnTo>
                      <a:pt x="552" y="527"/>
                    </a:lnTo>
                    <a:lnTo>
                      <a:pt x="526" y="499"/>
                    </a:lnTo>
                    <a:close/>
                    <a:moveTo>
                      <a:pt x="808" y="0"/>
                    </a:moveTo>
                    <a:lnTo>
                      <a:pt x="851" y="3"/>
                    </a:lnTo>
                    <a:lnTo>
                      <a:pt x="897" y="11"/>
                    </a:lnTo>
                    <a:lnTo>
                      <a:pt x="944" y="23"/>
                    </a:lnTo>
                    <a:lnTo>
                      <a:pt x="993" y="39"/>
                    </a:lnTo>
                    <a:lnTo>
                      <a:pt x="1044" y="60"/>
                    </a:lnTo>
                    <a:lnTo>
                      <a:pt x="1097" y="86"/>
                    </a:lnTo>
                    <a:lnTo>
                      <a:pt x="1152" y="118"/>
                    </a:lnTo>
                    <a:lnTo>
                      <a:pt x="1179" y="135"/>
                    </a:lnTo>
                    <a:lnTo>
                      <a:pt x="1208" y="155"/>
                    </a:lnTo>
                    <a:lnTo>
                      <a:pt x="1239" y="179"/>
                    </a:lnTo>
                    <a:lnTo>
                      <a:pt x="1271" y="205"/>
                    </a:lnTo>
                    <a:lnTo>
                      <a:pt x="1304" y="233"/>
                    </a:lnTo>
                    <a:lnTo>
                      <a:pt x="1334" y="261"/>
                    </a:lnTo>
                    <a:lnTo>
                      <a:pt x="1363" y="292"/>
                    </a:lnTo>
                    <a:lnTo>
                      <a:pt x="1388" y="323"/>
                    </a:lnTo>
                    <a:lnTo>
                      <a:pt x="1409" y="353"/>
                    </a:lnTo>
                    <a:lnTo>
                      <a:pt x="1409" y="353"/>
                    </a:lnTo>
                    <a:lnTo>
                      <a:pt x="1433" y="389"/>
                    </a:lnTo>
                    <a:lnTo>
                      <a:pt x="1455" y="429"/>
                    </a:lnTo>
                    <a:lnTo>
                      <a:pt x="1475" y="472"/>
                    </a:lnTo>
                    <a:lnTo>
                      <a:pt x="1493" y="519"/>
                    </a:lnTo>
                    <a:lnTo>
                      <a:pt x="1509" y="570"/>
                    </a:lnTo>
                    <a:lnTo>
                      <a:pt x="1524" y="626"/>
                    </a:lnTo>
                    <a:lnTo>
                      <a:pt x="1535" y="685"/>
                    </a:lnTo>
                    <a:lnTo>
                      <a:pt x="1545" y="749"/>
                    </a:lnTo>
                    <a:lnTo>
                      <a:pt x="1551" y="817"/>
                    </a:lnTo>
                    <a:lnTo>
                      <a:pt x="1555" y="892"/>
                    </a:lnTo>
                    <a:lnTo>
                      <a:pt x="1573" y="900"/>
                    </a:lnTo>
                    <a:lnTo>
                      <a:pt x="1590" y="910"/>
                    </a:lnTo>
                    <a:lnTo>
                      <a:pt x="1605" y="922"/>
                    </a:lnTo>
                    <a:lnTo>
                      <a:pt x="1619" y="939"/>
                    </a:lnTo>
                    <a:lnTo>
                      <a:pt x="1632" y="957"/>
                    </a:lnTo>
                    <a:lnTo>
                      <a:pt x="1642" y="979"/>
                    </a:lnTo>
                    <a:lnTo>
                      <a:pt x="1651" y="1003"/>
                    </a:lnTo>
                    <a:lnTo>
                      <a:pt x="1657" y="1032"/>
                    </a:lnTo>
                    <a:lnTo>
                      <a:pt x="1661" y="1064"/>
                    </a:lnTo>
                    <a:lnTo>
                      <a:pt x="1662" y="1102"/>
                    </a:lnTo>
                    <a:lnTo>
                      <a:pt x="1660" y="1143"/>
                    </a:lnTo>
                    <a:lnTo>
                      <a:pt x="1655" y="1183"/>
                    </a:lnTo>
                    <a:lnTo>
                      <a:pt x="1648" y="1218"/>
                    </a:lnTo>
                    <a:lnTo>
                      <a:pt x="1638" y="1250"/>
                    </a:lnTo>
                    <a:lnTo>
                      <a:pt x="1625" y="1278"/>
                    </a:lnTo>
                    <a:lnTo>
                      <a:pt x="1611" y="1304"/>
                    </a:lnTo>
                    <a:lnTo>
                      <a:pt x="1595" y="1325"/>
                    </a:lnTo>
                    <a:lnTo>
                      <a:pt x="1577" y="1344"/>
                    </a:lnTo>
                    <a:lnTo>
                      <a:pt x="1558" y="1360"/>
                    </a:lnTo>
                    <a:lnTo>
                      <a:pt x="1537" y="1372"/>
                    </a:lnTo>
                    <a:lnTo>
                      <a:pt x="1515" y="1382"/>
                    </a:lnTo>
                    <a:lnTo>
                      <a:pt x="1493" y="1390"/>
                    </a:lnTo>
                    <a:lnTo>
                      <a:pt x="1471" y="1395"/>
                    </a:lnTo>
                    <a:lnTo>
                      <a:pt x="1445" y="1454"/>
                    </a:lnTo>
                    <a:lnTo>
                      <a:pt x="1416" y="1512"/>
                    </a:lnTo>
                    <a:lnTo>
                      <a:pt x="1385" y="1567"/>
                    </a:lnTo>
                    <a:lnTo>
                      <a:pt x="1350" y="1620"/>
                    </a:lnTo>
                    <a:lnTo>
                      <a:pt x="1313" y="1670"/>
                    </a:lnTo>
                    <a:lnTo>
                      <a:pt x="1273" y="1717"/>
                    </a:lnTo>
                    <a:lnTo>
                      <a:pt x="1231" y="1761"/>
                    </a:lnTo>
                    <a:lnTo>
                      <a:pt x="1187" y="1801"/>
                    </a:lnTo>
                    <a:lnTo>
                      <a:pt x="1141" y="1836"/>
                    </a:lnTo>
                    <a:lnTo>
                      <a:pt x="1092" y="1868"/>
                    </a:lnTo>
                    <a:lnTo>
                      <a:pt x="1042" y="1893"/>
                    </a:lnTo>
                    <a:lnTo>
                      <a:pt x="990" y="1915"/>
                    </a:lnTo>
                    <a:lnTo>
                      <a:pt x="937" y="1930"/>
                    </a:lnTo>
                    <a:lnTo>
                      <a:pt x="882" y="1939"/>
                    </a:lnTo>
                    <a:lnTo>
                      <a:pt x="825" y="1942"/>
                    </a:lnTo>
                    <a:lnTo>
                      <a:pt x="769" y="1939"/>
                    </a:lnTo>
                    <a:lnTo>
                      <a:pt x="714" y="1930"/>
                    </a:lnTo>
                    <a:lnTo>
                      <a:pt x="661" y="1915"/>
                    </a:lnTo>
                    <a:lnTo>
                      <a:pt x="608" y="1893"/>
                    </a:lnTo>
                    <a:lnTo>
                      <a:pt x="558" y="1867"/>
                    </a:lnTo>
                    <a:lnTo>
                      <a:pt x="510" y="1836"/>
                    </a:lnTo>
                    <a:lnTo>
                      <a:pt x="464" y="1800"/>
                    </a:lnTo>
                    <a:lnTo>
                      <a:pt x="419" y="1760"/>
                    </a:lnTo>
                    <a:lnTo>
                      <a:pt x="377" y="1716"/>
                    </a:lnTo>
                    <a:lnTo>
                      <a:pt x="337" y="1669"/>
                    </a:lnTo>
                    <a:lnTo>
                      <a:pt x="300" y="1618"/>
                    </a:lnTo>
                    <a:lnTo>
                      <a:pt x="266" y="1565"/>
                    </a:lnTo>
                    <a:lnTo>
                      <a:pt x="234" y="1510"/>
                    </a:lnTo>
                    <a:lnTo>
                      <a:pt x="205" y="1452"/>
                    </a:lnTo>
                    <a:lnTo>
                      <a:pt x="179" y="1392"/>
                    </a:lnTo>
                    <a:lnTo>
                      <a:pt x="156" y="1386"/>
                    </a:lnTo>
                    <a:lnTo>
                      <a:pt x="133" y="1376"/>
                    </a:lnTo>
                    <a:lnTo>
                      <a:pt x="111" y="1364"/>
                    </a:lnTo>
                    <a:lnTo>
                      <a:pt x="91" y="1349"/>
                    </a:lnTo>
                    <a:lnTo>
                      <a:pt x="72" y="1330"/>
                    </a:lnTo>
                    <a:lnTo>
                      <a:pt x="55" y="1309"/>
                    </a:lnTo>
                    <a:lnTo>
                      <a:pt x="39" y="1284"/>
                    </a:lnTo>
                    <a:lnTo>
                      <a:pt x="26" y="1254"/>
                    </a:lnTo>
                    <a:lnTo>
                      <a:pt x="15" y="1221"/>
                    </a:lnTo>
                    <a:lnTo>
                      <a:pt x="7" y="1184"/>
                    </a:lnTo>
                    <a:lnTo>
                      <a:pt x="2" y="1143"/>
                    </a:lnTo>
                    <a:lnTo>
                      <a:pt x="0" y="1104"/>
                    </a:lnTo>
                    <a:lnTo>
                      <a:pt x="1" y="1068"/>
                    </a:lnTo>
                    <a:lnTo>
                      <a:pt x="4" y="1038"/>
                    </a:lnTo>
                    <a:lnTo>
                      <a:pt x="9" y="1009"/>
                    </a:lnTo>
                    <a:lnTo>
                      <a:pt x="17" y="985"/>
                    </a:lnTo>
                    <a:lnTo>
                      <a:pt x="27" y="964"/>
                    </a:lnTo>
                    <a:lnTo>
                      <a:pt x="38" y="946"/>
                    </a:lnTo>
                    <a:lnTo>
                      <a:pt x="50" y="930"/>
                    </a:lnTo>
                    <a:lnTo>
                      <a:pt x="65" y="916"/>
                    </a:lnTo>
                    <a:lnTo>
                      <a:pt x="80" y="906"/>
                    </a:lnTo>
                    <a:lnTo>
                      <a:pt x="96" y="897"/>
                    </a:lnTo>
                    <a:lnTo>
                      <a:pt x="98" y="851"/>
                    </a:lnTo>
                    <a:lnTo>
                      <a:pt x="89" y="794"/>
                    </a:lnTo>
                    <a:lnTo>
                      <a:pt x="85" y="740"/>
                    </a:lnTo>
                    <a:lnTo>
                      <a:pt x="83" y="690"/>
                    </a:lnTo>
                    <a:lnTo>
                      <a:pt x="85" y="643"/>
                    </a:lnTo>
                    <a:lnTo>
                      <a:pt x="90" y="599"/>
                    </a:lnTo>
                    <a:lnTo>
                      <a:pt x="98" y="559"/>
                    </a:lnTo>
                    <a:lnTo>
                      <a:pt x="108" y="522"/>
                    </a:lnTo>
                    <a:lnTo>
                      <a:pt x="120" y="487"/>
                    </a:lnTo>
                    <a:lnTo>
                      <a:pt x="134" y="455"/>
                    </a:lnTo>
                    <a:lnTo>
                      <a:pt x="149" y="427"/>
                    </a:lnTo>
                    <a:lnTo>
                      <a:pt x="166" y="400"/>
                    </a:lnTo>
                    <a:lnTo>
                      <a:pt x="183" y="377"/>
                    </a:lnTo>
                    <a:lnTo>
                      <a:pt x="202" y="355"/>
                    </a:lnTo>
                    <a:lnTo>
                      <a:pt x="220" y="337"/>
                    </a:lnTo>
                    <a:lnTo>
                      <a:pt x="239" y="320"/>
                    </a:lnTo>
                    <a:lnTo>
                      <a:pt x="257" y="305"/>
                    </a:lnTo>
                    <a:lnTo>
                      <a:pt x="274" y="293"/>
                    </a:lnTo>
                    <a:lnTo>
                      <a:pt x="290" y="282"/>
                    </a:lnTo>
                    <a:lnTo>
                      <a:pt x="305" y="273"/>
                    </a:lnTo>
                    <a:lnTo>
                      <a:pt x="319" y="266"/>
                    </a:lnTo>
                    <a:lnTo>
                      <a:pt x="331" y="260"/>
                    </a:lnTo>
                    <a:lnTo>
                      <a:pt x="341" y="255"/>
                    </a:lnTo>
                    <a:lnTo>
                      <a:pt x="348" y="253"/>
                    </a:lnTo>
                    <a:lnTo>
                      <a:pt x="352" y="246"/>
                    </a:lnTo>
                    <a:lnTo>
                      <a:pt x="359" y="237"/>
                    </a:lnTo>
                    <a:lnTo>
                      <a:pt x="367" y="225"/>
                    </a:lnTo>
                    <a:lnTo>
                      <a:pt x="377" y="212"/>
                    </a:lnTo>
                    <a:lnTo>
                      <a:pt x="390" y="196"/>
                    </a:lnTo>
                    <a:lnTo>
                      <a:pt x="404" y="180"/>
                    </a:lnTo>
                    <a:lnTo>
                      <a:pt x="421" y="163"/>
                    </a:lnTo>
                    <a:lnTo>
                      <a:pt x="439" y="145"/>
                    </a:lnTo>
                    <a:lnTo>
                      <a:pt x="459" y="127"/>
                    </a:lnTo>
                    <a:lnTo>
                      <a:pt x="481" y="108"/>
                    </a:lnTo>
                    <a:lnTo>
                      <a:pt x="505" y="91"/>
                    </a:lnTo>
                    <a:lnTo>
                      <a:pt x="531" y="74"/>
                    </a:lnTo>
                    <a:lnTo>
                      <a:pt x="559" y="57"/>
                    </a:lnTo>
                    <a:lnTo>
                      <a:pt x="589" y="43"/>
                    </a:lnTo>
                    <a:lnTo>
                      <a:pt x="620" y="30"/>
                    </a:lnTo>
                    <a:lnTo>
                      <a:pt x="655" y="19"/>
                    </a:lnTo>
                    <a:lnTo>
                      <a:pt x="690" y="10"/>
                    </a:lnTo>
                    <a:lnTo>
                      <a:pt x="728" y="3"/>
                    </a:lnTo>
                    <a:lnTo>
                      <a:pt x="767" y="0"/>
                    </a:lnTo>
                    <a:lnTo>
                      <a:pt x="80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74" name="Freeform 23">
                <a:extLst>
                  <a:ext uri="{FF2B5EF4-FFF2-40B4-BE49-F238E27FC236}">
                    <a16:creationId xmlns:a16="http://schemas.microsoft.com/office/drawing/2014/main" id="{46BB4D83-FC02-FA4B-A396-4C509E77811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64" y="4250"/>
                <a:ext cx="83" cy="27"/>
              </a:xfrm>
              <a:custGeom>
                <a:avLst/>
                <a:gdLst>
                  <a:gd name="T0" fmla="*/ 613 w 916"/>
                  <a:gd name="T1" fmla="*/ 78 h 300"/>
                  <a:gd name="T2" fmla="*/ 561 w 916"/>
                  <a:gd name="T3" fmla="*/ 109 h 300"/>
                  <a:gd name="T4" fmla="*/ 554 w 916"/>
                  <a:gd name="T5" fmla="*/ 165 h 300"/>
                  <a:gd name="T6" fmla="*/ 579 w 916"/>
                  <a:gd name="T7" fmla="*/ 210 h 300"/>
                  <a:gd name="T8" fmla="*/ 665 w 916"/>
                  <a:gd name="T9" fmla="*/ 229 h 300"/>
                  <a:gd name="T10" fmla="*/ 787 w 916"/>
                  <a:gd name="T11" fmla="*/ 223 h 300"/>
                  <a:gd name="T12" fmla="*/ 839 w 916"/>
                  <a:gd name="T13" fmla="*/ 191 h 300"/>
                  <a:gd name="T14" fmla="*/ 846 w 916"/>
                  <a:gd name="T15" fmla="*/ 135 h 300"/>
                  <a:gd name="T16" fmla="*/ 820 w 916"/>
                  <a:gd name="T17" fmla="*/ 90 h 300"/>
                  <a:gd name="T18" fmla="*/ 734 w 916"/>
                  <a:gd name="T19" fmla="*/ 72 h 300"/>
                  <a:gd name="T20" fmla="*/ 153 w 916"/>
                  <a:gd name="T21" fmla="*/ 74 h 300"/>
                  <a:gd name="T22" fmla="*/ 85 w 916"/>
                  <a:gd name="T23" fmla="*/ 99 h 300"/>
                  <a:gd name="T24" fmla="*/ 70 w 916"/>
                  <a:gd name="T25" fmla="*/ 150 h 300"/>
                  <a:gd name="T26" fmla="*/ 85 w 916"/>
                  <a:gd name="T27" fmla="*/ 201 h 300"/>
                  <a:gd name="T28" fmla="*/ 153 w 916"/>
                  <a:gd name="T29" fmla="*/ 227 h 300"/>
                  <a:gd name="T30" fmla="*/ 280 w 916"/>
                  <a:gd name="T31" fmla="*/ 227 h 300"/>
                  <a:gd name="T32" fmla="*/ 348 w 916"/>
                  <a:gd name="T33" fmla="*/ 201 h 300"/>
                  <a:gd name="T34" fmla="*/ 363 w 916"/>
                  <a:gd name="T35" fmla="*/ 150 h 300"/>
                  <a:gd name="T36" fmla="*/ 348 w 916"/>
                  <a:gd name="T37" fmla="*/ 99 h 300"/>
                  <a:gd name="T38" fmla="*/ 280 w 916"/>
                  <a:gd name="T39" fmla="*/ 74 h 300"/>
                  <a:gd name="T40" fmla="*/ 234 w 916"/>
                  <a:gd name="T41" fmla="*/ 0 h 300"/>
                  <a:gd name="T42" fmla="*/ 321 w 916"/>
                  <a:gd name="T43" fmla="*/ 9 h 300"/>
                  <a:gd name="T44" fmla="*/ 400 w 916"/>
                  <a:gd name="T45" fmla="*/ 53 h 300"/>
                  <a:gd name="T46" fmla="*/ 574 w 916"/>
                  <a:gd name="T47" fmla="*/ 17 h 300"/>
                  <a:gd name="T48" fmla="*/ 662 w 916"/>
                  <a:gd name="T49" fmla="*/ 1 h 300"/>
                  <a:gd name="T50" fmla="*/ 732 w 916"/>
                  <a:gd name="T51" fmla="*/ 0 h 300"/>
                  <a:gd name="T52" fmla="*/ 806 w 916"/>
                  <a:gd name="T53" fmla="*/ 10 h 300"/>
                  <a:gd name="T54" fmla="*/ 875 w 916"/>
                  <a:gd name="T55" fmla="*/ 45 h 300"/>
                  <a:gd name="T56" fmla="*/ 914 w 916"/>
                  <a:gd name="T57" fmla="*/ 123 h 300"/>
                  <a:gd name="T58" fmla="*/ 900 w 916"/>
                  <a:gd name="T59" fmla="*/ 223 h 300"/>
                  <a:gd name="T60" fmla="*/ 843 w 916"/>
                  <a:gd name="T61" fmla="*/ 277 h 300"/>
                  <a:gd name="T62" fmla="*/ 768 w 916"/>
                  <a:gd name="T63" fmla="*/ 297 h 300"/>
                  <a:gd name="T64" fmla="*/ 699 w 916"/>
                  <a:gd name="T65" fmla="*/ 300 h 300"/>
                  <a:gd name="T66" fmla="*/ 632 w 916"/>
                  <a:gd name="T67" fmla="*/ 297 h 300"/>
                  <a:gd name="T68" fmla="*/ 557 w 916"/>
                  <a:gd name="T69" fmla="*/ 277 h 300"/>
                  <a:gd name="T70" fmla="*/ 500 w 916"/>
                  <a:gd name="T71" fmla="*/ 224 h 300"/>
                  <a:gd name="T72" fmla="*/ 485 w 916"/>
                  <a:gd name="T73" fmla="*/ 137 h 300"/>
                  <a:gd name="T74" fmla="*/ 432 w 916"/>
                  <a:gd name="T75" fmla="*/ 150 h 300"/>
                  <a:gd name="T76" fmla="*/ 405 w 916"/>
                  <a:gd name="T77" fmla="*/ 241 h 300"/>
                  <a:gd name="T78" fmla="*/ 342 w 916"/>
                  <a:gd name="T79" fmla="*/ 284 h 300"/>
                  <a:gd name="T80" fmla="*/ 266 w 916"/>
                  <a:gd name="T81" fmla="*/ 298 h 300"/>
                  <a:gd name="T82" fmla="*/ 201 w 916"/>
                  <a:gd name="T83" fmla="*/ 299 h 300"/>
                  <a:gd name="T84" fmla="*/ 129 w 916"/>
                  <a:gd name="T85" fmla="*/ 294 h 300"/>
                  <a:gd name="T86" fmla="*/ 57 w 916"/>
                  <a:gd name="T87" fmla="*/ 267 h 300"/>
                  <a:gd name="T88" fmla="*/ 7 w 916"/>
                  <a:gd name="T89" fmla="*/ 202 h 300"/>
                  <a:gd name="T90" fmla="*/ 7 w 916"/>
                  <a:gd name="T91" fmla="*/ 98 h 300"/>
                  <a:gd name="T92" fmla="*/ 57 w 916"/>
                  <a:gd name="T93" fmla="*/ 33 h 300"/>
                  <a:gd name="T94" fmla="*/ 129 w 916"/>
                  <a:gd name="T95" fmla="*/ 6 h 300"/>
                  <a:gd name="T96" fmla="*/ 201 w 916"/>
                  <a:gd name="T97" fmla="*/ 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16" h="300">
                    <a:moveTo>
                      <a:pt x="699" y="71"/>
                    </a:moveTo>
                    <a:lnTo>
                      <a:pt x="665" y="72"/>
                    </a:lnTo>
                    <a:lnTo>
                      <a:pt x="636" y="74"/>
                    </a:lnTo>
                    <a:lnTo>
                      <a:pt x="613" y="78"/>
                    </a:lnTo>
                    <a:lnTo>
                      <a:pt x="594" y="83"/>
                    </a:lnTo>
                    <a:lnTo>
                      <a:pt x="579" y="90"/>
                    </a:lnTo>
                    <a:lnTo>
                      <a:pt x="569" y="99"/>
                    </a:lnTo>
                    <a:lnTo>
                      <a:pt x="561" y="109"/>
                    </a:lnTo>
                    <a:lnTo>
                      <a:pt x="556" y="122"/>
                    </a:lnTo>
                    <a:lnTo>
                      <a:pt x="554" y="135"/>
                    </a:lnTo>
                    <a:lnTo>
                      <a:pt x="553" y="150"/>
                    </a:lnTo>
                    <a:lnTo>
                      <a:pt x="554" y="165"/>
                    </a:lnTo>
                    <a:lnTo>
                      <a:pt x="556" y="179"/>
                    </a:lnTo>
                    <a:lnTo>
                      <a:pt x="561" y="191"/>
                    </a:lnTo>
                    <a:lnTo>
                      <a:pt x="569" y="201"/>
                    </a:lnTo>
                    <a:lnTo>
                      <a:pt x="579" y="210"/>
                    </a:lnTo>
                    <a:lnTo>
                      <a:pt x="594" y="216"/>
                    </a:lnTo>
                    <a:lnTo>
                      <a:pt x="613" y="223"/>
                    </a:lnTo>
                    <a:lnTo>
                      <a:pt x="636" y="227"/>
                    </a:lnTo>
                    <a:lnTo>
                      <a:pt x="665" y="229"/>
                    </a:lnTo>
                    <a:lnTo>
                      <a:pt x="699" y="230"/>
                    </a:lnTo>
                    <a:lnTo>
                      <a:pt x="734" y="229"/>
                    </a:lnTo>
                    <a:lnTo>
                      <a:pt x="763" y="227"/>
                    </a:lnTo>
                    <a:lnTo>
                      <a:pt x="787" y="223"/>
                    </a:lnTo>
                    <a:lnTo>
                      <a:pt x="805" y="216"/>
                    </a:lnTo>
                    <a:lnTo>
                      <a:pt x="820" y="210"/>
                    </a:lnTo>
                    <a:lnTo>
                      <a:pt x="831" y="201"/>
                    </a:lnTo>
                    <a:lnTo>
                      <a:pt x="839" y="191"/>
                    </a:lnTo>
                    <a:lnTo>
                      <a:pt x="843" y="179"/>
                    </a:lnTo>
                    <a:lnTo>
                      <a:pt x="846" y="165"/>
                    </a:lnTo>
                    <a:lnTo>
                      <a:pt x="847" y="150"/>
                    </a:lnTo>
                    <a:lnTo>
                      <a:pt x="846" y="135"/>
                    </a:lnTo>
                    <a:lnTo>
                      <a:pt x="843" y="122"/>
                    </a:lnTo>
                    <a:lnTo>
                      <a:pt x="839" y="109"/>
                    </a:lnTo>
                    <a:lnTo>
                      <a:pt x="831" y="99"/>
                    </a:lnTo>
                    <a:lnTo>
                      <a:pt x="820" y="90"/>
                    </a:lnTo>
                    <a:lnTo>
                      <a:pt x="805" y="83"/>
                    </a:lnTo>
                    <a:lnTo>
                      <a:pt x="787" y="78"/>
                    </a:lnTo>
                    <a:lnTo>
                      <a:pt x="763" y="74"/>
                    </a:lnTo>
                    <a:lnTo>
                      <a:pt x="734" y="72"/>
                    </a:lnTo>
                    <a:lnTo>
                      <a:pt x="699" y="71"/>
                    </a:lnTo>
                    <a:close/>
                    <a:moveTo>
                      <a:pt x="216" y="71"/>
                    </a:moveTo>
                    <a:lnTo>
                      <a:pt x="182" y="72"/>
                    </a:lnTo>
                    <a:lnTo>
                      <a:pt x="153" y="74"/>
                    </a:lnTo>
                    <a:lnTo>
                      <a:pt x="130" y="78"/>
                    </a:lnTo>
                    <a:lnTo>
                      <a:pt x="111" y="83"/>
                    </a:lnTo>
                    <a:lnTo>
                      <a:pt x="96" y="90"/>
                    </a:lnTo>
                    <a:lnTo>
                      <a:pt x="85" y="99"/>
                    </a:lnTo>
                    <a:lnTo>
                      <a:pt x="78" y="109"/>
                    </a:lnTo>
                    <a:lnTo>
                      <a:pt x="73" y="122"/>
                    </a:lnTo>
                    <a:lnTo>
                      <a:pt x="70" y="135"/>
                    </a:lnTo>
                    <a:lnTo>
                      <a:pt x="70" y="150"/>
                    </a:lnTo>
                    <a:lnTo>
                      <a:pt x="70" y="165"/>
                    </a:lnTo>
                    <a:lnTo>
                      <a:pt x="73" y="179"/>
                    </a:lnTo>
                    <a:lnTo>
                      <a:pt x="78" y="191"/>
                    </a:lnTo>
                    <a:lnTo>
                      <a:pt x="85" y="201"/>
                    </a:lnTo>
                    <a:lnTo>
                      <a:pt x="96" y="210"/>
                    </a:lnTo>
                    <a:lnTo>
                      <a:pt x="111" y="216"/>
                    </a:lnTo>
                    <a:lnTo>
                      <a:pt x="130" y="223"/>
                    </a:lnTo>
                    <a:lnTo>
                      <a:pt x="153" y="227"/>
                    </a:lnTo>
                    <a:lnTo>
                      <a:pt x="182" y="229"/>
                    </a:lnTo>
                    <a:lnTo>
                      <a:pt x="216" y="230"/>
                    </a:lnTo>
                    <a:lnTo>
                      <a:pt x="250" y="229"/>
                    </a:lnTo>
                    <a:lnTo>
                      <a:pt x="280" y="227"/>
                    </a:lnTo>
                    <a:lnTo>
                      <a:pt x="304" y="223"/>
                    </a:lnTo>
                    <a:lnTo>
                      <a:pt x="322" y="216"/>
                    </a:lnTo>
                    <a:lnTo>
                      <a:pt x="337" y="210"/>
                    </a:lnTo>
                    <a:lnTo>
                      <a:pt x="348" y="201"/>
                    </a:lnTo>
                    <a:lnTo>
                      <a:pt x="355" y="191"/>
                    </a:lnTo>
                    <a:lnTo>
                      <a:pt x="360" y="179"/>
                    </a:lnTo>
                    <a:lnTo>
                      <a:pt x="363" y="165"/>
                    </a:lnTo>
                    <a:lnTo>
                      <a:pt x="363" y="150"/>
                    </a:lnTo>
                    <a:lnTo>
                      <a:pt x="363" y="135"/>
                    </a:lnTo>
                    <a:lnTo>
                      <a:pt x="360" y="122"/>
                    </a:lnTo>
                    <a:lnTo>
                      <a:pt x="355" y="109"/>
                    </a:lnTo>
                    <a:lnTo>
                      <a:pt x="348" y="99"/>
                    </a:lnTo>
                    <a:lnTo>
                      <a:pt x="337" y="90"/>
                    </a:lnTo>
                    <a:lnTo>
                      <a:pt x="322" y="83"/>
                    </a:lnTo>
                    <a:lnTo>
                      <a:pt x="304" y="78"/>
                    </a:lnTo>
                    <a:lnTo>
                      <a:pt x="280" y="74"/>
                    </a:lnTo>
                    <a:lnTo>
                      <a:pt x="250" y="72"/>
                    </a:lnTo>
                    <a:lnTo>
                      <a:pt x="216" y="71"/>
                    </a:lnTo>
                    <a:close/>
                    <a:moveTo>
                      <a:pt x="216" y="0"/>
                    </a:moveTo>
                    <a:lnTo>
                      <a:pt x="234" y="0"/>
                    </a:lnTo>
                    <a:lnTo>
                      <a:pt x="254" y="1"/>
                    </a:lnTo>
                    <a:lnTo>
                      <a:pt x="276" y="2"/>
                    </a:lnTo>
                    <a:lnTo>
                      <a:pt x="298" y="5"/>
                    </a:lnTo>
                    <a:lnTo>
                      <a:pt x="321" y="9"/>
                    </a:lnTo>
                    <a:lnTo>
                      <a:pt x="343" y="17"/>
                    </a:lnTo>
                    <a:lnTo>
                      <a:pt x="364" y="26"/>
                    </a:lnTo>
                    <a:lnTo>
                      <a:pt x="383" y="37"/>
                    </a:lnTo>
                    <a:lnTo>
                      <a:pt x="400" y="53"/>
                    </a:lnTo>
                    <a:lnTo>
                      <a:pt x="516" y="53"/>
                    </a:lnTo>
                    <a:lnTo>
                      <a:pt x="533" y="37"/>
                    </a:lnTo>
                    <a:lnTo>
                      <a:pt x="553" y="26"/>
                    </a:lnTo>
                    <a:lnTo>
                      <a:pt x="574" y="17"/>
                    </a:lnTo>
                    <a:lnTo>
                      <a:pt x="596" y="9"/>
                    </a:lnTo>
                    <a:lnTo>
                      <a:pt x="618" y="5"/>
                    </a:lnTo>
                    <a:lnTo>
                      <a:pt x="640" y="2"/>
                    </a:lnTo>
                    <a:lnTo>
                      <a:pt x="662" y="1"/>
                    </a:lnTo>
                    <a:lnTo>
                      <a:pt x="682" y="0"/>
                    </a:lnTo>
                    <a:lnTo>
                      <a:pt x="699" y="0"/>
                    </a:lnTo>
                    <a:lnTo>
                      <a:pt x="715" y="0"/>
                    </a:lnTo>
                    <a:lnTo>
                      <a:pt x="732" y="0"/>
                    </a:lnTo>
                    <a:lnTo>
                      <a:pt x="749" y="1"/>
                    </a:lnTo>
                    <a:lnTo>
                      <a:pt x="768" y="3"/>
                    </a:lnTo>
                    <a:lnTo>
                      <a:pt x="787" y="6"/>
                    </a:lnTo>
                    <a:lnTo>
                      <a:pt x="806" y="10"/>
                    </a:lnTo>
                    <a:lnTo>
                      <a:pt x="825" y="16"/>
                    </a:lnTo>
                    <a:lnTo>
                      <a:pt x="843" y="24"/>
                    </a:lnTo>
                    <a:lnTo>
                      <a:pt x="860" y="33"/>
                    </a:lnTo>
                    <a:lnTo>
                      <a:pt x="875" y="45"/>
                    </a:lnTo>
                    <a:lnTo>
                      <a:pt x="889" y="59"/>
                    </a:lnTo>
                    <a:lnTo>
                      <a:pt x="900" y="77"/>
                    </a:lnTo>
                    <a:lnTo>
                      <a:pt x="908" y="98"/>
                    </a:lnTo>
                    <a:lnTo>
                      <a:pt x="914" y="123"/>
                    </a:lnTo>
                    <a:lnTo>
                      <a:pt x="916" y="150"/>
                    </a:lnTo>
                    <a:lnTo>
                      <a:pt x="914" y="178"/>
                    </a:lnTo>
                    <a:lnTo>
                      <a:pt x="908" y="202"/>
                    </a:lnTo>
                    <a:lnTo>
                      <a:pt x="900" y="223"/>
                    </a:lnTo>
                    <a:lnTo>
                      <a:pt x="889" y="241"/>
                    </a:lnTo>
                    <a:lnTo>
                      <a:pt x="875" y="255"/>
                    </a:lnTo>
                    <a:lnTo>
                      <a:pt x="860" y="267"/>
                    </a:lnTo>
                    <a:lnTo>
                      <a:pt x="843" y="277"/>
                    </a:lnTo>
                    <a:lnTo>
                      <a:pt x="825" y="285"/>
                    </a:lnTo>
                    <a:lnTo>
                      <a:pt x="806" y="290"/>
                    </a:lnTo>
                    <a:lnTo>
                      <a:pt x="787" y="294"/>
                    </a:lnTo>
                    <a:lnTo>
                      <a:pt x="768" y="297"/>
                    </a:lnTo>
                    <a:lnTo>
                      <a:pt x="749" y="298"/>
                    </a:lnTo>
                    <a:lnTo>
                      <a:pt x="732" y="299"/>
                    </a:lnTo>
                    <a:lnTo>
                      <a:pt x="715" y="299"/>
                    </a:lnTo>
                    <a:lnTo>
                      <a:pt x="699" y="300"/>
                    </a:lnTo>
                    <a:lnTo>
                      <a:pt x="685" y="299"/>
                    </a:lnTo>
                    <a:lnTo>
                      <a:pt x="668" y="299"/>
                    </a:lnTo>
                    <a:lnTo>
                      <a:pt x="650" y="298"/>
                    </a:lnTo>
                    <a:lnTo>
                      <a:pt x="632" y="297"/>
                    </a:lnTo>
                    <a:lnTo>
                      <a:pt x="613" y="294"/>
                    </a:lnTo>
                    <a:lnTo>
                      <a:pt x="593" y="290"/>
                    </a:lnTo>
                    <a:lnTo>
                      <a:pt x="575" y="285"/>
                    </a:lnTo>
                    <a:lnTo>
                      <a:pt x="557" y="277"/>
                    </a:lnTo>
                    <a:lnTo>
                      <a:pt x="540" y="267"/>
                    </a:lnTo>
                    <a:lnTo>
                      <a:pt x="524" y="255"/>
                    </a:lnTo>
                    <a:lnTo>
                      <a:pt x="511" y="241"/>
                    </a:lnTo>
                    <a:lnTo>
                      <a:pt x="500" y="224"/>
                    </a:lnTo>
                    <a:lnTo>
                      <a:pt x="491" y="202"/>
                    </a:lnTo>
                    <a:lnTo>
                      <a:pt x="486" y="179"/>
                    </a:lnTo>
                    <a:lnTo>
                      <a:pt x="484" y="150"/>
                    </a:lnTo>
                    <a:lnTo>
                      <a:pt x="485" y="137"/>
                    </a:lnTo>
                    <a:lnTo>
                      <a:pt x="486" y="125"/>
                    </a:lnTo>
                    <a:lnTo>
                      <a:pt x="430" y="125"/>
                    </a:lnTo>
                    <a:lnTo>
                      <a:pt x="432" y="137"/>
                    </a:lnTo>
                    <a:lnTo>
                      <a:pt x="432" y="150"/>
                    </a:lnTo>
                    <a:lnTo>
                      <a:pt x="430" y="179"/>
                    </a:lnTo>
                    <a:lnTo>
                      <a:pt x="425" y="202"/>
                    </a:lnTo>
                    <a:lnTo>
                      <a:pt x="416" y="224"/>
                    </a:lnTo>
                    <a:lnTo>
                      <a:pt x="405" y="241"/>
                    </a:lnTo>
                    <a:lnTo>
                      <a:pt x="392" y="255"/>
                    </a:lnTo>
                    <a:lnTo>
                      <a:pt x="377" y="267"/>
                    </a:lnTo>
                    <a:lnTo>
                      <a:pt x="360" y="277"/>
                    </a:lnTo>
                    <a:lnTo>
                      <a:pt x="342" y="284"/>
                    </a:lnTo>
                    <a:lnTo>
                      <a:pt x="323" y="290"/>
                    </a:lnTo>
                    <a:lnTo>
                      <a:pt x="304" y="294"/>
                    </a:lnTo>
                    <a:lnTo>
                      <a:pt x="285" y="296"/>
                    </a:lnTo>
                    <a:lnTo>
                      <a:pt x="266" y="298"/>
                    </a:lnTo>
                    <a:lnTo>
                      <a:pt x="248" y="299"/>
                    </a:lnTo>
                    <a:lnTo>
                      <a:pt x="231" y="299"/>
                    </a:lnTo>
                    <a:lnTo>
                      <a:pt x="216" y="299"/>
                    </a:lnTo>
                    <a:lnTo>
                      <a:pt x="201" y="299"/>
                    </a:lnTo>
                    <a:lnTo>
                      <a:pt x="185" y="299"/>
                    </a:lnTo>
                    <a:lnTo>
                      <a:pt x="167" y="298"/>
                    </a:lnTo>
                    <a:lnTo>
                      <a:pt x="148" y="296"/>
                    </a:lnTo>
                    <a:lnTo>
                      <a:pt x="129" y="294"/>
                    </a:lnTo>
                    <a:lnTo>
                      <a:pt x="110" y="290"/>
                    </a:lnTo>
                    <a:lnTo>
                      <a:pt x="91" y="284"/>
                    </a:lnTo>
                    <a:lnTo>
                      <a:pt x="73" y="277"/>
                    </a:lnTo>
                    <a:lnTo>
                      <a:pt x="57" y="267"/>
                    </a:lnTo>
                    <a:lnTo>
                      <a:pt x="41" y="255"/>
                    </a:lnTo>
                    <a:lnTo>
                      <a:pt x="27" y="240"/>
                    </a:lnTo>
                    <a:lnTo>
                      <a:pt x="16" y="223"/>
                    </a:lnTo>
                    <a:lnTo>
                      <a:pt x="7" y="202"/>
                    </a:lnTo>
                    <a:lnTo>
                      <a:pt x="2" y="178"/>
                    </a:lnTo>
                    <a:lnTo>
                      <a:pt x="0" y="150"/>
                    </a:lnTo>
                    <a:lnTo>
                      <a:pt x="2" y="122"/>
                    </a:lnTo>
                    <a:lnTo>
                      <a:pt x="7" y="98"/>
                    </a:lnTo>
                    <a:lnTo>
                      <a:pt x="16" y="77"/>
                    </a:lnTo>
                    <a:lnTo>
                      <a:pt x="27" y="59"/>
                    </a:lnTo>
                    <a:lnTo>
                      <a:pt x="41" y="45"/>
                    </a:lnTo>
                    <a:lnTo>
                      <a:pt x="57" y="33"/>
                    </a:lnTo>
                    <a:lnTo>
                      <a:pt x="73" y="23"/>
                    </a:lnTo>
                    <a:lnTo>
                      <a:pt x="91" y="16"/>
                    </a:lnTo>
                    <a:lnTo>
                      <a:pt x="110" y="10"/>
                    </a:lnTo>
                    <a:lnTo>
                      <a:pt x="129" y="6"/>
                    </a:lnTo>
                    <a:lnTo>
                      <a:pt x="148" y="3"/>
                    </a:lnTo>
                    <a:lnTo>
                      <a:pt x="167" y="1"/>
                    </a:lnTo>
                    <a:lnTo>
                      <a:pt x="185" y="0"/>
                    </a:lnTo>
                    <a:lnTo>
                      <a:pt x="201" y="0"/>
                    </a:lnTo>
                    <a:lnTo>
                      <a:pt x="2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75" name="Freeform 24">
                <a:extLst>
                  <a:ext uri="{FF2B5EF4-FFF2-40B4-BE49-F238E27FC236}">
                    <a16:creationId xmlns:a16="http://schemas.microsoft.com/office/drawing/2014/main" id="{9D3F9A29-D560-5742-9F82-8F7F0DAD5AB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97" y="4335"/>
                <a:ext cx="217" cy="124"/>
              </a:xfrm>
              <a:custGeom>
                <a:avLst/>
                <a:gdLst>
                  <a:gd name="T0" fmla="*/ 1796 w 2393"/>
                  <a:gd name="T1" fmla="*/ 704 h 1360"/>
                  <a:gd name="T2" fmla="*/ 1761 w 2393"/>
                  <a:gd name="T3" fmla="*/ 720 h 1360"/>
                  <a:gd name="T4" fmla="*/ 1590 w 2393"/>
                  <a:gd name="T5" fmla="*/ 904 h 1360"/>
                  <a:gd name="T6" fmla="*/ 1882 w 2393"/>
                  <a:gd name="T7" fmla="*/ 733 h 1360"/>
                  <a:gd name="T8" fmla="*/ 1851 w 2393"/>
                  <a:gd name="T9" fmla="*/ 709 h 1360"/>
                  <a:gd name="T10" fmla="*/ 1814 w 2393"/>
                  <a:gd name="T11" fmla="*/ 702 h 1360"/>
                  <a:gd name="T12" fmla="*/ 1831 w 2393"/>
                  <a:gd name="T13" fmla="*/ 20 h 1360"/>
                  <a:gd name="T14" fmla="*/ 1950 w 2393"/>
                  <a:gd name="T15" fmla="*/ 61 h 1360"/>
                  <a:gd name="T16" fmla="*/ 2057 w 2393"/>
                  <a:gd name="T17" fmla="*/ 121 h 1360"/>
                  <a:gd name="T18" fmla="*/ 2154 w 2393"/>
                  <a:gd name="T19" fmla="*/ 196 h 1360"/>
                  <a:gd name="T20" fmla="*/ 2235 w 2393"/>
                  <a:gd name="T21" fmla="*/ 286 h 1360"/>
                  <a:gd name="T22" fmla="*/ 2301 w 2393"/>
                  <a:gd name="T23" fmla="*/ 388 h 1360"/>
                  <a:gd name="T24" fmla="*/ 2352 w 2393"/>
                  <a:gd name="T25" fmla="*/ 501 h 1360"/>
                  <a:gd name="T26" fmla="*/ 2382 w 2393"/>
                  <a:gd name="T27" fmla="*/ 622 h 1360"/>
                  <a:gd name="T28" fmla="*/ 2393 w 2393"/>
                  <a:gd name="T29" fmla="*/ 748 h 1360"/>
                  <a:gd name="T30" fmla="*/ 2390 w 2393"/>
                  <a:gd name="T31" fmla="*/ 1230 h 1360"/>
                  <a:gd name="T32" fmla="*/ 2370 w 2393"/>
                  <a:gd name="T33" fmla="*/ 1282 h 1360"/>
                  <a:gd name="T34" fmla="*/ 2335 w 2393"/>
                  <a:gd name="T35" fmla="*/ 1324 h 1360"/>
                  <a:gd name="T36" fmla="*/ 2286 w 2393"/>
                  <a:gd name="T37" fmla="*/ 1351 h 1360"/>
                  <a:gd name="T38" fmla="*/ 2230 w 2393"/>
                  <a:gd name="T39" fmla="*/ 1360 h 1360"/>
                  <a:gd name="T40" fmla="*/ 129 w 2393"/>
                  <a:gd name="T41" fmla="*/ 1358 h 1360"/>
                  <a:gd name="T42" fmla="*/ 77 w 2393"/>
                  <a:gd name="T43" fmla="*/ 1339 h 1360"/>
                  <a:gd name="T44" fmla="*/ 36 w 2393"/>
                  <a:gd name="T45" fmla="*/ 1304 h 1360"/>
                  <a:gd name="T46" fmla="*/ 10 w 2393"/>
                  <a:gd name="T47" fmla="*/ 1256 h 1360"/>
                  <a:gd name="T48" fmla="*/ 0 w 2393"/>
                  <a:gd name="T49" fmla="*/ 1200 h 1360"/>
                  <a:gd name="T50" fmla="*/ 3 w 2393"/>
                  <a:gd name="T51" fmla="*/ 684 h 1360"/>
                  <a:gd name="T52" fmla="*/ 23 w 2393"/>
                  <a:gd name="T53" fmla="*/ 561 h 1360"/>
                  <a:gd name="T54" fmla="*/ 63 w 2393"/>
                  <a:gd name="T55" fmla="*/ 443 h 1360"/>
                  <a:gd name="T56" fmla="*/ 122 w 2393"/>
                  <a:gd name="T57" fmla="*/ 336 h 1360"/>
                  <a:gd name="T58" fmla="*/ 195 w 2393"/>
                  <a:gd name="T59" fmla="*/ 240 h 1360"/>
                  <a:gd name="T60" fmla="*/ 283 w 2393"/>
                  <a:gd name="T61" fmla="*/ 157 h 1360"/>
                  <a:gd name="T62" fmla="*/ 385 w 2393"/>
                  <a:gd name="T63" fmla="*/ 89 h 1360"/>
                  <a:gd name="T64" fmla="*/ 498 w 2393"/>
                  <a:gd name="T65" fmla="*/ 38 h 1360"/>
                  <a:gd name="T66" fmla="*/ 640 w 2393"/>
                  <a:gd name="T67" fmla="*/ 0 h 1360"/>
                  <a:gd name="T68" fmla="*/ 1748 w 2393"/>
                  <a:gd name="T69" fmla="*/ 0 h 1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393" h="1360">
                    <a:moveTo>
                      <a:pt x="1814" y="702"/>
                    </a:moveTo>
                    <a:lnTo>
                      <a:pt x="1796" y="704"/>
                    </a:lnTo>
                    <a:lnTo>
                      <a:pt x="1778" y="709"/>
                    </a:lnTo>
                    <a:lnTo>
                      <a:pt x="1761" y="720"/>
                    </a:lnTo>
                    <a:lnTo>
                      <a:pt x="1746" y="733"/>
                    </a:lnTo>
                    <a:lnTo>
                      <a:pt x="1590" y="904"/>
                    </a:lnTo>
                    <a:lnTo>
                      <a:pt x="2038" y="904"/>
                    </a:lnTo>
                    <a:lnTo>
                      <a:pt x="1882" y="733"/>
                    </a:lnTo>
                    <a:lnTo>
                      <a:pt x="1867" y="719"/>
                    </a:lnTo>
                    <a:lnTo>
                      <a:pt x="1851" y="709"/>
                    </a:lnTo>
                    <a:lnTo>
                      <a:pt x="1833" y="703"/>
                    </a:lnTo>
                    <a:lnTo>
                      <a:pt x="1814" y="702"/>
                    </a:lnTo>
                    <a:close/>
                    <a:moveTo>
                      <a:pt x="1748" y="0"/>
                    </a:moveTo>
                    <a:lnTo>
                      <a:pt x="1831" y="20"/>
                    </a:lnTo>
                    <a:lnTo>
                      <a:pt x="1892" y="38"/>
                    </a:lnTo>
                    <a:lnTo>
                      <a:pt x="1950" y="61"/>
                    </a:lnTo>
                    <a:lnTo>
                      <a:pt x="2005" y="88"/>
                    </a:lnTo>
                    <a:lnTo>
                      <a:pt x="2057" y="121"/>
                    </a:lnTo>
                    <a:lnTo>
                      <a:pt x="2107" y="157"/>
                    </a:lnTo>
                    <a:lnTo>
                      <a:pt x="2154" y="196"/>
                    </a:lnTo>
                    <a:lnTo>
                      <a:pt x="2196" y="239"/>
                    </a:lnTo>
                    <a:lnTo>
                      <a:pt x="2235" y="286"/>
                    </a:lnTo>
                    <a:lnTo>
                      <a:pt x="2270" y="336"/>
                    </a:lnTo>
                    <a:lnTo>
                      <a:pt x="2301" y="388"/>
                    </a:lnTo>
                    <a:lnTo>
                      <a:pt x="2328" y="443"/>
                    </a:lnTo>
                    <a:lnTo>
                      <a:pt x="2352" y="501"/>
                    </a:lnTo>
                    <a:lnTo>
                      <a:pt x="2369" y="561"/>
                    </a:lnTo>
                    <a:lnTo>
                      <a:pt x="2382" y="622"/>
                    </a:lnTo>
                    <a:lnTo>
                      <a:pt x="2390" y="684"/>
                    </a:lnTo>
                    <a:lnTo>
                      <a:pt x="2393" y="748"/>
                    </a:lnTo>
                    <a:lnTo>
                      <a:pt x="2393" y="1200"/>
                    </a:lnTo>
                    <a:lnTo>
                      <a:pt x="2390" y="1230"/>
                    </a:lnTo>
                    <a:lnTo>
                      <a:pt x="2383" y="1256"/>
                    </a:lnTo>
                    <a:lnTo>
                      <a:pt x="2370" y="1282"/>
                    </a:lnTo>
                    <a:lnTo>
                      <a:pt x="2354" y="1304"/>
                    </a:lnTo>
                    <a:lnTo>
                      <a:pt x="2335" y="1324"/>
                    </a:lnTo>
                    <a:lnTo>
                      <a:pt x="2311" y="1339"/>
                    </a:lnTo>
                    <a:lnTo>
                      <a:pt x="2286" y="1351"/>
                    </a:lnTo>
                    <a:lnTo>
                      <a:pt x="2259" y="1358"/>
                    </a:lnTo>
                    <a:lnTo>
                      <a:pt x="2230" y="1360"/>
                    </a:lnTo>
                    <a:lnTo>
                      <a:pt x="157" y="1360"/>
                    </a:lnTo>
                    <a:lnTo>
                      <a:pt x="129" y="1358"/>
                    </a:lnTo>
                    <a:lnTo>
                      <a:pt x="101" y="1351"/>
                    </a:lnTo>
                    <a:lnTo>
                      <a:pt x="77" y="1339"/>
                    </a:lnTo>
                    <a:lnTo>
                      <a:pt x="55" y="1324"/>
                    </a:lnTo>
                    <a:lnTo>
                      <a:pt x="36" y="1304"/>
                    </a:lnTo>
                    <a:lnTo>
                      <a:pt x="21" y="1282"/>
                    </a:lnTo>
                    <a:lnTo>
                      <a:pt x="10" y="1256"/>
                    </a:lnTo>
                    <a:lnTo>
                      <a:pt x="3" y="1230"/>
                    </a:lnTo>
                    <a:lnTo>
                      <a:pt x="0" y="1200"/>
                    </a:lnTo>
                    <a:lnTo>
                      <a:pt x="0" y="748"/>
                    </a:lnTo>
                    <a:lnTo>
                      <a:pt x="3" y="684"/>
                    </a:lnTo>
                    <a:lnTo>
                      <a:pt x="11" y="622"/>
                    </a:lnTo>
                    <a:lnTo>
                      <a:pt x="23" y="561"/>
                    </a:lnTo>
                    <a:lnTo>
                      <a:pt x="41" y="501"/>
                    </a:lnTo>
                    <a:lnTo>
                      <a:pt x="63" y="443"/>
                    </a:lnTo>
                    <a:lnTo>
                      <a:pt x="90" y="389"/>
                    </a:lnTo>
                    <a:lnTo>
                      <a:pt x="122" y="336"/>
                    </a:lnTo>
                    <a:lnTo>
                      <a:pt x="156" y="286"/>
                    </a:lnTo>
                    <a:lnTo>
                      <a:pt x="195" y="240"/>
                    </a:lnTo>
                    <a:lnTo>
                      <a:pt x="237" y="196"/>
                    </a:lnTo>
                    <a:lnTo>
                      <a:pt x="283" y="157"/>
                    </a:lnTo>
                    <a:lnTo>
                      <a:pt x="332" y="121"/>
                    </a:lnTo>
                    <a:lnTo>
                      <a:pt x="385" y="89"/>
                    </a:lnTo>
                    <a:lnTo>
                      <a:pt x="440" y="62"/>
                    </a:lnTo>
                    <a:lnTo>
                      <a:pt x="498" y="38"/>
                    </a:lnTo>
                    <a:lnTo>
                      <a:pt x="559" y="20"/>
                    </a:lnTo>
                    <a:lnTo>
                      <a:pt x="640" y="0"/>
                    </a:lnTo>
                    <a:lnTo>
                      <a:pt x="1193" y="1280"/>
                    </a:lnTo>
                    <a:lnTo>
                      <a:pt x="174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76" name="Freeform 25">
                <a:extLst>
                  <a:ext uri="{FF2B5EF4-FFF2-40B4-BE49-F238E27FC236}">
                    <a16:creationId xmlns:a16="http://schemas.microsoft.com/office/drawing/2014/main" id="{C44617BC-841C-2E4E-8F4B-0AC1C0637B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89" y="4347"/>
                <a:ext cx="34" cy="83"/>
              </a:xfrm>
              <a:custGeom>
                <a:avLst/>
                <a:gdLst>
                  <a:gd name="T0" fmla="*/ 135 w 373"/>
                  <a:gd name="T1" fmla="*/ 0 h 915"/>
                  <a:gd name="T2" fmla="*/ 237 w 373"/>
                  <a:gd name="T3" fmla="*/ 0 h 915"/>
                  <a:gd name="T4" fmla="*/ 258 w 373"/>
                  <a:gd name="T5" fmla="*/ 2 h 915"/>
                  <a:gd name="T6" fmla="*/ 278 w 373"/>
                  <a:gd name="T7" fmla="*/ 9 h 915"/>
                  <a:gd name="T8" fmla="*/ 295 w 373"/>
                  <a:gd name="T9" fmla="*/ 21 h 915"/>
                  <a:gd name="T10" fmla="*/ 310 w 373"/>
                  <a:gd name="T11" fmla="*/ 36 h 915"/>
                  <a:gd name="T12" fmla="*/ 321 w 373"/>
                  <a:gd name="T13" fmla="*/ 53 h 915"/>
                  <a:gd name="T14" fmla="*/ 328 w 373"/>
                  <a:gd name="T15" fmla="*/ 74 h 915"/>
                  <a:gd name="T16" fmla="*/ 366 w 373"/>
                  <a:gd name="T17" fmla="*/ 234 h 915"/>
                  <a:gd name="T18" fmla="*/ 368 w 373"/>
                  <a:gd name="T19" fmla="*/ 257 h 915"/>
                  <a:gd name="T20" fmla="*/ 365 w 373"/>
                  <a:gd name="T21" fmla="*/ 281 h 915"/>
                  <a:gd name="T22" fmla="*/ 357 w 373"/>
                  <a:gd name="T23" fmla="*/ 301 h 915"/>
                  <a:gd name="T24" fmla="*/ 345 w 373"/>
                  <a:gd name="T25" fmla="*/ 319 h 915"/>
                  <a:gd name="T26" fmla="*/ 329 w 373"/>
                  <a:gd name="T27" fmla="*/ 334 h 915"/>
                  <a:gd name="T28" fmla="*/ 309 w 373"/>
                  <a:gd name="T29" fmla="*/ 345 h 915"/>
                  <a:gd name="T30" fmla="*/ 287 w 373"/>
                  <a:gd name="T31" fmla="*/ 351 h 915"/>
                  <a:gd name="T32" fmla="*/ 373 w 373"/>
                  <a:gd name="T33" fmla="*/ 438 h 915"/>
                  <a:gd name="T34" fmla="*/ 187 w 373"/>
                  <a:gd name="T35" fmla="*/ 915 h 915"/>
                  <a:gd name="T36" fmla="*/ 0 w 373"/>
                  <a:gd name="T37" fmla="*/ 438 h 915"/>
                  <a:gd name="T38" fmla="*/ 85 w 373"/>
                  <a:gd name="T39" fmla="*/ 351 h 915"/>
                  <a:gd name="T40" fmla="*/ 63 w 373"/>
                  <a:gd name="T41" fmla="*/ 345 h 915"/>
                  <a:gd name="T42" fmla="*/ 44 w 373"/>
                  <a:gd name="T43" fmla="*/ 334 h 915"/>
                  <a:gd name="T44" fmla="*/ 27 w 373"/>
                  <a:gd name="T45" fmla="*/ 319 h 915"/>
                  <a:gd name="T46" fmla="*/ 15 w 373"/>
                  <a:gd name="T47" fmla="*/ 301 h 915"/>
                  <a:gd name="T48" fmla="*/ 7 w 373"/>
                  <a:gd name="T49" fmla="*/ 281 h 915"/>
                  <a:gd name="T50" fmla="*/ 4 w 373"/>
                  <a:gd name="T51" fmla="*/ 257 h 915"/>
                  <a:gd name="T52" fmla="*/ 6 w 373"/>
                  <a:gd name="T53" fmla="*/ 234 h 915"/>
                  <a:gd name="T54" fmla="*/ 44 w 373"/>
                  <a:gd name="T55" fmla="*/ 74 h 915"/>
                  <a:gd name="T56" fmla="*/ 52 w 373"/>
                  <a:gd name="T57" fmla="*/ 53 h 915"/>
                  <a:gd name="T58" fmla="*/ 63 w 373"/>
                  <a:gd name="T59" fmla="*/ 36 h 915"/>
                  <a:gd name="T60" fmla="*/ 77 w 373"/>
                  <a:gd name="T61" fmla="*/ 21 h 915"/>
                  <a:gd name="T62" fmla="*/ 95 w 373"/>
                  <a:gd name="T63" fmla="*/ 9 h 915"/>
                  <a:gd name="T64" fmla="*/ 114 w 373"/>
                  <a:gd name="T65" fmla="*/ 2 h 915"/>
                  <a:gd name="T66" fmla="*/ 135 w 373"/>
                  <a:gd name="T67" fmla="*/ 0 h 9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73" h="915">
                    <a:moveTo>
                      <a:pt x="135" y="0"/>
                    </a:moveTo>
                    <a:lnTo>
                      <a:pt x="237" y="0"/>
                    </a:lnTo>
                    <a:lnTo>
                      <a:pt x="258" y="2"/>
                    </a:lnTo>
                    <a:lnTo>
                      <a:pt x="278" y="9"/>
                    </a:lnTo>
                    <a:lnTo>
                      <a:pt x="295" y="21"/>
                    </a:lnTo>
                    <a:lnTo>
                      <a:pt x="310" y="36"/>
                    </a:lnTo>
                    <a:lnTo>
                      <a:pt x="321" y="53"/>
                    </a:lnTo>
                    <a:lnTo>
                      <a:pt x="328" y="74"/>
                    </a:lnTo>
                    <a:lnTo>
                      <a:pt x="366" y="234"/>
                    </a:lnTo>
                    <a:lnTo>
                      <a:pt x="368" y="257"/>
                    </a:lnTo>
                    <a:lnTo>
                      <a:pt x="365" y="281"/>
                    </a:lnTo>
                    <a:lnTo>
                      <a:pt x="357" y="301"/>
                    </a:lnTo>
                    <a:lnTo>
                      <a:pt x="345" y="319"/>
                    </a:lnTo>
                    <a:lnTo>
                      <a:pt x="329" y="334"/>
                    </a:lnTo>
                    <a:lnTo>
                      <a:pt x="309" y="345"/>
                    </a:lnTo>
                    <a:lnTo>
                      <a:pt x="287" y="351"/>
                    </a:lnTo>
                    <a:lnTo>
                      <a:pt x="373" y="438"/>
                    </a:lnTo>
                    <a:lnTo>
                      <a:pt x="187" y="915"/>
                    </a:lnTo>
                    <a:lnTo>
                      <a:pt x="0" y="438"/>
                    </a:lnTo>
                    <a:lnTo>
                      <a:pt x="85" y="351"/>
                    </a:lnTo>
                    <a:lnTo>
                      <a:pt x="63" y="345"/>
                    </a:lnTo>
                    <a:lnTo>
                      <a:pt x="44" y="334"/>
                    </a:lnTo>
                    <a:lnTo>
                      <a:pt x="27" y="319"/>
                    </a:lnTo>
                    <a:lnTo>
                      <a:pt x="15" y="301"/>
                    </a:lnTo>
                    <a:lnTo>
                      <a:pt x="7" y="281"/>
                    </a:lnTo>
                    <a:lnTo>
                      <a:pt x="4" y="257"/>
                    </a:lnTo>
                    <a:lnTo>
                      <a:pt x="6" y="234"/>
                    </a:lnTo>
                    <a:lnTo>
                      <a:pt x="44" y="74"/>
                    </a:lnTo>
                    <a:lnTo>
                      <a:pt x="52" y="53"/>
                    </a:lnTo>
                    <a:lnTo>
                      <a:pt x="63" y="36"/>
                    </a:lnTo>
                    <a:lnTo>
                      <a:pt x="77" y="21"/>
                    </a:lnTo>
                    <a:lnTo>
                      <a:pt x="95" y="9"/>
                    </a:lnTo>
                    <a:lnTo>
                      <a:pt x="114" y="2"/>
                    </a:lnTo>
                    <a:lnTo>
                      <a:pt x="13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66" name="그래픽 65">
              <a:extLst>
                <a:ext uri="{FF2B5EF4-FFF2-40B4-BE49-F238E27FC236}">
                  <a16:creationId xmlns:a16="http://schemas.microsoft.com/office/drawing/2014/main" id="{136B69D5-367F-8B4C-873E-0BAE5780B1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91426" y="2085076"/>
              <a:ext cx="217800" cy="272250"/>
            </a:xfrm>
            <a:prstGeom prst="rect">
              <a:avLst/>
            </a:prstGeom>
          </p:spPr>
        </p:pic>
        <p:pic>
          <p:nvPicPr>
            <p:cNvPr id="67" name="그래픽 66">
              <a:extLst>
                <a:ext uri="{FF2B5EF4-FFF2-40B4-BE49-F238E27FC236}">
                  <a16:creationId xmlns:a16="http://schemas.microsoft.com/office/drawing/2014/main" id="{155EA300-EB4E-DF48-A4A0-767476B99A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b="15182"/>
            <a:stretch/>
          </p:blipFill>
          <p:spPr>
            <a:xfrm>
              <a:off x="582929" y="2764135"/>
              <a:ext cx="198000" cy="209924"/>
            </a:xfrm>
            <a:prstGeom prst="rect">
              <a:avLst/>
            </a:prstGeom>
          </p:spPr>
        </p:pic>
        <p:pic>
          <p:nvPicPr>
            <p:cNvPr id="68" name="그래픽 67">
              <a:extLst>
                <a:ext uri="{FF2B5EF4-FFF2-40B4-BE49-F238E27FC236}">
                  <a16:creationId xmlns:a16="http://schemas.microsoft.com/office/drawing/2014/main" id="{A0252B7D-AF9C-AB4B-ACB2-3BBFEFF220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b="11380"/>
            <a:stretch/>
          </p:blipFill>
          <p:spPr>
            <a:xfrm>
              <a:off x="589490" y="3434153"/>
              <a:ext cx="198000" cy="217580"/>
            </a:xfrm>
            <a:prstGeom prst="rect">
              <a:avLst/>
            </a:prstGeom>
          </p:spPr>
        </p:pic>
        <p:pic>
          <p:nvPicPr>
            <p:cNvPr id="69" name="그래픽 68">
              <a:extLst>
                <a:ext uri="{FF2B5EF4-FFF2-40B4-BE49-F238E27FC236}">
                  <a16:creationId xmlns:a16="http://schemas.microsoft.com/office/drawing/2014/main" id="{7B948EB0-0A38-884E-A42D-163729C03A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b="15182"/>
            <a:stretch/>
          </p:blipFill>
          <p:spPr>
            <a:xfrm>
              <a:off x="582929" y="4061027"/>
              <a:ext cx="198000" cy="209924"/>
            </a:xfrm>
            <a:prstGeom prst="rect">
              <a:avLst/>
            </a:prstGeom>
          </p:spPr>
        </p:pic>
        <p:pic>
          <p:nvPicPr>
            <p:cNvPr id="70" name="그래픽 69">
              <a:extLst>
                <a:ext uri="{FF2B5EF4-FFF2-40B4-BE49-F238E27FC236}">
                  <a16:creationId xmlns:a16="http://schemas.microsoft.com/office/drawing/2014/main" id="{A71921A0-F6C2-5249-BD6A-A9B926DF36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 b="13069"/>
            <a:stretch/>
          </p:blipFill>
          <p:spPr>
            <a:xfrm>
              <a:off x="589129" y="4680355"/>
              <a:ext cx="198000" cy="215155"/>
            </a:xfrm>
            <a:prstGeom prst="rect">
              <a:avLst/>
            </a:prstGeom>
          </p:spPr>
        </p:pic>
        <p:pic>
          <p:nvPicPr>
            <p:cNvPr id="71" name="그래픽 70">
              <a:extLst>
                <a:ext uri="{FF2B5EF4-FFF2-40B4-BE49-F238E27FC236}">
                  <a16:creationId xmlns:a16="http://schemas.microsoft.com/office/drawing/2014/main" id="{01142FD4-3F02-A14E-9D43-EFB4B36838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 b="13069"/>
            <a:stretch/>
          </p:blipFill>
          <p:spPr>
            <a:xfrm>
              <a:off x="581489" y="5299921"/>
              <a:ext cx="198000" cy="215155"/>
            </a:xfrm>
            <a:prstGeom prst="rect">
              <a:avLst/>
            </a:prstGeom>
          </p:spPr>
        </p:pic>
        <p:pic>
          <p:nvPicPr>
            <p:cNvPr id="72" name="그래픽 71">
              <a:extLst>
                <a:ext uri="{FF2B5EF4-FFF2-40B4-BE49-F238E27FC236}">
                  <a16:creationId xmlns:a16="http://schemas.microsoft.com/office/drawing/2014/main" id="{E8F8371D-01D6-5747-82A0-313AEED60A4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rcRect b="13069"/>
            <a:stretch/>
          </p:blipFill>
          <p:spPr>
            <a:xfrm>
              <a:off x="572526" y="5925808"/>
              <a:ext cx="198000" cy="215155"/>
            </a:xfrm>
            <a:prstGeom prst="rect">
              <a:avLst/>
            </a:prstGeom>
          </p:spPr>
        </p:pic>
      </p:grpSp>
      <p:sp>
        <p:nvSpPr>
          <p:cNvPr id="100" name="TextBox 99">
            <a:extLst>
              <a:ext uri="{FF2B5EF4-FFF2-40B4-BE49-F238E27FC236}">
                <a16:creationId xmlns:a16="http://schemas.microsoft.com/office/drawing/2014/main" id="{88821EED-B3D6-2049-89F5-2E6F278DA888}"/>
              </a:ext>
            </a:extLst>
          </p:cNvPr>
          <p:cNvSpPr txBox="1"/>
          <p:nvPr/>
        </p:nvSpPr>
        <p:spPr>
          <a:xfrm>
            <a:off x="1266068" y="699781"/>
            <a:ext cx="17920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i="1" spc="3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개발환경</a:t>
            </a:r>
            <a:endParaRPr kumimoji="1" lang="ko-Kore-KR" altLang="en-US" sz="2400" b="1" i="1" spc="3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D93C1437-7068-4241-B12E-9B7BFC3C2D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706978"/>
              </p:ext>
            </p:extLst>
          </p:nvPr>
        </p:nvGraphicFramePr>
        <p:xfrm>
          <a:off x="4784744" y="1799045"/>
          <a:ext cx="2913402" cy="37053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134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008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SERVER COMPUTER</a:t>
                      </a:r>
                      <a:endParaRPr lang="ko-KR" altLang="en-US" sz="105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35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681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OS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Windows 10 64bit</a:t>
                      </a:r>
                      <a:endParaRPr kumimoji="0" lang="ko-KR" alt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rgbClr val="DCE0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681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PROCESSOR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AMD Ryzen 5 3500U 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Radeon Vega Mobile </a:t>
                      </a:r>
                      <a:r>
                        <a:rPr kumimoji="0" lang="en-US" altLang="ko-KR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Gfx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2.10Ghz</a:t>
                      </a:r>
                      <a:endParaRPr kumimoji="0" lang="ko-KR" alt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DCE0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CE0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681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SYSTEM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64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비스 운영체제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X64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기반 프로세서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DCE0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EFE5EBFF-E9CD-2A44-97C7-871CFEFEFA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3491530"/>
              </p:ext>
            </p:extLst>
          </p:nvPr>
        </p:nvGraphicFramePr>
        <p:xfrm>
          <a:off x="1611690" y="1795228"/>
          <a:ext cx="2913402" cy="36177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134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044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SOFTWARE</a:t>
                      </a:r>
                      <a:endParaRPr lang="ko-KR" altLang="en-US" sz="105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B95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888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HTML5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rgbClr val="DCE0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888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CSS3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DCE0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CE0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888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Jquery</a:t>
                      </a:r>
                      <a:endParaRPr kumimoji="0" lang="ko-KR" alt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DCE0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CE0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9322570"/>
                  </a:ext>
                </a:extLst>
              </a:tr>
              <a:tr h="51888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Mysql</a:t>
                      </a:r>
                      <a:r>
                        <a:rPr kumimoji="0" lang="en-US" altLang="ko-KR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(workbench)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DCE0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CE0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4792707"/>
                  </a:ext>
                </a:extLst>
              </a:tr>
              <a:tr h="51888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Eclipse</a:t>
                      </a:r>
                      <a:endParaRPr kumimoji="0" lang="ko-KR" altLang="en-US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DCE0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CE0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888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JAVA(spring)</a:t>
                      </a:r>
                      <a:endParaRPr kumimoji="0" lang="ko-KR" altLang="en-US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DCE0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99902"/>
                  </a:ext>
                </a:extLst>
              </a:tr>
            </a:tbl>
          </a:graphicData>
        </a:graphic>
      </p:graphicFrame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C8390510-6048-2949-96A7-AC6A60A254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0386101"/>
              </p:ext>
            </p:extLst>
          </p:nvPr>
        </p:nvGraphicFramePr>
        <p:xfrm>
          <a:off x="7957798" y="1791694"/>
          <a:ext cx="2913402" cy="37053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134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008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dirty="0"/>
                        <a:t>CLIENT COMPUTER</a:t>
                      </a:r>
                      <a:endParaRPr lang="ko-KR" altLang="en-US" sz="105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35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681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OS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Windows 10 64bit</a:t>
                      </a:r>
                      <a:endParaRPr kumimoji="0" lang="ko-KR" alt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rgbClr val="DCE0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681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PROCESSOR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AMD Ryzen 5 3500U 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Radeon Vega Mobile </a:t>
                      </a:r>
                      <a:r>
                        <a:rPr kumimoji="0" lang="en-US" altLang="ko-KR" sz="9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Gfx</a:t>
                      </a: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2.10Ghz</a:t>
                      </a:r>
                      <a:endParaRPr kumimoji="0" lang="ko-KR" alt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DCE0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CE0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681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SYSTEM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64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비스 운영체제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X64</a:t>
                      </a:r>
                      <a:r>
                        <a:rPr kumimoji="0" lang="ko-KR" altLang="en-US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기반 프로세서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DCE0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862450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0306F57-CA32-B74E-A348-C296E578FFFF}"/>
              </a:ext>
            </a:extLst>
          </p:cNvPr>
          <p:cNvSpPr/>
          <p:nvPr/>
        </p:nvSpPr>
        <p:spPr>
          <a:xfrm>
            <a:off x="3413500" y="2203200"/>
            <a:ext cx="5365000" cy="2451600"/>
          </a:xfrm>
          <a:prstGeom prst="rect">
            <a:avLst/>
          </a:prstGeom>
          <a:solidFill>
            <a:schemeClr val="bg1"/>
          </a:solidFill>
          <a:ln w="187325">
            <a:noFill/>
          </a:ln>
          <a:effectLst>
            <a:outerShdw blurRad="431800" dist="241300" dir="5400000" sx="97000" sy="97000" algn="t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4000" b="1" i="1" kern="0" spc="600" dirty="0">
                <a:solidFill>
                  <a:prstClr val="black">
                    <a:lumMod val="50000"/>
                    <a:lumOff val="50000"/>
                  </a:prstClr>
                </a:solidFill>
              </a:rPr>
              <a:t>UI</a:t>
            </a:r>
            <a:r>
              <a:rPr lang="ko-KR" altLang="en-US" sz="4000" b="1" i="1" kern="0" spc="600" dirty="0">
                <a:solidFill>
                  <a:prstClr val="black">
                    <a:lumMod val="50000"/>
                    <a:lumOff val="50000"/>
                  </a:prstClr>
                </a:solidFill>
              </a:rPr>
              <a:t>설계 </a:t>
            </a:r>
            <a:r>
              <a:rPr lang="en-US" altLang="ko-KR" sz="4000" b="1" i="1" kern="0" spc="600" dirty="0">
                <a:solidFill>
                  <a:prstClr val="black">
                    <a:lumMod val="50000"/>
                    <a:lumOff val="50000"/>
                  </a:prstClr>
                </a:solidFill>
              </a:rPr>
              <a:t>/</a:t>
            </a:r>
            <a:r>
              <a:rPr lang="ko-KR" altLang="en-US" sz="4000" b="1" i="1" kern="0" spc="600" dirty="0">
                <a:solidFill>
                  <a:prstClr val="black">
                    <a:lumMod val="50000"/>
                    <a:lumOff val="50000"/>
                  </a:prstClr>
                </a:solidFill>
              </a:rPr>
              <a:t> </a:t>
            </a:r>
            <a:r>
              <a:rPr lang="en-US" altLang="ko-KR" sz="4000" b="1" i="1" kern="0" spc="600" dirty="0">
                <a:solidFill>
                  <a:prstClr val="black">
                    <a:lumMod val="50000"/>
                    <a:lumOff val="50000"/>
                  </a:prstClr>
                </a:solidFill>
              </a:rPr>
              <a:t>UI</a:t>
            </a:r>
            <a:r>
              <a:rPr lang="ko-KR" altLang="en-US" sz="4000" b="1" i="1" kern="0" spc="600" dirty="0">
                <a:solidFill>
                  <a:prstClr val="black">
                    <a:lumMod val="50000"/>
                    <a:lumOff val="50000"/>
                  </a:prstClr>
                </a:solidFill>
              </a:rPr>
              <a:t>구현</a:t>
            </a:r>
            <a:endParaRPr lang="en-US" altLang="ko-KR" sz="4000" b="1" i="1" kern="0" spc="600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98829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0000">
              <a:srgbClr val="E6E5EB"/>
            </a:gs>
            <a:gs pos="70000">
              <a:srgbClr val="FEB95E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409575" y="332761"/>
            <a:ext cx="11372850" cy="6018014"/>
          </a:xfrm>
          <a:prstGeom prst="rect">
            <a:avLst/>
          </a:prstGeom>
          <a:solidFill>
            <a:schemeClr val="bg1"/>
          </a:solidFill>
          <a:ln w="187325">
            <a:noFill/>
          </a:ln>
          <a:effectLst>
            <a:outerShdw blurRad="431800" dist="241300" dir="5400000" sx="97000" sy="97000" algn="t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2" latinLnBrk="0">
              <a:lnSpc>
                <a:spcPct val="150000"/>
              </a:lnSpc>
              <a:defRPr/>
            </a:pPr>
            <a:endParaRPr lang="ko-KR" altLang="en-US" sz="4400" kern="0" spc="300" dirty="0">
              <a:solidFill>
                <a:prstClr val="white">
                  <a:lumMod val="75000"/>
                </a:prstClr>
              </a:solidFill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312E5AAF-169D-2846-91CE-3BC550D5C538}"/>
              </a:ext>
            </a:extLst>
          </p:cNvPr>
          <p:cNvGrpSpPr/>
          <p:nvPr/>
        </p:nvGrpSpPr>
        <p:grpSpPr>
          <a:xfrm>
            <a:off x="572526" y="419993"/>
            <a:ext cx="367274" cy="6018014"/>
            <a:chOff x="572526" y="419993"/>
            <a:chExt cx="367274" cy="6018014"/>
          </a:xfrm>
        </p:grpSpPr>
        <p:cxnSp>
          <p:nvCxnSpPr>
            <p:cNvPr id="62" name="직선 연결선 67">
              <a:extLst>
                <a:ext uri="{FF2B5EF4-FFF2-40B4-BE49-F238E27FC236}">
                  <a16:creationId xmlns:a16="http://schemas.microsoft.com/office/drawing/2014/main" id="{BCE5D9FB-BA63-9141-8E7E-14D5C5B521C4}"/>
                </a:ext>
              </a:extLst>
            </p:cNvPr>
            <p:cNvCxnSpPr/>
            <p:nvPr/>
          </p:nvCxnSpPr>
          <p:spPr>
            <a:xfrm>
              <a:off x="939800" y="419993"/>
              <a:ext cx="0" cy="6018014"/>
            </a:xfrm>
            <a:prstGeom prst="line">
              <a:avLst/>
            </a:prstGeom>
            <a:ln w="127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4" name="Group 12">
              <a:extLst>
                <a:ext uri="{FF2B5EF4-FFF2-40B4-BE49-F238E27FC236}">
                  <a16:creationId xmlns:a16="http://schemas.microsoft.com/office/drawing/2014/main" id="{96F3369D-E16D-0741-9748-499B9FFC7B3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81526" y="787429"/>
              <a:ext cx="180000" cy="143185"/>
              <a:chOff x="6124" y="305"/>
              <a:chExt cx="841" cy="669"/>
            </a:xfrm>
            <a:solidFill>
              <a:schemeClr val="bg2"/>
            </a:solidFill>
          </p:grpSpPr>
          <p:sp>
            <p:nvSpPr>
              <p:cNvPr id="77" name="Freeform 13">
                <a:extLst>
                  <a:ext uri="{FF2B5EF4-FFF2-40B4-BE49-F238E27FC236}">
                    <a16:creationId xmlns:a16="http://schemas.microsoft.com/office/drawing/2014/main" id="{521E8049-A586-E349-96E8-7B54CEFA19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44" y="440"/>
                <a:ext cx="601" cy="534"/>
              </a:xfrm>
              <a:custGeom>
                <a:avLst/>
                <a:gdLst>
                  <a:gd name="T0" fmla="*/ 902 w 1802"/>
                  <a:gd name="T1" fmla="*/ 0 h 1602"/>
                  <a:gd name="T2" fmla="*/ 2 w 1802"/>
                  <a:gd name="T3" fmla="*/ 742 h 1602"/>
                  <a:gd name="T4" fmla="*/ 2 w 1802"/>
                  <a:gd name="T5" fmla="*/ 743 h 1602"/>
                  <a:gd name="T6" fmla="*/ 2 w 1802"/>
                  <a:gd name="T7" fmla="*/ 746 h 1602"/>
                  <a:gd name="T8" fmla="*/ 0 w 1802"/>
                  <a:gd name="T9" fmla="*/ 749 h 1602"/>
                  <a:gd name="T10" fmla="*/ 0 w 1802"/>
                  <a:gd name="T11" fmla="*/ 751 h 1602"/>
                  <a:gd name="T12" fmla="*/ 0 w 1802"/>
                  <a:gd name="T13" fmla="*/ 1501 h 1602"/>
                  <a:gd name="T14" fmla="*/ 2 w 1802"/>
                  <a:gd name="T15" fmla="*/ 1521 h 1602"/>
                  <a:gd name="T16" fmla="*/ 16 w 1802"/>
                  <a:gd name="T17" fmla="*/ 1557 h 1602"/>
                  <a:gd name="T18" fmla="*/ 30 w 1802"/>
                  <a:gd name="T19" fmla="*/ 1572 h 1602"/>
                  <a:gd name="T20" fmla="*/ 45 w 1802"/>
                  <a:gd name="T21" fmla="*/ 1586 h 1602"/>
                  <a:gd name="T22" fmla="*/ 81 w 1802"/>
                  <a:gd name="T23" fmla="*/ 1601 h 1602"/>
                  <a:gd name="T24" fmla="*/ 100 w 1802"/>
                  <a:gd name="T25" fmla="*/ 1602 h 1602"/>
                  <a:gd name="T26" fmla="*/ 702 w 1802"/>
                  <a:gd name="T27" fmla="*/ 1602 h 1602"/>
                  <a:gd name="T28" fmla="*/ 702 w 1802"/>
                  <a:gd name="T29" fmla="*/ 1001 h 1602"/>
                  <a:gd name="T30" fmla="*/ 1102 w 1802"/>
                  <a:gd name="T31" fmla="*/ 1001 h 1602"/>
                  <a:gd name="T32" fmla="*/ 1102 w 1802"/>
                  <a:gd name="T33" fmla="*/ 1602 h 1602"/>
                  <a:gd name="T34" fmla="*/ 1703 w 1802"/>
                  <a:gd name="T35" fmla="*/ 1602 h 1602"/>
                  <a:gd name="T36" fmla="*/ 1723 w 1802"/>
                  <a:gd name="T37" fmla="*/ 1601 h 1602"/>
                  <a:gd name="T38" fmla="*/ 1758 w 1802"/>
                  <a:gd name="T39" fmla="*/ 1586 h 1602"/>
                  <a:gd name="T40" fmla="*/ 1773 w 1802"/>
                  <a:gd name="T41" fmla="*/ 1572 h 1602"/>
                  <a:gd name="T42" fmla="*/ 1786 w 1802"/>
                  <a:gd name="T43" fmla="*/ 1557 h 1602"/>
                  <a:gd name="T44" fmla="*/ 1802 w 1802"/>
                  <a:gd name="T45" fmla="*/ 1521 h 1602"/>
                  <a:gd name="T46" fmla="*/ 1802 w 1802"/>
                  <a:gd name="T47" fmla="*/ 1501 h 1602"/>
                  <a:gd name="T48" fmla="*/ 1802 w 1802"/>
                  <a:gd name="T49" fmla="*/ 751 h 1602"/>
                  <a:gd name="T50" fmla="*/ 1802 w 1802"/>
                  <a:gd name="T51" fmla="*/ 745 h 1602"/>
                  <a:gd name="T52" fmla="*/ 1801 w 1802"/>
                  <a:gd name="T53" fmla="*/ 742 h 1602"/>
                  <a:gd name="T54" fmla="*/ 902 w 1802"/>
                  <a:gd name="T55" fmla="*/ 0 h 16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802" h="1602">
                    <a:moveTo>
                      <a:pt x="902" y="0"/>
                    </a:moveTo>
                    <a:lnTo>
                      <a:pt x="2" y="742"/>
                    </a:lnTo>
                    <a:lnTo>
                      <a:pt x="2" y="743"/>
                    </a:lnTo>
                    <a:lnTo>
                      <a:pt x="2" y="746"/>
                    </a:lnTo>
                    <a:lnTo>
                      <a:pt x="0" y="749"/>
                    </a:lnTo>
                    <a:lnTo>
                      <a:pt x="0" y="751"/>
                    </a:lnTo>
                    <a:lnTo>
                      <a:pt x="0" y="1501"/>
                    </a:lnTo>
                    <a:lnTo>
                      <a:pt x="2" y="1521"/>
                    </a:lnTo>
                    <a:lnTo>
                      <a:pt x="16" y="1557"/>
                    </a:lnTo>
                    <a:lnTo>
                      <a:pt x="30" y="1572"/>
                    </a:lnTo>
                    <a:lnTo>
                      <a:pt x="45" y="1586"/>
                    </a:lnTo>
                    <a:lnTo>
                      <a:pt x="81" y="1601"/>
                    </a:lnTo>
                    <a:lnTo>
                      <a:pt x="100" y="1602"/>
                    </a:lnTo>
                    <a:lnTo>
                      <a:pt x="702" y="1602"/>
                    </a:lnTo>
                    <a:lnTo>
                      <a:pt x="702" y="1001"/>
                    </a:lnTo>
                    <a:lnTo>
                      <a:pt x="1102" y="1001"/>
                    </a:lnTo>
                    <a:lnTo>
                      <a:pt x="1102" y="1602"/>
                    </a:lnTo>
                    <a:lnTo>
                      <a:pt x="1703" y="1602"/>
                    </a:lnTo>
                    <a:lnTo>
                      <a:pt x="1723" y="1601"/>
                    </a:lnTo>
                    <a:lnTo>
                      <a:pt x="1758" y="1586"/>
                    </a:lnTo>
                    <a:lnTo>
                      <a:pt x="1773" y="1572"/>
                    </a:lnTo>
                    <a:lnTo>
                      <a:pt x="1786" y="1557"/>
                    </a:lnTo>
                    <a:lnTo>
                      <a:pt x="1802" y="1521"/>
                    </a:lnTo>
                    <a:lnTo>
                      <a:pt x="1802" y="1501"/>
                    </a:lnTo>
                    <a:lnTo>
                      <a:pt x="1802" y="751"/>
                    </a:lnTo>
                    <a:lnTo>
                      <a:pt x="1802" y="745"/>
                    </a:lnTo>
                    <a:lnTo>
                      <a:pt x="1801" y="742"/>
                    </a:lnTo>
                    <a:lnTo>
                      <a:pt x="90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78" name="Freeform 14">
                <a:extLst>
                  <a:ext uri="{FF2B5EF4-FFF2-40B4-BE49-F238E27FC236}">
                    <a16:creationId xmlns:a16="http://schemas.microsoft.com/office/drawing/2014/main" id="{42FB859E-C820-9746-A2A3-9DA052675D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24" y="305"/>
                <a:ext cx="841" cy="394"/>
              </a:xfrm>
              <a:custGeom>
                <a:avLst/>
                <a:gdLst>
                  <a:gd name="T0" fmla="*/ 2505 w 2522"/>
                  <a:gd name="T1" fmla="*/ 978 h 1181"/>
                  <a:gd name="T2" fmla="*/ 2162 w 2522"/>
                  <a:gd name="T3" fmla="*/ 694 h 1181"/>
                  <a:gd name="T4" fmla="*/ 2162 w 2522"/>
                  <a:gd name="T5" fmla="*/ 54 h 1181"/>
                  <a:gd name="T6" fmla="*/ 2162 w 2522"/>
                  <a:gd name="T7" fmla="*/ 44 h 1181"/>
                  <a:gd name="T8" fmla="*/ 2155 w 2522"/>
                  <a:gd name="T9" fmla="*/ 26 h 1181"/>
                  <a:gd name="T10" fmla="*/ 2149 w 2522"/>
                  <a:gd name="T11" fmla="*/ 18 h 1181"/>
                  <a:gd name="T12" fmla="*/ 2141 w 2522"/>
                  <a:gd name="T13" fmla="*/ 13 h 1181"/>
                  <a:gd name="T14" fmla="*/ 2123 w 2522"/>
                  <a:gd name="T15" fmla="*/ 5 h 1181"/>
                  <a:gd name="T16" fmla="*/ 2113 w 2522"/>
                  <a:gd name="T17" fmla="*/ 5 h 1181"/>
                  <a:gd name="T18" fmla="*/ 1812 w 2522"/>
                  <a:gd name="T19" fmla="*/ 5 h 1181"/>
                  <a:gd name="T20" fmla="*/ 1802 w 2522"/>
                  <a:gd name="T21" fmla="*/ 5 h 1181"/>
                  <a:gd name="T22" fmla="*/ 1783 w 2522"/>
                  <a:gd name="T23" fmla="*/ 13 h 1181"/>
                  <a:gd name="T24" fmla="*/ 1776 w 2522"/>
                  <a:gd name="T25" fmla="*/ 18 h 1181"/>
                  <a:gd name="T26" fmla="*/ 1770 w 2522"/>
                  <a:gd name="T27" fmla="*/ 26 h 1181"/>
                  <a:gd name="T28" fmla="*/ 1763 w 2522"/>
                  <a:gd name="T29" fmla="*/ 44 h 1181"/>
                  <a:gd name="T30" fmla="*/ 1762 w 2522"/>
                  <a:gd name="T31" fmla="*/ 54 h 1181"/>
                  <a:gd name="T32" fmla="*/ 1762 w 2522"/>
                  <a:gd name="T33" fmla="*/ 360 h 1181"/>
                  <a:gd name="T34" fmla="*/ 1380 w 2522"/>
                  <a:gd name="T35" fmla="*/ 41 h 1181"/>
                  <a:gd name="T36" fmla="*/ 1354 w 2522"/>
                  <a:gd name="T37" fmla="*/ 23 h 1181"/>
                  <a:gd name="T38" fmla="*/ 1295 w 2522"/>
                  <a:gd name="T39" fmla="*/ 1 h 1181"/>
                  <a:gd name="T40" fmla="*/ 1262 w 2522"/>
                  <a:gd name="T41" fmla="*/ 0 h 1181"/>
                  <a:gd name="T42" fmla="*/ 1227 w 2522"/>
                  <a:gd name="T43" fmla="*/ 1 h 1181"/>
                  <a:gd name="T44" fmla="*/ 1168 w 2522"/>
                  <a:gd name="T45" fmla="*/ 23 h 1181"/>
                  <a:gd name="T46" fmla="*/ 1142 w 2522"/>
                  <a:gd name="T47" fmla="*/ 41 h 1181"/>
                  <a:gd name="T48" fmla="*/ 17 w 2522"/>
                  <a:gd name="T49" fmla="*/ 978 h 1181"/>
                  <a:gd name="T50" fmla="*/ 10 w 2522"/>
                  <a:gd name="T51" fmla="*/ 985 h 1181"/>
                  <a:gd name="T52" fmla="*/ 1 w 2522"/>
                  <a:gd name="T53" fmla="*/ 1001 h 1181"/>
                  <a:gd name="T54" fmla="*/ 0 w 2522"/>
                  <a:gd name="T55" fmla="*/ 1012 h 1181"/>
                  <a:gd name="T56" fmla="*/ 0 w 2522"/>
                  <a:gd name="T57" fmla="*/ 1023 h 1181"/>
                  <a:gd name="T58" fmla="*/ 6 w 2522"/>
                  <a:gd name="T59" fmla="*/ 1040 h 1181"/>
                  <a:gd name="T60" fmla="*/ 12 w 2522"/>
                  <a:gd name="T61" fmla="*/ 1048 h 1181"/>
                  <a:gd name="T62" fmla="*/ 108 w 2522"/>
                  <a:gd name="T63" fmla="*/ 1164 h 1181"/>
                  <a:gd name="T64" fmla="*/ 122 w 2522"/>
                  <a:gd name="T65" fmla="*/ 1177 h 1181"/>
                  <a:gd name="T66" fmla="*/ 141 w 2522"/>
                  <a:gd name="T67" fmla="*/ 1181 h 1181"/>
                  <a:gd name="T68" fmla="*/ 160 w 2522"/>
                  <a:gd name="T69" fmla="*/ 1181 h 1181"/>
                  <a:gd name="T70" fmla="*/ 179 w 2522"/>
                  <a:gd name="T71" fmla="*/ 1171 h 1181"/>
                  <a:gd name="T72" fmla="*/ 1262 w 2522"/>
                  <a:gd name="T73" fmla="*/ 268 h 1181"/>
                  <a:gd name="T74" fmla="*/ 2344 w 2522"/>
                  <a:gd name="T75" fmla="*/ 1171 h 1181"/>
                  <a:gd name="T76" fmla="*/ 2358 w 2522"/>
                  <a:gd name="T77" fmla="*/ 1180 h 1181"/>
                  <a:gd name="T78" fmla="*/ 2377 w 2522"/>
                  <a:gd name="T79" fmla="*/ 1181 h 1181"/>
                  <a:gd name="T80" fmla="*/ 2383 w 2522"/>
                  <a:gd name="T81" fmla="*/ 1181 h 1181"/>
                  <a:gd name="T82" fmla="*/ 2401 w 2522"/>
                  <a:gd name="T83" fmla="*/ 1177 h 1181"/>
                  <a:gd name="T84" fmla="*/ 2414 w 2522"/>
                  <a:gd name="T85" fmla="*/ 1164 h 1181"/>
                  <a:gd name="T86" fmla="*/ 2512 w 2522"/>
                  <a:gd name="T87" fmla="*/ 1048 h 1181"/>
                  <a:gd name="T88" fmla="*/ 2518 w 2522"/>
                  <a:gd name="T89" fmla="*/ 1040 h 1181"/>
                  <a:gd name="T90" fmla="*/ 2522 w 2522"/>
                  <a:gd name="T91" fmla="*/ 1023 h 1181"/>
                  <a:gd name="T92" fmla="*/ 2522 w 2522"/>
                  <a:gd name="T93" fmla="*/ 1012 h 1181"/>
                  <a:gd name="T94" fmla="*/ 2521 w 2522"/>
                  <a:gd name="T95" fmla="*/ 1001 h 1181"/>
                  <a:gd name="T96" fmla="*/ 2512 w 2522"/>
                  <a:gd name="T97" fmla="*/ 985 h 1181"/>
                  <a:gd name="T98" fmla="*/ 2505 w 2522"/>
                  <a:gd name="T99" fmla="*/ 978 h 1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522" h="1181">
                    <a:moveTo>
                      <a:pt x="2505" y="978"/>
                    </a:moveTo>
                    <a:lnTo>
                      <a:pt x="2162" y="694"/>
                    </a:lnTo>
                    <a:lnTo>
                      <a:pt x="2162" y="54"/>
                    </a:lnTo>
                    <a:lnTo>
                      <a:pt x="2162" y="44"/>
                    </a:lnTo>
                    <a:lnTo>
                      <a:pt x="2155" y="26"/>
                    </a:lnTo>
                    <a:lnTo>
                      <a:pt x="2149" y="18"/>
                    </a:lnTo>
                    <a:lnTo>
                      <a:pt x="2141" y="13"/>
                    </a:lnTo>
                    <a:lnTo>
                      <a:pt x="2123" y="5"/>
                    </a:lnTo>
                    <a:lnTo>
                      <a:pt x="2113" y="5"/>
                    </a:lnTo>
                    <a:lnTo>
                      <a:pt x="1812" y="5"/>
                    </a:lnTo>
                    <a:lnTo>
                      <a:pt x="1802" y="5"/>
                    </a:lnTo>
                    <a:lnTo>
                      <a:pt x="1783" y="13"/>
                    </a:lnTo>
                    <a:lnTo>
                      <a:pt x="1776" y="18"/>
                    </a:lnTo>
                    <a:lnTo>
                      <a:pt x="1770" y="26"/>
                    </a:lnTo>
                    <a:lnTo>
                      <a:pt x="1763" y="44"/>
                    </a:lnTo>
                    <a:lnTo>
                      <a:pt x="1762" y="54"/>
                    </a:lnTo>
                    <a:lnTo>
                      <a:pt x="1762" y="360"/>
                    </a:lnTo>
                    <a:lnTo>
                      <a:pt x="1380" y="41"/>
                    </a:lnTo>
                    <a:lnTo>
                      <a:pt x="1354" y="23"/>
                    </a:lnTo>
                    <a:lnTo>
                      <a:pt x="1295" y="1"/>
                    </a:lnTo>
                    <a:lnTo>
                      <a:pt x="1262" y="0"/>
                    </a:lnTo>
                    <a:lnTo>
                      <a:pt x="1227" y="1"/>
                    </a:lnTo>
                    <a:lnTo>
                      <a:pt x="1168" y="23"/>
                    </a:lnTo>
                    <a:lnTo>
                      <a:pt x="1142" y="41"/>
                    </a:lnTo>
                    <a:lnTo>
                      <a:pt x="17" y="978"/>
                    </a:lnTo>
                    <a:lnTo>
                      <a:pt x="10" y="985"/>
                    </a:lnTo>
                    <a:lnTo>
                      <a:pt x="1" y="1001"/>
                    </a:lnTo>
                    <a:lnTo>
                      <a:pt x="0" y="1012"/>
                    </a:lnTo>
                    <a:lnTo>
                      <a:pt x="0" y="1023"/>
                    </a:lnTo>
                    <a:lnTo>
                      <a:pt x="6" y="1040"/>
                    </a:lnTo>
                    <a:lnTo>
                      <a:pt x="12" y="1048"/>
                    </a:lnTo>
                    <a:lnTo>
                      <a:pt x="108" y="1164"/>
                    </a:lnTo>
                    <a:lnTo>
                      <a:pt x="122" y="1177"/>
                    </a:lnTo>
                    <a:lnTo>
                      <a:pt x="141" y="1181"/>
                    </a:lnTo>
                    <a:lnTo>
                      <a:pt x="160" y="1181"/>
                    </a:lnTo>
                    <a:lnTo>
                      <a:pt x="179" y="1171"/>
                    </a:lnTo>
                    <a:lnTo>
                      <a:pt x="1262" y="268"/>
                    </a:lnTo>
                    <a:lnTo>
                      <a:pt x="2344" y="1171"/>
                    </a:lnTo>
                    <a:lnTo>
                      <a:pt x="2358" y="1180"/>
                    </a:lnTo>
                    <a:lnTo>
                      <a:pt x="2377" y="1181"/>
                    </a:lnTo>
                    <a:lnTo>
                      <a:pt x="2383" y="1181"/>
                    </a:lnTo>
                    <a:lnTo>
                      <a:pt x="2401" y="1177"/>
                    </a:lnTo>
                    <a:lnTo>
                      <a:pt x="2414" y="1164"/>
                    </a:lnTo>
                    <a:lnTo>
                      <a:pt x="2512" y="1048"/>
                    </a:lnTo>
                    <a:lnTo>
                      <a:pt x="2518" y="1040"/>
                    </a:lnTo>
                    <a:lnTo>
                      <a:pt x="2522" y="1023"/>
                    </a:lnTo>
                    <a:lnTo>
                      <a:pt x="2522" y="1012"/>
                    </a:lnTo>
                    <a:lnTo>
                      <a:pt x="2521" y="1001"/>
                    </a:lnTo>
                    <a:lnTo>
                      <a:pt x="2512" y="985"/>
                    </a:lnTo>
                    <a:lnTo>
                      <a:pt x="2505" y="97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65" name="Group 20">
              <a:extLst>
                <a:ext uri="{FF2B5EF4-FFF2-40B4-BE49-F238E27FC236}">
                  <a16:creationId xmlns:a16="http://schemas.microsoft.com/office/drawing/2014/main" id="{91C3D43D-07B5-FD46-8A57-0C871E371914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14027" y="1408363"/>
              <a:ext cx="131960" cy="180000"/>
              <a:chOff x="2597" y="4163"/>
              <a:chExt cx="217" cy="296"/>
            </a:xfrm>
            <a:solidFill>
              <a:schemeClr val="bg2"/>
            </a:solidFill>
          </p:grpSpPr>
          <p:sp>
            <p:nvSpPr>
              <p:cNvPr id="73" name="Freeform 22">
                <a:extLst>
                  <a:ext uri="{FF2B5EF4-FFF2-40B4-BE49-F238E27FC236}">
                    <a16:creationId xmlns:a16="http://schemas.microsoft.com/office/drawing/2014/main" id="{E307F11F-4C98-CF49-891E-843B356AB0A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30" y="4163"/>
                <a:ext cx="151" cy="176"/>
              </a:xfrm>
              <a:custGeom>
                <a:avLst/>
                <a:gdLst>
                  <a:gd name="T0" fmla="*/ 410 w 1662"/>
                  <a:gd name="T1" fmla="*/ 645 h 1942"/>
                  <a:gd name="T2" fmla="*/ 309 w 1662"/>
                  <a:gd name="T3" fmla="*/ 847 h 1942"/>
                  <a:gd name="T4" fmla="*/ 255 w 1662"/>
                  <a:gd name="T5" fmla="*/ 1023 h 1942"/>
                  <a:gd name="T6" fmla="*/ 263 w 1662"/>
                  <a:gd name="T7" fmla="*/ 1206 h 1942"/>
                  <a:gd name="T8" fmla="*/ 347 w 1662"/>
                  <a:gd name="T9" fmla="*/ 1429 h 1942"/>
                  <a:gd name="T10" fmla="*/ 476 w 1662"/>
                  <a:gd name="T11" fmla="*/ 1620 h 1942"/>
                  <a:gd name="T12" fmla="*/ 638 w 1662"/>
                  <a:gd name="T13" fmla="*/ 1753 h 1942"/>
                  <a:gd name="T14" fmla="*/ 825 w 1662"/>
                  <a:gd name="T15" fmla="*/ 1803 h 1942"/>
                  <a:gd name="T16" fmla="*/ 1013 w 1662"/>
                  <a:gd name="T17" fmla="*/ 1753 h 1942"/>
                  <a:gd name="T18" fmla="*/ 1176 w 1662"/>
                  <a:gd name="T19" fmla="*/ 1619 h 1942"/>
                  <a:gd name="T20" fmla="*/ 1305 w 1662"/>
                  <a:gd name="T21" fmla="*/ 1428 h 1942"/>
                  <a:gd name="T22" fmla="*/ 1388 w 1662"/>
                  <a:gd name="T23" fmla="*/ 1205 h 1942"/>
                  <a:gd name="T24" fmla="*/ 1418 w 1662"/>
                  <a:gd name="T25" fmla="*/ 974 h 1942"/>
                  <a:gd name="T26" fmla="*/ 1266 w 1662"/>
                  <a:gd name="T27" fmla="*/ 836 h 1942"/>
                  <a:gd name="T28" fmla="*/ 1012 w 1662"/>
                  <a:gd name="T29" fmla="*/ 794 h 1942"/>
                  <a:gd name="T30" fmla="*/ 806 w 1662"/>
                  <a:gd name="T31" fmla="*/ 713 h 1942"/>
                  <a:gd name="T32" fmla="*/ 646 w 1662"/>
                  <a:gd name="T33" fmla="*/ 610 h 1942"/>
                  <a:gd name="T34" fmla="*/ 526 w 1662"/>
                  <a:gd name="T35" fmla="*/ 499 h 1942"/>
                  <a:gd name="T36" fmla="*/ 944 w 1662"/>
                  <a:gd name="T37" fmla="*/ 23 h 1942"/>
                  <a:gd name="T38" fmla="*/ 1152 w 1662"/>
                  <a:gd name="T39" fmla="*/ 118 h 1942"/>
                  <a:gd name="T40" fmla="*/ 1271 w 1662"/>
                  <a:gd name="T41" fmla="*/ 205 h 1942"/>
                  <a:gd name="T42" fmla="*/ 1388 w 1662"/>
                  <a:gd name="T43" fmla="*/ 323 h 1942"/>
                  <a:gd name="T44" fmla="*/ 1455 w 1662"/>
                  <a:gd name="T45" fmla="*/ 429 h 1942"/>
                  <a:gd name="T46" fmla="*/ 1524 w 1662"/>
                  <a:gd name="T47" fmla="*/ 626 h 1942"/>
                  <a:gd name="T48" fmla="*/ 1555 w 1662"/>
                  <a:gd name="T49" fmla="*/ 892 h 1942"/>
                  <a:gd name="T50" fmla="*/ 1619 w 1662"/>
                  <a:gd name="T51" fmla="*/ 939 h 1942"/>
                  <a:gd name="T52" fmla="*/ 1657 w 1662"/>
                  <a:gd name="T53" fmla="*/ 1032 h 1942"/>
                  <a:gd name="T54" fmla="*/ 1655 w 1662"/>
                  <a:gd name="T55" fmla="*/ 1183 h 1942"/>
                  <a:gd name="T56" fmla="*/ 1611 w 1662"/>
                  <a:gd name="T57" fmla="*/ 1304 h 1942"/>
                  <a:gd name="T58" fmla="*/ 1537 w 1662"/>
                  <a:gd name="T59" fmla="*/ 1372 h 1942"/>
                  <a:gd name="T60" fmla="*/ 1445 w 1662"/>
                  <a:gd name="T61" fmla="*/ 1454 h 1942"/>
                  <a:gd name="T62" fmla="*/ 1313 w 1662"/>
                  <a:gd name="T63" fmla="*/ 1670 h 1942"/>
                  <a:gd name="T64" fmla="*/ 1141 w 1662"/>
                  <a:gd name="T65" fmla="*/ 1836 h 1942"/>
                  <a:gd name="T66" fmla="*/ 937 w 1662"/>
                  <a:gd name="T67" fmla="*/ 1930 h 1942"/>
                  <a:gd name="T68" fmla="*/ 714 w 1662"/>
                  <a:gd name="T69" fmla="*/ 1930 h 1942"/>
                  <a:gd name="T70" fmla="*/ 510 w 1662"/>
                  <a:gd name="T71" fmla="*/ 1836 h 1942"/>
                  <a:gd name="T72" fmla="*/ 337 w 1662"/>
                  <a:gd name="T73" fmla="*/ 1669 h 1942"/>
                  <a:gd name="T74" fmla="*/ 205 w 1662"/>
                  <a:gd name="T75" fmla="*/ 1452 h 1942"/>
                  <a:gd name="T76" fmla="*/ 111 w 1662"/>
                  <a:gd name="T77" fmla="*/ 1364 h 1942"/>
                  <a:gd name="T78" fmla="*/ 39 w 1662"/>
                  <a:gd name="T79" fmla="*/ 1284 h 1942"/>
                  <a:gd name="T80" fmla="*/ 2 w 1662"/>
                  <a:gd name="T81" fmla="*/ 1143 h 1942"/>
                  <a:gd name="T82" fmla="*/ 9 w 1662"/>
                  <a:gd name="T83" fmla="*/ 1009 h 1942"/>
                  <a:gd name="T84" fmla="*/ 50 w 1662"/>
                  <a:gd name="T85" fmla="*/ 930 h 1942"/>
                  <a:gd name="T86" fmla="*/ 98 w 1662"/>
                  <a:gd name="T87" fmla="*/ 851 h 1942"/>
                  <a:gd name="T88" fmla="*/ 85 w 1662"/>
                  <a:gd name="T89" fmla="*/ 643 h 1942"/>
                  <a:gd name="T90" fmla="*/ 120 w 1662"/>
                  <a:gd name="T91" fmla="*/ 487 h 1942"/>
                  <a:gd name="T92" fmla="*/ 183 w 1662"/>
                  <a:gd name="T93" fmla="*/ 377 h 1942"/>
                  <a:gd name="T94" fmla="*/ 257 w 1662"/>
                  <a:gd name="T95" fmla="*/ 305 h 1942"/>
                  <a:gd name="T96" fmla="*/ 319 w 1662"/>
                  <a:gd name="T97" fmla="*/ 266 h 1942"/>
                  <a:gd name="T98" fmla="*/ 352 w 1662"/>
                  <a:gd name="T99" fmla="*/ 246 h 1942"/>
                  <a:gd name="T100" fmla="*/ 390 w 1662"/>
                  <a:gd name="T101" fmla="*/ 196 h 1942"/>
                  <a:gd name="T102" fmla="*/ 459 w 1662"/>
                  <a:gd name="T103" fmla="*/ 127 h 1942"/>
                  <a:gd name="T104" fmla="*/ 559 w 1662"/>
                  <a:gd name="T105" fmla="*/ 57 h 1942"/>
                  <a:gd name="T106" fmla="*/ 690 w 1662"/>
                  <a:gd name="T107" fmla="*/ 10 h 19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662" h="1942">
                    <a:moveTo>
                      <a:pt x="526" y="499"/>
                    </a:moveTo>
                    <a:lnTo>
                      <a:pt x="484" y="546"/>
                    </a:lnTo>
                    <a:lnTo>
                      <a:pt x="445" y="595"/>
                    </a:lnTo>
                    <a:lnTo>
                      <a:pt x="410" y="645"/>
                    </a:lnTo>
                    <a:lnTo>
                      <a:pt x="379" y="696"/>
                    </a:lnTo>
                    <a:lnTo>
                      <a:pt x="352" y="747"/>
                    </a:lnTo>
                    <a:lnTo>
                      <a:pt x="329" y="797"/>
                    </a:lnTo>
                    <a:lnTo>
                      <a:pt x="309" y="847"/>
                    </a:lnTo>
                    <a:lnTo>
                      <a:pt x="291" y="895"/>
                    </a:lnTo>
                    <a:lnTo>
                      <a:pt x="277" y="941"/>
                    </a:lnTo>
                    <a:lnTo>
                      <a:pt x="264" y="984"/>
                    </a:lnTo>
                    <a:lnTo>
                      <a:pt x="255" y="1023"/>
                    </a:lnTo>
                    <a:lnTo>
                      <a:pt x="247" y="1059"/>
                    </a:lnTo>
                    <a:lnTo>
                      <a:pt x="241" y="1091"/>
                    </a:lnTo>
                    <a:lnTo>
                      <a:pt x="250" y="1148"/>
                    </a:lnTo>
                    <a:lnTo>
                      <a:pt x="263" y="1206"/>
                    </a:lnTo>
                    <a:lnTo>
                      <a:pt x="280" y="1263"/>
                    </a:lnTo>
                    <a:lnTo>
                      <a:pt x="299" y="1320"/>
                    </a:lnTo>
                    <a:lnTo>
                      <a:pt x="322" y="1375"/>
                    </a:lnTo>
                    <a:lnTo>
                      <a:pt x="347" y="1429"/>
                    </a:lnTo>
                    <a:lnTo>
                      <a:pt x="375" y="1480"/>
                    </a:lnTo>
                    <a:lnTo>
                      <a:pt x="406" y="1530"/>
                    </a:lnTo>
                    <a:lnTo>
                      <a:pt x="440" y="1576"/>
                    </a:lnTo>
                    <a:lnTo>
                      <a:pt x="476" y="1620"/>
                    </a:lnTo>
                    <a:lnTo>
                      <a:pt x="513" y="1659"/>
                    </a:lnTo>
                    <a:lnTo>
                      <a:pt x="553" y="1695"/>
                    </a:lnTo>
                    <a:lnTo>
                      <a:pt x="594" y="1726"/>
                    </a:lnTo>
                    <a:lnTo>
                      <a:pt x="638" y="1753"/>
                    </a:lnTo>
                    <a:lnTo>
                      <a:pt x="683" y="1774"/>
                    </a:lnTo>
                    <a:lnTo>
                      <a:pt x="729" y="1789"/>
                    </a:lnTo>
                    <a:lnTo>
                      <a:pt x="777" y="1800"/>
                    </a:lnTo>
                    <a:lnTo>
                      <a:pt x="825" y="1803"/>
                    </a:lnTo>
                    <a:lnTo>
                      <a:pt x="875" y="1800"/>
                    </a:lnTo>
                    <a:lnTo>
                      <a:pt x="922" y="1789"/>
                    </a:lnTo>
                    <a:lnTo>
                      <a:pt x="968" y="1774"/>
                    </a:lnTo>
                    <a:lnTo>
                      <a:pt x="1013" y="1753"/>
                    </a:lnTo>
                    <a:lnTo>
                      <a:pt x="1056" y="1726"/>
                    </a:lnTo>
                    <a:lnTo>
                      <a:pt x="1099" y="1695"/>
                    </a:lnTo>
                    <a:lnTo>
                      <a:pt x="1139" y="1659"/>
                    </a:lnTo>
                    <a:lnTo>
                      <a:pt x="1176" y="1619"/>
                    </a:lnTo>
                    <a:lnTo>
                      <a:pt x="1212" y="1576"/>
                    </a:lnTo>
                    <a:lnTo>
                      <a:pt x="1245" y="1529"/>
                    </a:lnTo>
                    <a:lnTo>
                      <a:pt x="1276" y="1480"/>
                    </a:lnTo>
                    <a:lnTo>
                      <a:pt x="1305" y="1428"/>
                    </a:lnTo>
                    <a:lnTo>
                      <a:pt x="1330" y="1374"/>
                    </a:lnTo>
                    <a:lnTo>
                      <a:pt x="1353" y="1319"/>
                    </a:lnTo>
                    <a:lnTo>
                      <a:pt x="1372" y="1262"/>
                    </a:lnTo>
                    <a:lnTo>
                      <a:pt x="1388" y="1205"/>
                    </a:lnTo>
                    <a:lnTo>
                      <a:pt x="1401" y="1147"/>
                    </a:lnTo>
                    <a:lnTo>
                      <a:pt x="1411" y="1089"/>
                    </a:lnTo>
                    <a:lnTo>
                      <a:pt x="1416" y="1032"/>
                    </a:lnTo>
                    <a:lnTo>
                      <a:pt x="1418" y="974"/>
                    </a:lnTo>
                    <a:lnTo>
                      <a:pt x="1417" y="904"/>
                    </a:lnTo>
                    <a:lnTo>
                      <a:pt x="1414" y="838"/>
                    </a:lnTo>
                    <a:lnTo>
                      <a:pt x="1339" y="839"/>
                    </a:lnTo>
                    <a:lnTo>
                      <a:pt x="1266" y="836"/>
                    </a:lnTo>
                    <a:lnTo>
                      <a:pt x="1198" y="830"/>
                    </a:lnTo>
                    <a:lnTo>
                      <a:pt x="1133" y="820"/>
                    </a:lnTo>
                    <a:lnTo>
                      <a:pt x="1070" y="808"/>
                    </a:lnTo>
                    <a:lnTo>
                      <a:pt x="1012" y="794"/>
                    </a:lnTo>
                    <a:lnTo>
                      <a:pt x="956" y="777"/>
                    </a:lnTo>
                    <a:lnTo>
                      <a:pt x="903" y="757"/>
                    </a:lnTo>
                    <a:lnTo>
                      <a:pt x="853" y="737"/>
                    </a:lnTo>
                    <a:lnTo>
                      <a:pt x="806" y="713"/>
                    </a:lnTo>
                    <a:lnTo>
                      <a:pt x="762" y="690"/>
                    </a:lnTo>
                    <a:lnTo>
                      <a:pt x="721" y="664"/>
                    </a:lnTo>
                    <a:lnTo>
                      <a:pt x="682" y="638"/>
                    </a:lnTo>
                    <a:lnTo>
                      <a:pt x="646" y="610"/>
                    </a:lnTo>
                    <a:lnTo>
                      <a:pt x="612" y="583"/>
                    </a:lnTo>
                    <a:lnTo>
                      <a:pt x="581" y="555"/>
                    </a:lnTo>
                    <a:lnTo>
                      <a:pt x="552" y="527"/>
                    </a:lnTo>
                    <a:lnTo>
                      <a:pt x="526" y="499"/>
                    </a:lnTo>
                    <a:close/>
                    <a:moveTo>
                      <a:pt x="808" y="0"/>
                    </a:moveTo>
                    <a:lnTo>
                      <a:pt x="851" y="3"/>
                    </a:lnTo>
                    <a:lnTo>
                      <a:pt x="897" y="11"/>
                    </a:lnTo>
                    <a:lnTo>
                      <a:pt x="944" y="23"/>
                    </a:lnTo>
                    <a:lnTo>
                      <a:pt x="993" y="39"/>
                    </a:lnTo>
                    <a:lnTo>
                      <a:pt x="1044" y="60"/>
                    </a:lnTo>
                    <a:lnTo>
                      <a:pt x="1097" y="86"/>
                    </a:lnTo>
                    <a:lnTo>
                      <a:pt x="1152" y="118"/>
                    </a:lnTo>
                    <a:lnTo>
                      <a:pt x="1179" y="135"/>
                    </a:lnTo>
                    <a:lnTo>
                      <a:pt x="1208" y="155"/>
                    </a:lnTo>
                    <a:lnTo>
                      <a:pt x="1239" y="179"/>
                    </a:lnTo>
                    <a:lnTo>
                      <a:pt x="1271" y="205"/>
                    </a:lnTo>
                    <a:lnTo>
                      <a:pt x="1304" y="233"/>
                    </a:lnTo>
                    <a:lnTo>
                      <a:pt x="1334" y="261"/>
                    </a:lnTo>
                    <a:lnTo>
                      <a:pt x="1363" y="292"/>
                    </a:lnTo>
                    <a:lnTo>
                      <a:pt x="1388" y="323"/>
                    </a:lnTo>
                    <a:lnTo>
                      <a:pt x="1409" y="353"/>
                    </a:lnTo>
                    <a:lnTo>
                      <a:pt x="1409" y="353"/>
                    </a:lnTo>
                    <a:lnTo>
                      <a:pt x="1433" y="389"/>
                    </a:lnTo>
                    <a:lnTo>
                      <a:pt x="1455" y="429"/>
                    </a:lnTo>
                    <a:lnTo>
                      <a:pt x="1475" y="472"/>
                    </a:lnTo>
                    <a:lnTo>
                      <a:pt x="1493" y="519"/>
                    </a:lnTo>
                    <a:lnTo>
                      <a:pt x="1509" y="570"/>
                    </a:lnTo>
                    <a:lnTo>
                      <a:pt x="1524" y="626"/>
                    </a:lnTo>
                    <a:lnTo>
                      <a:pt x="1535" y="685"/>
                    </a:lnTo>
                    <a:lnTo>
                      <a:pt x="1545" y="749"/>
                    </a:lnTo>
                    <a:lnTo>
                      <a:pt x="1551" y="817"/>
                    </a:lnTo>
                    <a:lnTo>
                      <a:pt x="1555" y="892"/>
                    </a:lnTo>
                    <a:lnTo>
                      <a:pt x="1573" y="900"/>
                    </a:lnTo>
                    <a:lnTo>
                      <a:pt x="1590" y="910"/>
                    </a:lnTo>
                    <a:lnTo>
                      <a:pt x="1605" y="922"/>
                    </a:lnTo>
                    <a:lnTo>
                      <a:pt x="1619" y="939"/>
                    </a:lnTo>
                    <a:lnTo>
                      <a:pt x="1632" y="957"/>
                    </a:lnTo>
                    <a:lnTo>
                      <a:pt x="1642" y="979"/>
                    </a:lnTo>
                    <a:lnTo>
                      <a:pt x="1651" y="1003"/>
                    </a:lnTo>
                    <a:lnTo>
                      <a:pt x="1657" y="1032"/>
                    </a:lnTo>
                    <a:lnTo>
                      <a:pt x="1661" y="1064"/>
                    </a:lnTo>
                    <a:lnTo>
                      <a:pt x="1662" y="1102"/>
                    </a:lnTo>
                    <a:lnTo>
                      <a:pt x="1660" y="1143"/>
                    </a:lnTo>
                    <a:lnTo>
                      <a:pt x="1655" y="1183"/>
                    </a:lnTo>
                    <a:lnTo>
                      <a:pt x="1648" y="1218"/>
                    </a:lnTo>
                    <a:lnTo>
                      <a:pt x="1638" y="1250"/>
                    </a:lnTo>
                    <a:lnTo>
                      <a:pt x="1625" y="1278"/>
                    </a:lnTo>
                    <a:lnTo>
                      <a:pt x="1611" y="1304"/>
                    </a:lnTo>
                    <a:lnTo>
                      <a:pt x="1595" y="1325"/>
                    </a:lnTo>
                    <a:lnTo>
                      <a:pt x="1577" y="1344"/>
                    </a:lnTo>
                    <a:lnTo>
                      <a:pt x="1558" y="1360"/>
                    </a:lnTo>
                    <a:lnTo>
                      <a:pt x="1537" y="1372"/>
                    </a:lnTo>
                    <a:lnTo>
                      <a:pt x="1515" y="1382"/>
                    </a:lnTo>
                    <a:lnTo>
                      <a:pt x="1493" y="1390"/>
                    </a:lnTo>
                    <a:lnTo>
                      <a:pt x="1471" y="1395"/>
                    </a:lnTo>
                    <a:lnTo>
                      <a:pt x="1445" y="1454"/>
                    </a:lnTo>
                    <a:lnTo>
                      <a:pt x="1416" y="1512"/>
                    </a:lnTo>
                    <a:lnTo>
                      <a:pt x="1385" y="1567"/>
                    </a:lnTo>
                    <a:lnTo>
                      <a:pt x="1350" y="1620"/>
                    </a:lnTo>
                    <a:lnTo>
                      <a:pt x="1313" y="1670"/>
                    </a:lnTo>
                    <a:lnTo>
                      <a:pt x="1273" y="1717"/>
                    </a:lnTo>
                    <a:lnTo>
                      <a:pt x="1231" y="1761"/>
                    </a:lnTo>
                    <a:lnTo>
                      <a:pt x="1187" y="1801"/>
                    </a:lnTo>
                    <a:lnTo>
                      <a:pt x="1141" y="1836"/>
                    </a:lnTo>
                    <a:lnTo>
                      <a:pt x="1092" y="1868"/>
                    </a:lnTo>
                    <a:lnTo>
                      <a:pt x="1042" y="1893"/>
                    </a:lnTo>
                    <a:lnTo>
                      <a:pt x="990" y="1915"/>
                    </a:lnTo>
                    <a:lnTo>
                      <a:pt x="937" y="1930"/>
                    </a:lnTo>
                    <a:lnTo>
                      <a:pt x="882" y="1939"/>
                    </a:lnTo>
                    <a:lnTo>
                      <a:pt x="825" y="1942"/>
                    </a:lnTo>
                    <a:lnTo>
                      <a:pt x="769" y="1939"/>
                    </a:lnTo>
                    <a:lnTo>
                      <a:pt x="714" y="1930"/>
                    </a:lnTo>
                    <a:lnTo>
                      <a:pt x="661" y="1915"/>
                    </a:lnTo>
                    <a:lnTo>
                      <a:pt x="608" y="1893"/>
                    </a:lnTo>
                    <a:lnTo>
                      <a:pt x="558" y="1867"/>
                    </a:lnTo>
                    <a:lnTo>
                      <a:pt x="510" y="1836"/>
                    </a:lnTo>
                    <a:lnTo>
                      <a:pt x="464" y="1800"/>
                    </a:lnTo>
                    <a:lnTo>
                      <a:pt x="419" y="1760"/>
                    </a:lnTo>
                    <a:lnTo>
                      <a:pt x="377" y="1716"/>
                    </a:lnTo>
                    <a:lnTo>
                      <a:pt x="337" y="1669"/>
                    </a:lnTo>
                    <a:lnTo>
                      <a:pt x="300" y="1618"/>
                    </a:lnTo>
                    <a:lnTo>
                      <a:pt x="266" y="1565"/>
                    </a:lnTo>
                    <a:lnTo>
                      <a:pt x="234" y="1510"/>
                    </a:lnTo>
                    <a:lnTo>
                      <a:pt x="205" y="1452"/>
                    </a:lnTo>
                    <a:lnTo>
                      <a:pt x="179" y="1392"/>
                    </a:lnTo>
                    <a:lnTo>
                      <a:pt x="156" y="1386"/>
                    </a:lnTo>
                    <a:lnTo>
                      <a:pt x="133" y="1376"/>
                    </a:lnTo>
                    <a:lnTo>
                      <a:pt x="111" y="1364"/>
                    </a:lnTo>
                    <a:lnTo>
                      <a:pt x="91" y="1349"/>
                    </a:lnTo>
                    <a:lnTo>
                      <a:pt x="72" y="1330"/>
                    </a:lnTo>
                    <a:lnTo>
                      <a:pt x="55" y="1309"/>
                    </a:lnTo>
                    <a:lnTo>
                      <a:pt x="39" y="1284"/>
                    </a:lnTo>
                    <a:lnTo>
                      <a:pt x="26" y="1254"/>
                    </a:lnTo>
                    <a:lnTo>
                      <a:pt x="15" y="1221"/>
                    </a:lnTo>
                    <a:lnTo>
                      <a:pt x="7" y="1184"/>
                    </a:lnTo>
                    <a:lnTo>
                      <a:pt x="2" y="1143"/>
                    </a:lnTo>
                    <a:lnTo>
                      <a:pt x="0" y="1104"/>
                    </a:lnTo>
                    <a:lnTo>
                      <a:pt x="1" y="1068"/>
                    </a:lnTo>
                    <a:lnTo>
                      <a:pt x="4" y="1038"/>
                    </a:lnTo>
                    <a:lnTo>
                      <a:pt x="9" y="1009"/>
                    </a:lnTo>
                    <a:lnTo>
                      <a:pt x="17" y="985"/>
                    </a:lnTo>
                    <a:lnTo>
                      <a:pt x="27" y="964"/>
                    </a:lnTo>
                    <a:lnTo>
                      <a:pt x="38" y="946"/>
                    </a:lnTo>
                    <a:lnTo>
                      <a:pt x="50" y="930"/>
                    </a:lnTo>
                    <a:lnTo>
                      <a:pt x="65" y="916"/>
                    </a:lnTo>
                    <a:lnTo>
                      <a:pt x="80" y="906"/>
                    </a:lnTo>
                    <a:lnTo>
                      <a:pt x="96" y="897"/>
                    </a:lnTo>
                    <a:lnTo>
                      <a:pt x="98" y="851"/>
                    </a:lnTo>
                    <a:lnTo>
                      <a:pt x="89" y="794"/>
                    </a:lnTo>
                    <a:lnTo>
                      <a:pt x="85" y="740"/>
                    </a:lnTo>
                    <a:lnTo>
                      <a:pt x="83" y="690"/>
                    </a:lnTo>
                    <a:lnTo>
                      <a:pt x="85" y="643"/>
                    </a:lnTo>
                    <a:lnTo>
                      <a:pt x="90" y="599"/>
                    </a:lnTo>
                    <a:lnTo>
                      <a:pt x="98" y="559"/>
                    </a:lnTo>
                    <a:lnTo>
                      <a:pt x="108" y="522"/>
                    </a:lnTo>
                    <a:lnTo>
                      <a:pt x="120" y="487"/>
                    </a:lnTo>
                    <a:lnTo>
                      <a:pt x="134" y="455"/>
                    </a:lnTo>
                    <a:lnTo>
                      <a:pt x="149" y="427"/>
                    </a:lnTo>
                    <a:lnTo>
                      <a:pt x="166" y="400"/>
                    </a:lnTo>
                    <a:lnTo>
                      <a:pt x="183" y="377"/>
                    </a:lnTo>
                    <a:lnTo>
                      <a:pt x="202" y="355"/>
                    </a:lnTo>
                    <a:lnTo>
                      <a:pt x="220" y="337"/>
                    </a:lnTo>
                    <a:lnTo>
                      <a:pt x="239" y="320"/>
                    </a:lnTo>
                    <a:lnTo>
                      <a:pt x="257" y="305"/>
                    </a:lnTo>
                    <a:lnTo>
                      <a:pt x="274" y="293"/>
                    </a:lnTo>
                    <a:lnTo>
                      <a:pt x="290" y="282"/>
                    </a:lnTo>
                    <a:lnTo>
                      <a:pt x="305" y="273"/>
                    </a:lnTo>
                    <a:lnTo>
                      <a:pt x="319" y="266"/>
                    </a:lnTo>
                    <a:lnTo>
                      <a:pt x="331" y="260"/>
                    </a:lnTo>
                    <a:lnTo>
                      <a:pt x="341" y="255"/>
                    </a:lnTo>
                    <a:lnTo>
                      <a:pt x="348" y="253"/>
                    </a:lnTo>
                    <a:lnTo>
                      <a:pt x="352" y="246"/>
                    </a:lnTo>
                    <a:lnTo>
                      <a:pt x="359" y="237"/>
                    </a:lnTo>
                    <a:lnTo>
                      <a:pt x="367" y="225"/>
                    </a:lnTo>
                    <a:lnTo>
                      <a:pt x="377" y="212"/>
                    </a:lnTo>
                    <a:lnTo>
                      <a:pt x="390" y="196"/>
                    </a:lnTo>
                    <a:lnTo>
                      <a:pt x="404" y="180"/>
                    </a:lnTo>
                    <a:lnTo>
                      <a:pt x="421" y="163"/>
                    </a:lnTo>
                    <a:lnTo>
                      <a:pt x="439" y="145"/>
                    </a:lnTo>
                    <a:lnTo>
                      <a:pt x="459" y="127"/>
                    </a:lnTo>
                    <a:lnTo>
                      <a:pt x="481" y="108"/>
                    </a:lnTo>
                    <a:lnTo>
                      <a:pt x="505" y="91"/>
                    </a:lnTo>
                    <a:lnTo>
                      <a:pt x="531" y="74"/>
                    </a:lnTo>
                    <a:lnTo>
                      <a:pt x="559" y="57"/>
                    </a:lnTo>
                    <a:lnTo>
                      <a:pt x="589" y="43"/>
                    </a:lnTo>
                    <a:lnTo>
                      <a:pt x="620" y="30"/>
                    </a:lnTo>
                    <a:lnTo>
                      <a:pt x="655" y="19"/>
                    </a:lnTo>
                    <a:lnTo>
                      <a:pt x="690" y="10"/>
                    </a:lnTo>
                    <a:lnTo>
                      <a:pt x="728" y="3"/>
                    </a:lnTo>
                    <a:lnTo>
                      <a:pt x="767" y="0"/>
                    </a:lnTo>
                    <a:lnTo>
                      <a:pt x="80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74" name="Freeform 23">
                <a:extLst>
                  <a:ext uri="{FF2B5EF4-FFF2-40B4-BE49-F238E27FC236}">
                    <a16:creationId xmlns:a16="http://schemas.microsoft.com/office/drawing/2014/main" id="{46BB4D83-FC02-FA4B-A396-4C509E77811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64" y="4250"/>
                <a:ext cx="83" cy="27"/>
              </a:xfrm>
              <a:custGeom>
                <a:avLst/>
                <a:gdLst>
                  <a:gd name="T0" fmla="*/ 613 w 916"/>
                  <a:gd name="T1" fmla="*/ 78 h 300"/>
                  <a:gd name="T2" fmla="*/ 561 w 916"/>
                  <a:gd name="T3" fmla="*/ 109 h 300"/>
                  <a:gd name="T4" fmla="*/ 554 w 916"/>
                  <a:gd name="T5" fmla="*/ 165 h 300"/>
                  <a:gd name="T6" fmla="*/ 579 w 916"/>
                  <a:gd name="T7" fmla="*/ 210 h 300"/>
                  <a:gd name="T8" fmla="*/ 665 w 916"/>
                  <a:gd name="T9" fmla="*/ 229 h 300"/>
                  <a:gd name="T10" fmla="*/ 787 w 916"/>
                  <a:gd name="T11" fmla="*/ 223 h 300"/>
                  <a:gd name="T12" fmla="*/ 839 w 916"/>
                  <a:gd name="T13" fmla="*/ 191 h 300"/>
                  <a:gd name="T14" fmla="*/ 846 w 916"/>
                  <a:gd name="T15" fmla="*/ 135 h 300"/>
                  <a:gd name="T16" fmla="*/ 820 w 916"/>
                  <a:gd name="T17" fmla="*/ 90 h 300"/>
                  <a:gd name="T18" fmla="*/ 734 w 916"/>
                  <a:gd name="T19" fmla="*/ 72 h 300"/>
                  <a:gd name="T20" fmla="*/ 153 w 916"/>
                  <a:gd name="T21" fmla="*/ 74 h 300"/>
                  <a:gd name="T22" fmla="*/ 85 w 916"/>
                  <a:gd name="T23" fmla="*/ 99 h 300"/>
                  <a:gd name="T24" fmla="*/ 70 w 916"/>
                  <a:gd name="T25" fmla="*/ 150 h 300"/>
                  <a:gd name="T26" fmla="*/ 85 w 916"/>
                  <a:gd name="T27" fmla="*/ 201 h 300"/>
                  <a:gd name="T28" fmla="*/ 153 w 916"/>
                  <a:gd name="T29" fmla="*/ 227 h 300"/>
                  <a:gd name="T30" fmla="*/ 280 w 916"/>
                  <a:gd name="T31" fmla="*/ 227 h 300"/>
                  <a:gd name="T32" fmla="*/ 348 w 916"/>
                  <a:gd name="T33" fmla="*/ 201 h 300"/>
                  <a:gd name="T34" fmla="*/ 363 w 916"/>
                  <a:gd name="T35" fmla="*/ 150 h 300"/>
                  <a:gd name="T36" fmla="*/ 348 w 916"/>
                  <a:gd name="T37" fmla="*/ 99 h 300"/>
                  <a:gd name="T38" fmla="*/ 280 w 916"/>
                  <a:gd name="T39" fmla="*/ 74 h 300"/>
                  <a:gd name="T40" fmla="*/ 234 w 916"/>
                  <a:gd name="T41" fmla="*/ 0 h 300"/>
                  <a:gd name="T42" fmla="*/ 321 w 916"/>
                  <a:gd name="T43" fmla="*/ 9 h 300"/>
                  <a:gd name="T44" fmla="*/ 400 w 916"/>
                  <a:gd name="T45" fmla="*/ 53 h 300"/>
                  <a:gd name="T46" fmla="*/ 574 w 916"/>
                  <a:gd name="T47" fmla="*/ 17 h 300"/>
                  <a:gd name="T48" fmla="*/ 662 w 916"/>
                  <a:gd name="T49" fmla="*/ 1 h 300"/>
                  <a:gd name="T50" fmla="*/ 732 w 916"/>
                  <a:gd name="T51" fmla="*/ 0 h 300"/>
                  <a:gd name="T52" fmla="*/ 806 w 916"/>
                  <a:gd name="T53" fmla="*/ 10 h 300"/>
                  <a:gd name="T54" fmla="*/ 875 w 916"/>
                  <a:gd name="T55" fmla="*/ 45 h 300"/>
                  <a:gd name="T56" fmla="*/ 914 w 916"/>
                  <a:gd name="T57" fmla="*/ 123 h 300"/>
                  <a:gd name="T58" fmla="*/ 900 w 916"/>
                  <a:gd name="T59" fmla="*/ 223 h 300"/>
                  <a:gd name="T60" fmla="*/ 843 w 916"/>
                  <a:gd name="T61" fmla="*/ 277 h 300"/>
                  <a:gd name="T62" fmla="*/ 768 w 916"/>
                  <a:gd name="T63" fmla="*/ 297 h 300"/>
                  <a:gd name="T64" fmla="*/ 699 w 916"/>
                  <a:gd name="T65" fmla="*/ 300 h 300"/>
                  <a:gd name="T66" fmla="*/ 632 w 916"/>
                  <a:gd name="T67" fmla="*/ 297 h 300"/>
                  <a:gd name="T68" fmla="*/ 557 w 916"/>
                  <a:gd name="T69" fmla="*/ 277 h 300"/>
                  <a:gd name="T70" fmla="*/ 500 w 916"/>
                  <a:gd name="T71" fmla="*/ 224 h 300"/>
                  <a:gd name="T72" fmla="*/ 485 w 916"/>
                  <a:gd name="T73" fmla="*/ 137 h 300"/>
                  <a:gd name="T74" fmla="*/ 432 w 916"/>
                  <a:gd name="T75" fmla="*/ 150 h 300"/>
                  <a:gd name="T76" fmla="*/ 405 w 916"/>
                  <a:gd name="T77" fmla="*/ 241 h 300"/>
                  <a:gd name="T78" fmla="*/ 342 w 916"/>
                  <a:gd name="T79" fmla="*/ 284 h 300"/>
                  <a:gd name="T80" fmla="*/ 266 w 916"/>
                  <a:gd name="T81" fmla="*/ 298 h 300"/>
                  <a:gd name="T82" fmla="*/ 201 w 916"/>
                  <a:gd name="T83" fmla="*/ 299 h 300"/>
                  <a:gd name="T84" fmla="*/ 129 w 916"/>
                  <a:gd name="T85" fmla="*/ 294 h 300"/>
                  <a:gd name="T86" fmla="*/ 57 w 916"/>
                  <a:gd name="T87" fmla="*/ 267 h 300"/>
                  <a:gd name="T88" fmla="*/ 7 w 916"/>
                  <a:gd name="T89" fmla="*/ 202 h 300"/>
                  <a:gd name="T90" fmla="*/ 7 w 916"/>
                  <a:gd name="T91" fmla="*/ 98 h 300"/>
                  <a:gd name="T92" fmla="*/ 57 w 916"/>
                  <a:gd name="T93" fmla="*/ 33 h 300"/>
                  <a:gd name="T94" fmla="*/ 129 w 916"/>
                  <a:gd name="T95" fmla="*/ 6 h 300"/>
                  <a:gd name="T96" fmla="*/ 201 w 916"/>
                  <a:gd name="T97" fmla="*/ 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16" h="300">
                    <a:moveTo>
                      <a:pt x="699" y="71"/>
                    </a:moveTo>
                    <a:lnTo>
                      <a:pt x="665" y="72"/>
                    </a:lnTo>
                    <a:lnTo>
                      <a:pt x="636" y="74"/>
                    </a:lnTo>
                    <a:lnTo>
                      <a:pt x="613" y="78"/>
                    </a:lnTo>
                    <a:lnTo>
                      <a:pt x="594" y="83"/>
                    </a:lnTo>
                    <a:lnTo>
                      <a:pt x="579" y="90"/>
                    </a:lnTo>
                    <a:lnTo>
                      <a:pt x="569" y="99"/>
                    </a:lnTo>
                    <a:lnTo>
                      <a:pt x="561" y="109"/>
                    </a:lnTo>
                    <a:lnTo>
                      <a:pt x="556" y="122"/>
                    </a:lnTo>
                    <a:lnTo>
                      <a:pt x="554" y="135"/>
                    </a:lnTo>
                    <a:lnTo>
                      <a:pt x="553" y="150"/>
                    </a:lnTo>
                    <a:lnTo>
                      <a:pt x="554" y="165"/>
                    </a:lnTo>
                    <a:lnTo>
                      <a:pt x="556" y="179"/>
                    </a:lnTo>
                    <a:lnTo>
                      <a:pt x="561" y="191"/>
                    </a:lnTo>
                    <a:lnTo>
                      <a:pt x="569" y="201"/>
                    </a:lnTo>
                    <a:lnTo>
                      <a:pt x="579" y="210"/>
                    </a:lnTo>
                    <a:lnTo>
                      <a:pt x="594" y="216"/>
                    </a:lnTo>
                    <a:lnTo>
                      <a:pt x="613" y="223"/>
                    </a:lnTo>
                    <a:lnTo>
                      <a:pt x="636" y="227"/>
                    </a:lnTo>
                    <a:lnTo>
                      <a:pt x="665" y="229"/>
                    </a:lnTo>
                    <a:lnTo>
                      <a:pt x="699" y="230"/>
                    </a:lnTo>
                    <a:lnTo>
                      <a:pt x="734" y="229"/>
                    </a:lnTo>
                    <a:lnTo>
                      <a:pt x="763" y="227"/>
                    </a:lnTo>
                    <a:lnTo>
                      <a:pt x="787" y="223"/>
                    </a:lnTo>
                    <a:lnTo>
                      <a:pt x="805" y="216"/>
                    </a:lnTo>
                    <a:lnTo>
                      <a:pt x="820" y="210"/>
                    </a:lnTo>
                    <a:lnTo>
                      <a:pt x="831" y="201"/>
                    </a:lnTo>
                    <a:lnTo>
                      <a:pt x="839" y="191"/>
                    </a:lnTo>
                    <a:lnTo>
                      <a:pt x="843" y="179"/>
                    </a:lnTo>
                    <a:lnTo>
                      <a:pt x="846" y="165"/>
                    </a:lnTo>
                    <a:lnTo>
                      <a:pt x="847" y="150"/>
                    </a:lnTo>
                    <a:lnTo>
                      <a:pt x="846" y="135"/>
                    </a:lnTo>
                    <a:lnTo>
                      <a:pt x="843" y="122"/>
                    </a:lnTo>
                    <a:lnTo>
                      <a:pt x="839" y="109"/>
                    </a:lnTo>
                    <a:lnTo>
                      <a:pt x="831" y="99"/>
                    </a:lnTo>
                    <a:lnTo>
                      <a:pt x="820" y="90"/>
                    </a:lnTo>
                    <a:lnTo>
                      <a:pt x="805" y="83"/>
                    </a:lnTo>
                    <a:lnTo>
                      <a:pt x="787" y="78"/>
                    </a:lnTo>
                    <a:lnTo>
                      <a:pt x="763" y="74"/>
                    </a:lnTo>
                    <a:lnTo>
                      <a:pt x="734" y="72"/>
                    </a:lnTo>
                    <a:lnTo>
                      <a:pt x="699" y="71"/>
                    </a:lnTo>
                    <a:close/>
                    <a:moveTo>
                      <a:pt x="216" y="71"/>
                    </a:moveTo>
                    <a:lnTo>
                      <a:pt x="182" y="72"/>
                    </a:lnTo>
                    <a:lnTo>
                      <a:pt x="153" y="74"/>
                    </a:lnTo>
                    <a:lnTo>
                      <a:pt x="130" y="78"/>
                    </a:lnTo>
                    <a:lnTo>
                      <a:pt x="111" y="83"/>
                    </a:lnTo>
                    <a:lnTo>
                      <a:pt x="96" y="90"/>
                    </a:lnTo>
                    <a:lnTo>
                      <a:pt x="85" y="99"/>
                    </a:lnTo>
                    <a:lnTo>
                      <a:pt x="78" y="109"/>
                    </a:lnTo>
                    <a:lnTo>
                      <a:pt x="73" y="122"/>
                    </a:lnTo>
                    <a:lnTo>
                      <a:pt x="70" y="135"/>
                    </a:lnTo>
                    <a:lnTo>
                      <a:pt x="70" y="150"/>
                    </a:lnTo>
                    <a:lnTo>
                      <a:pt x="70" y="165"/>
                    </a:lnTo>
                    <a:lnTo>
                      <a:pt x="73" y="179"/>
                    </a:lnTo>
                    <a:lnTo>
                      <a:pt x="78" y="191"/>
                    </a:lnTo>
                    <a:lnTo>
                      <a:pt x="85" y="201"/>
                    </a:lnTo>
                    <a:lnTo>
                      <a:pt x="96" y="210"/>
                    </a:lnTo>
                    <a:lnTo>
                      <a:pt x="111" y="216"/>
                    </a:lnTo>
                    <a:lnTo>
                      <a:pt x="130" y="223"/>
                    </a:lnTo>
                    <a:lnTo>
                      <a:pt x="153" y="227"/>
                    </a:lnTo>
                    <a:lnTo>
                      <a:pt x="182" y="229"/>
                    </a:lnTo>
                    <a:lnTo>
                      <a:pt x="216" y="230"/>
                    </a:lnTo>
                    <a:lnTo>
                      <a:pt x="250" y="229"/>
                    </a:lnTo>
                    <a:lnTo>
                      <a:pt x="280" y="227"/>
                    </a:lnTo>
                    <a:lnTo>
                      <a:pt x="304" y="223"/>
                    </a:lnTo>
                    <a:lnTo>
                      <a:pt x="322" y="216"/>
                    </a:lnTo>
                    <a:lnTo>
                      <a:pt x="337" y="210"/>
                    </a:lnTo>
                    <a:lnTo>
                      <a:pt x="348" y="201"/>
                    </a:lnTo>
                    <a:lnTo>
                      <a:pt x="355" y="191"/>
                    </a:lnTo>
                    <a:lnTo>
                      <a:pt x="360" y="179"/>
                    </a:lnTo>
                    <a:lnTo>
                      <a:pt x="363" y="165"/>
                    </a:lnTo>
                    <a:lnTo>
                      <a:pt x="363" y="150"/>
                    </a:lnTo>
                    <a:lnTo>
                      <a:pt x="363" y="135"/>
                    </a:lnTo>
                    <a:lnTo>
                      <a:pt x="360" y="122"/>
                    </a:lnTo>
                    <a:lnTo>
                      <a:pt x="355" y="109"/>
                    </a:lnTo>
                    <a:lnTo>
                      <a:pt x="348" y="99"/>
                    </a:lnTo>
                    <a:lnTo>
                      <a:pt x="337" y="90"/>
                    </a:lnTo>
                    <a:lnTo>
                      <a:pt x="322" y="83"/>
                    </a:lnTo>
                    <a:lnTo>
                      <a:pt x="304" y="78"/>
                    </a:lnTo>
                    <a:lnTo>
                      <a:pt x="280" y="74"/>
                    </a:lnTo>
                    <a:lnTo>
                      <a:pt x="250" y="72"/>
                    </a:lnTo>
                    <a:lnTo>
                      <a:pt x="216" y="71"/>
                    </a:lnTo>
                    <a:close/>
                    <a:moveTo>
                      <a:pt x="216" y="0"/>
                    </a:moveTo>
                    <a:lnTo>
                      <a:pt x="234" y="0"/>
                    </a:lnTo>
                    <a:lnTo>
                      <a:pt x="254" y="1"/>
                    </a:lnTo>
                    <a:lnTo>
                      <a:pt x="276" y="2"/>
                    </a:lnTo>
                    <a:lnTo>
                      <a:pt x="298" y="5"/>
                    </a:lnTo>
                    <a:lnTo>
                      <a:pt x="321" y="9"/>
                    </a:lnTo>
                    <a:lnTo>
                      <a:pt x="343" y="17"/>
                    </a:lnTo>
                    <a:lnTo>
                      <a:pt x="364" y="26"/>
                    </a:lnTo>
                    <a:lnTo>
                      <a:pt x="383" y="37"/>
                    </a:lnTo>
                    <a:lnTo>
                      <a:pt x="400" y="53"/>
                    </a:lnTo>
                    <a:lnTo>
                      <a:pt x="516" y="53"/>
                    </a:lnTo>
                    <a:lnTo>
                      <a:pt x="533" y="37"/>
                    </a:lnTo>
                    <a:lnTo>
                      <a:pt x="553" y="26"/>
                    </a:lnTo>
                    <a:lnTo>
                      <a:pt x="574" y="17"/>
                    </a:lnTo>
                    <a:lnTo>
                      <a:pt x="596" y="9"/>
                    </a:lnTo>
                    <a:lnTo>
                      <a:pt x="618" y="5"/>
                    </a:lnTo>
                    <a:lnTo>
                      <a:pt x="640" y="2"/>
                    </a:lnTo>
                    <a:lnTo>
                      <a:pt x="662" y="1"/>
                    </a:lnTo>
                    <a:lnTo>
                      <a:pt x="682" y="0"/>
                    </a:lnTo>
                    <a:lnTo>
                      <a:pt x="699" y="0"/>
                    </a:lnTo>
                    <a:lnTo>
                      <a:pt x="715" y="0"/>
                    </a:lnTo>
                    <a:lnTo>
                      <a:pt x="732" y="0"/>
                    </a:lnTo>
                    <a:lnTo>
                      <a:pt x="749" y="1"/>
                    </a:lnTo>
                    <a:lnTo>
                      <a:pt x="768" y="3"/>
                    </a:lnTo>
                    <a:lnTo>
                      <a:pt x="787" y="6"/>
                    </a:lnTo>
                    <a:lnTo>
                      <a:pt x="806" y="10"/>
                    </a:lnTo>
                    <a:lnTo>
                      <a:pt x="825" y="16"/>
                    </a:lnTo>
                    <a:lnTo>
                      <a:pt x="843" y="24"/>
                    </a:lnTo>
                    <a:lnTo>
                      <a:pt x="860" y="33"/>
                    </a:lnTo>
                    <a:lnTo>
                      <a:pt x="875" y="45"/>
                    </a:lnTo>
                    <a:lnTo>
                      <a:pt x="889" y="59"/>
                    </a:lnTo>
                    <a:lnTo>
                      <a:pt x="900" y="77"/>
                    </a:lnTo>
                    <a:lnTo>
                      <a:pt x="908" y="98"/>
                    </a:lnTo>
                    <a:lnTo>
                      <a:pt x="914" y="123"/>
                    </a:lnTo>
                    <a:lnTo>
                      <a:pt x="916" y="150"/>
                    </a:lnTo>
                    <a:lnTo>
                      <a:pt x="914" y="178"/>
                    </a:lnTo>
                    <a:lnTo>
                      <a:pt x="908" y="202"/>
                    </a:lnTo>
                    <a:lnTo>
                      <a:pt x="900" y="223"/>
                    </a:lnTo>
                    <a:lnTo>
                      <a:pt x="889" y="241"/>
                    </a:lnTo>
                    <a:lnTo>
                      <a:pt x="875" y="255"/>
                    </a:lnTo>
                    <a:lnTo>
                      <a:pt x="860" y="267"/>
                    </a:lnTo>
                    <a:lnTo>
                      <a:pt x="843" y="277"/>
                    </a:lnTo>
                    <a:lnTo>
                      <a:pt x="825" y="285"/>
                    </a:lnTo>
                    <a:lnTo>
                      <a:pt x="806" y="290"/>
                    </a:lnTo>
                    <a:lnTo>
                      <a:pt x="787" y="294"/>
                    </a:lnTo>
                    <a:lnTo>
                      <a:pt x="768" y="297"/>
                    </a:lnTo>
                    <a:lnTo>
                      <a:pt x="749" y="298"/>
                    </a:lnTo>
                    <a:lnTo>
                      <a:pt x="732" y="299"/>
                    </a:lnTo>
                    <a:lnTo>
                      <a:pt x="715" y="299"/>
                    </a:lnTo>
                    <a:lnTo>
                      <a:pt x="699" y="300"/>
                    </a:lnTo>
                    <a:lnTo>
                      <a:pt x="685" y="299"/>
                    </a:lnTo>
                    <a:lnTo>
                      <a:pt x="668" y="299"/>
                    </a:lnTo>
                    <a:lnTo>
                      <a:pt x="650" y="298"/>
                    </a:lnTo>
                    <a:lnTo>
                      <a:pt x="632" y="297"/>
                    </a:lnTo>
                    <a:lnTo>
                      <a:pt x="613" y="294"/>
                    </a:lnTo>
                    <a:lnTo>
                      <a:pt x="593" y="290"/>
                    </a:lnTo>
                    <a:lnTo>
                      <a:pt x="575" y="285"/>
                    </a:lnTo>
                    <a:lnTo>
                      <a:pt x="557" y="277"/>
                    </a:lnTo>
                    <a:lnTo>
                      <a:pt x="540" y="267"/>
                    </a:lnTo>
                    <a:lnTo>
                      <a:pt x="524" y="255"/>
                    </a:lnTo>
                    <a:lnTo>
                      <a:pt x="511" y="241"/>
                    </a:lnTo>
                    <a:lnTo>
                      <a:pt x="500" y="224"/>
                    </a:lnTo>
                    <a:lnTo>
                      <a:pt x="491" y="202"/>
                    </a:lnTo>
                    <a:lnTo>
                      <a:pt x="486" y="179"/>
                    </a:lnTo>
                    <a:lnTo>
                      <a:pt x="484" y="150"/>
                    </a:lnTo>
                    <a:lnTo>
                      <a:pt x="485" y="137"/>
                    </a:lnTo>
                    <a:lnTo>
                      <a:pt x="486" y="125"/>
                    </a:lnTo>
                    <a:lnTo>
                      <a:pt x="430" y="125"/>
                    </a:lnTo>
                    <a:lnTo>
                      <a:pt x="432" y="137"/>
                    </a:lnTo>
                    <a:lnTo>
                      <a:pt x="432" y="150"/>
                    </a:lnTo>
                    <a:lnTo>
                      <a:pt x="430" y="179"/>
                    </a:lnTo>
                    <a:lnTo>
                      <a:pt x="425" y="202"/>
                    </a:lnTo>
                    <a:lnTo>
                      <a:pt x="416" y="224"/>
                    </a:lnTo>
                    <a:lnTo>
                      <a:pt x="405" y="241"/>
                    </a:lnTo>
                    <a:lnTo>
                      <a:pt x="392" y="255"/>
                    </a:lnTo>
                    <a:lnTo>
                      <a:pt x="377" y="267"/>
                    </a:lnTo>
                    <a:lnTo>
                      <a:pt x="360" y="277"/>
                    </a:lnTo>
                    <a:lnTo>
                      <a:pt x="342" y="284"/>
                    </a:lnTo>
                    <a:lnTo>
                      <a:pt x="323" y="290"/>
                    </a:lnTo>
                    <a:lnTo>
                      <a:pt x="304" y="294"/>
                    </a:lnTo>
                    <a:lnTo>
                      <a:pt x="285" y="296"/>
                    </a:lnTo>
                    <a:lnTo>
                      <a:pt x="266" y="298"/>
                    </a:lnTo>
                    <a:lnTo>
                      <a:pt x="248" y="299"/>
                    </a:lnTo>
                    <a:lnTo>
                      <a:pt x="231" y="299"/>
                    </a:lnTo>
                    <a:lnTo>
                      <a:pt x="216" y="299"/>
                    </a:lnTo>
                    <a:lnTo>
                      <a:pt x="201" y="299"/>
                    </a:lnTo>
                    <a:lnTo>
                      <a:pt x="185" y="299"/>
                    </a:lnTo>
                    <a:lnTo>
                      <a:pt x="167" y="298"/>
                    </a:lnTo>
                    <a:lnTo>
                      <a:pt x="148" y="296"/>
                    </a:lnTo>
                    <a:lnTo>
                      <a:pt x="129" y="294"/>
                    </a:lnTo>
                    <a:lnTo>
                      <a:pt x="110" y="290"/>
                    </a:lnTo>
                    <a:lnTo>
                      <a:pt x="91" y="284"/>
                    </a:lnTo>
                    <a:lnTo>
                      <a:pt x="73" y="277"/>
                    </a:lnTo>
                    <a:lnTo>
                      <a:pt x="57" y="267"/>
                    </a:lnTo>
                    <a:lnTo>
                      <a:pt x="41" y="255"/>
                    </a:lnTo>
                    <a:lnTo>
                      <a:pt x="27" y="240"/>
                    </a:lnTo>
                    <a:lnTo>
                      <a:pt x="16" y="223"/>
                    </a:lnTo>
                    <a:lnTo>
                      <a:pt x="7" y="202"/>
                    </a:lnTo>
                    <a:lnTo>
                      <a:pt x="2" y="178"/>
                    </a:lnTo>
                    <a:lnTo>
                      <a:pt x="0" y="150"/>
                    </a:lnTo>
                    <a:lnTo>
                      <a:pt x="2" y="122"/>
                    </a:lnTo>
                    <a:lnTo>
                      <a:pt x="7" y="98"/>
                    </a:lnTo>
                    <a:lnTo>
                      <a:pt x="16" y="77"/>
                    </a:lnTo>
                    <a:lnTo>
                      <a:pt x="27" y="59"/>
                    </a:lnTo>
                    <a:lnTo>
                      <a:pt x="41" y="45"/>
                    </a:lnTo>
                    <a:lnTo>
                      <a:pt x="57" y="33"/>
                    </a:lnTo>
                    <a:lnTo>
                      <a:pt x="73" y="23"/>
                    </a:lnTo>
                    <a:lnTo>
                      <a:pt x="91" y="16"/>
                    </a:lnTo>
                    <a:lnTo>
                      <a:pt x="110" y="10"/>
                    </a:lnTo>
                    <a:lnTo>
                      <a:pt x="129" y="6"/>
                    </a:lnTo>
                    <a:lnTo>
                      <a:pt x="148" y="3"/>
                    </a:lnTo>
                    <a:lnTo>
                      <a:pt x="167" y="1"/>
                    </a:lnTo>
                    <a:lnTo>
                      <a:pt x="185" y="0"/>
                    </a:lnTo>
                    <a:lnTo>
                      <a:pt x="201" y="0"/>
                    </a:lnTo>
                    <a:lnTo>
                      <a:pt x="2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75" name="Freeform 24">
                <a:extLst>
                  <a:ext uri="{FF2B5EF4-FFF2-40B4-BE49-F238E27FC236}">
                    <a16:creationId xmlns:a16="http://schemas.microsoft.com/office/drawing/2014/main" id="{9D3F9A29-D560-5742-9F82-8F7F0DAD5AB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97" y="4335"/>
                <a:ext cx="217" cy="124"/>
              </a:xfrm>
              <a:custGeom>
                <a:avLst/>
                <a:gdLst>
                  <a:gd name="T0" fmla="*/ 1796 w 2393"/>
                  <a:gd name="T1" fmla="*/ 704 h 1360"/>
                  <a:gd name="T2" fmla="*/ 1761 w 2393"/>
                  <a:gd name="T3" fmla="*/ 720 h 1360"/>
                  <a:gd name="T4" fmla="*/ 1590 w 2393"/>
                  <a:gd name="T5" fmla="*/ 904 h 1360"/>
                  <a:gd name="T6" fmla="*/ 1882 w 2393"/>
                  <a:gd name="T7" fmla="*/ 733 h 1360"/>
                  <a:gd name="T8" fmla="*/ 1851 w 2393"/>
                  <a:gd name="T9" fmla="*/ 709 h 1360"/>
                  <a:gd name="T10" fmla="*/ 1814 w 2393"/>
                  <a:gd name="T11" fmla="*/ 702 h 1360"/>
                  <a:gd name="T12" fmla="*/ 1831 w 2393"/>
                  <a:gd name="T13" fmla="*/ 20 h 1360"/>
                  <a:gd name="T14" fmla="*/ 1950 w 2393"/>
                  <a:gd name="T15" fmla="*/ 61 h 1360"/>
                  <a:gd name="T16" fmla="*/ 2057 w 2393"/>
                  <a:gd name="T17" fmla="*/ 121 h 1360"/>
                  <a:gd name="T18" fmla="*/ 2154 w 2393"/>
                  <a:gd name="T19" fmla="*/ 196 h 1360"/>
                  <a:gd name="T20" fmla="*/ 2235 w 2393"/>
                  <a:gd name="T21" fmla="*/ 286 h 1360"/>
                  <a:gd name="T22" fmla="*/ 2301 w 2393"/>
                  <a:gd name="T23" fmla="*/ 388 h 1360"/>
                  <a:gd name="T24" fmla="*/ 2352 w 2393"/>
                  <a:gd name="T25" fmla="*/ 501 h 1360"/>
                  <a:gd name="T26" fmla="*/ 2382 w 2393"/>
                  <a:gd name="T27" fmla="*/ 622 h 1360"/>
                  <a:gd name="T28" fmla="*/ 2393 w 2393"/>
                  <a:gd name="T29" fmla="*/ 748 h 1360"/>
                  <a:gd name="T30" fmla="*/ 2390 w 2393"/>
                  <a:gd name="T31" fmla="*/ 1230 h 1360"/>
                  <a:gd name="T32" fmla="*/ 2370 w 2393"/>
                  <a:gd name="T33" fmla="*/ 1282 h 1360"/>
                  <a:gd name="T34" fmla="*/ 2335 w 2393"/>
                  <a:gd name="T35" fmla="*/ 1324 h 1360"/>
                  <a:gd name="T36" fmla="*/ 2286 w 2393"/>
                  <a:gd name="T37" fmla="*/ 1351 h 1360"/>
                  <a:gd name="T38" fmla="*/ 2230 w 2393"/>
                  <a:gd name="T39" fmla="*/ 1360 h 1360"/>
                  <a:gd name="T40" fmla="*/ 129 w 2393"/>
                  <a:gd name="T41" fmla="*/ 1358 h 1360"/>
                  <a:gd name="T42" fmla="*/ 77 w 2393"/>
                  <a:gd name="T43" fmla="*/ 1339 h 1360"/>
                  <a:gd name="T44" fmla="*/ 36 w 2393"/>
                  <a:gd name="T45" fmla="*/ 1304 h 1360"/>
                  <a:gd name="T46" fmla="*/ 10 w 2393"/>
                  <a:gd name="T47" fmla="*/ 1256 h 1360"/>
                  <a:gd name="T48" fmla="*/ 0 w 2393"/>
                  <a:gd name="T49" fmla="*/ 1200 h 1360"/>
                  <a:gd name="T50" fmla="*/ 3 w 2393"/>
                  <a:gd name="T51" fmla="*/ 684 h 1360"/>
                  <a:gd name="T52" fmla="*/ 23 w 2393"/>
                  <a:gd name="T53" fmla="*/ 561 h 1360"/>
                  <a:gd name="T54" fmla="*/ 63 w 2393"/>
                  <a:gd name="T55" fmla="*/ 443 h 1360"/>
                  <a:gd name="T56" fmla="*/ 122 w 2393"/>
                  <a:gd name="T57" fmla="*/ 336 h 1360"/>
                  <a:gd name="T58" fmla="*/ 195 w 2393"/>
                  <a:gd name="T59" fmla="*/ 240 h 1360"/>
                  <a:gd name="T60" fmla="*/ 283 w 2393"/>
                  <a:gd name="T61" fmla="*/ 157 h 1360"/>
                  <a:gd name="T62" fmla="*/ 385 w 2393"/>
                  <a:gd name="T63" fmla="*/ 89 h 1360"/>
                  <a:gd name="T64" fmla="*/ 498 w 2393"/>
                  <a:gd name="T65" fmla="*/ 38 h 1360"/>
                  <a:gd name="T66" fmla="*/ 640 w 2393"/>
                  <a:gd name="T67" fmla="*/ 0 h 1360"/>
                  <a:gd name="T68" fmla="*/ 1748 w 2393"/>
                  <a:gd name="T69" fmla="*/ 0 h 1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393" h="1360">
                    <a:moveTo>
                      <a:pt x="1814" y="702"/>
                    </a:moveTo>
                    <a:lnTo>
                      <a:pt x="1796" y="704"/>
                    </a:lnTo>
                    <a:lnTo>
                      <a:pt x="1778" y="709"/>
                    </a:lnTo>
                    <a:lnTo>
                      <a:pt x="1761" y="720"/>
                    </a:lnTo>
                    <a:lnTo>
                      <a:pt x="1746" y="733"/>
                    </a:lnTo>
                    <a:lnTo>
                      <a:pt x="1590" y="904"/>
                    </a:lnTo>
                    <a:lnTo>
                      <a:pt x="2038" y="904"/>
                    </a:lnTo>
                    <a:lnTo>
                      <a:pt x="1882" y="733"/>
                    </a:lnTo>
                    <a:lnTo>
                      <a:pt x="1867" y="719"/>
                    </a:lnTo>
                    <a:lnTo>
                      <a:pt x="1851" y="709"/>
                    </a:lnTo>
                    <a:lnTo>
                      <a:pt x="1833" y="703"/>
                    </a:lnTo>
                    <a:lnTo>
                      <a:pt x="1814" y="702"/>
                    </a:lnTo>
                    <a:close/>
                    <a:moveTo>
                      <a:pt x="1748" y="0"/>
                    </a:moveTo>
                    <a:lnTo>
                      <a:pt x="1831" y="20"/>
                    </a:lnTo>
                    <a:lnTo>
                      <a:pt x="1892" y="38"/>
                    </a:lnTo>
                    <a:lnTo>
                      <a:pt x="1950" y="61"/>
                    </a:lnTo>
                    <a:lnTo>
                      <a:pt x="2005" y="88"/>
                    </a:lnTo>
                    <a:lnTo>
                      <a:pt x="2057" y="121"/>
                    </a:lnTo>
                    <a:lnTo>
                      <a:pt x="2107" y="157"/>
                    </a:lnTo>
                    <a:lnTo>
                      <a:pt x="2154" y="196"/>
                    </a:lnTo>
                    <a:lnTo>
                      <a:pt x="2196" y="239"/>
                    </a:lnTo>
                    <a:lnTo>
                      <a:pt x="2235" y="286"/>
                    </a:lnTo>
                    <a:lnTo>
                      <a:pt x="2270" y="336"/>
                    </a:lnTo>
                    <a:lnTo>
                      <a:pt x="2301" y="388"/>
                    </a:lnTo>
                    <a:lnTo>
                      <a:pt x="2328" y="443"/>
                    </a:lnTo>
                    <a:lnTo>
                      <a:pt x="2352" y="501"/>
                    </a:lnTo>
                    <a:lnTo>
                      <a:pt x="2369" y="561"/>
                    </a:lnTo>
                    <a:lnTo>
                      <a:pt x="2382" y="622"/>
                    </a:lnTo>
                    <a:lnTo>
                      <a:pt x="2390" y="684"/>
                    </a:lnTo>
                    <a:lnTo>
                      <a:pt x="2393" y="748"/>
                    </a:lnTo>
                    <a:lnTo>
                      <a:pt x="2393" y="1200"/>
                    </a:lnTo>
                    <a:lnTo>
                      <a:pt x="2390" y="1230"/>
                    </a:lnTo>
                    <a:lnTo>
                      <a:pt x="2383" y="1256"/>
                    </a:lnTo>
                    <a:lnTo>
                      <a:pt x="2370" y="1282"/>
                    </a:lnTo>
                    <a:lnTo>
                      <a:pt x="2354" y="1304"/>
                    </a:lnTo>
                    <a:lnTo>
                      <a:pt x="2335" y="1324"/>
                    </a:lnTo>
                    <a:lnTo>
                      <a:pt x="2311" y="1339"/>
                    </a:lnTo>
                    <a:lnTo>
                      <a:pt x="2286" y="1351"/>
                    </a:lnTo>
                    <a:lnTo>
                      <a:pt x="2259" y="1358"/>
                    </a:lnTo>
                    <a:lnTo>
                      <a:pt x="2230" y="1360"/>
                    </a:lnTo>
                    <a:lnTo>
                      <a:pt x="157" y="1360"/>
                    </a:lnTo>
                    <a:lnTo>
                      <a:pt x="129" y="1358"/>
                    </a:lnTo>
                    <a:lnTo>
                      <a:pt x="101" y="1351"/>
                    </a:lnTo>
                    <a:lnTo>
                      <a:pt x="77" y="1339"/>
                    </a:lnTo>
                    <a:lnTo>
                      <a:pt x="55" y="1324"/>
                    </a:lnTo>
                    <a:lnTo>
                      <a:pt x="36" y="1304"/>
                    </a:lnTo>
                    <a:lnTo>
                      <a:pt x="21" y="1282"/>
                    </a:lnTo>
                    <a:lnTo>
                      <a:pt x="10" y="1256"/>
                    </a:lnTo>
                    <a:lnTo>
                      <a:pt x="3" y="1230"/>
                    </a:lnTo>
                    <a:lnTo>
                      <a:pt x="0" y="1200"/>
                    </a:lnTo>
                    <a:lnTo>
                      <a:pt x="0" y="748"/>
                    </a:lnTo>
                    <a:lnTo>
                      <a:pt x="3" y="684"/>
                    </a:lnTo>
                    <a:lnTo>
                      <a:pt x="11" y="622"/>
                    </a:lnTo>
                    <a:lnTo>
                      <a:pt x="23" y="561"/>
                    </a:lnTo>
                    <a:lnTo>
                      <a:pt x="41" y="501"/>
                    </a:lnTo>
                    <a:lnTo>
                      <a:pt x="63" y="443"/>
                    </a:lnTo>
                    <a:lnTo>
                      <a:pt x="90" y="389"/>
                    </a:lnTo>
                    <a:lnTo>
                      <a:pt x="122" y="336"/>
                    </a:lnTo>
                    <a:lnTo>
                      <a:pt x="156" y="286"/>
                    </a:lnTo>
                    <a:lnTo>
                      <a:pt x="195" y="240"/>
                    </a:lnTo>
                    <a:lnTo>
                      <a:pt x="237" y="196"/>
                    </a:lnTo>
                    <a:lnTo>
                      <a:pt x="283" y="157"/>
                    </a:lnTo>
                    <a:lnTo>
                      <a:pt x="332" y="121"/>
                    </a:lnTo>
                    <a:lnTo>
                      <a:pt x="385" y="89"/>
                    </a:lnTo>
                    <a:lnTo>
                      <a:pt x="440" y="62"/>
                    </a:lnTo>
                    <a:lnTo>
                      <a:pt x="498" y="38"/>
                    </a:lnTo>
                    <a:lnTo>
                      <a:pt x="559" y="20"/>
                    </a:lnTo>
                    <a:lnTo>
                      <a:pt x="640" y="0"/>
                    </a:lnTo>
                    <a:lnTo>
                      <a:pt x="1193" y="1280"/>
                    </a:lnTo>
                    <a:lnTo>
                      <a:pt x="174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76" name="Freeform 25">
                <a:extLst>
                  <a:ext uri="{FF2B5EF4-FFF2-40B4-BE49-F238E27FC236}">
                    <a16:creationId xmlns:a16="http://schemas.microsoft.com/office/drawing/2014/main" id="{C44617BC-841C-2E4E-8F4B-0AC1C0637B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89" y="4347"/>
                <a:ext cx="34" cy="83"/>
              </a:xfrm>
              <a:custGeom>
                <a:avLst/>
                <a:gdLst>
                  <a:gd name="T0" fmla="*/ 135 w 373"/>
                  <a:gd name="T1" fmla="*/ 0 h 915"/>
                  <a:gd name="T2" fmla="*/ 237 w 373"/>
                  <a:gd name="T3" fmla="*/ 0 h 915"/>
                  <a:gd name="T4" fmla="*/ 258 w 373"/>
                  <a:gd name="T5" fmla="*/ 2 h 915"/>
                  <a:gd name="T6" fmla="*/ 278 w 373"/>
                  <a:gd name="T7" fmla="*/ 9 h 915"/>
                  <a:gd name="T8" fmla="*/ 295 w 373"/>
                  <a:gd name="T9" fmla="*/ 21 h 915"/>
                  <a:gd name="T10" fmla="*/ 310 w 373"/>
                  <a:gd name="T11" fmla="*/ 36 h 915"/>
                  <a:gd name="T12" fmla="*/ 321 w 373"/>
                  <a:gd name="T13" fmla="*/ 53 h 915"/>
                  <a:gd name="T14" fmla="*/ 328 w 373"/>
                  <a:gd name="T15" fmla="*/ 74 h 915"/>
                  <a:gd name="T16" fmla="*/ 366 w 373"/>
                  <a:gd name="T17" fmla="*/ 234 h 915"/>
                  <a:gd name="T18" fmla="*/ 368 w 373"/>
                  <a:gd name="T19" fmla="*/ 257 h 915"/>
                  <a:gd name="T20" fmla="*/ 365 w 373"/>
                  <a:gd name="T21" fmla="*/ 281 h 915"/>
                  <a:gd name="T22" fmla="*/ 357 w 373"/>
                  <a:gd name="T23" fmla="*/ 301 h 915"/>
                  <a:gd name="T24" fmla="*/ 345 w 373"/>
                  <a:gd name="T25" fmla="*/ 319 h 915"/>
                  <a:gd name="T26" fmla="*/ 329 w 373"/>
                  <a:gd name="T27" fmla="*/ 334 h 915"/>
                  <a:gd name="T28" fmla="*/ 309 w 373"/>
                  <a:gd name="T29" fmla="*/ 345 h 915"/>
                  <a:gd name="T30" fmla="*/ 287 w 373"/>
                  <a:gd name="T31" fmla="*/ 351 h 915"/>
                  <a:gd name="T32" fmla="*/ 373 w 373"/>
                  <a:gd name="T33" fmla="*/ 438 h 915"/>
                  <a:gd name="T34" fmla="*/ 187 w 373"/>
                  <a:gd name="T35" fmla="*/ 915 h 915"/>
                  <a:gd name="T36" fmla="*/ 0 w 373"/>
                  <a:gd name="T37" fmla="*/ 438 h 915"/>
                  <a:gd name="T38" fmla="*/ 85 w 373"/>
                  <a:gd name="T39" fmla="*/ 351 h 915"/>
                  <a:gd name="T40" fmla="*/ 63 w 373"/>
                  <a:gd name="T41" fmla="*/ 345 h 915"/>
                  <a:gd name="T42" fmla="*/ 44 w 373"/>
                  <a:gd name="T43" fmla="*/ 334 h 915"/>
                  <a:gd name="T44" fmla="*/ 27 w 373"/>
                  <a:gd name="T45" fmla="*/ 319 h 915"/>
                  <a:gd name="T46" fmla="*/ 15 w 373"/>
                  <a:gd name="T47" fmla="*/ 301 h 915"/>
                  <a:gd name="T48" fmla="*/ 7 w 373"/>
                  <a:gd name="T49" fmla="*/ 281 h 915"/>
                  <a:gd name="T50" fmla="*/ 4 w 373"/>
                  <a:gd name="T51" fmla="*/ 257 h 915"/>
                  <a:gd name="T52" fmla="*/ 6 w 373"/>
                  <a:gd name="T53" fmla="*/ 234 h 915"/>
                  <a:gd name="T54" fmla="*/ 44 w 373"/>
                  <a:gd name="T55" fmla="*/ 74 h 915"/>
                  <a:gd name="T56" fmla="*/ 52 w 373"/>
                  <a:gd name="T57" fmla="*/ 53 h 915"/>
                  <a:gd name="T58" fmla="*/ 63 w 373"/>
                  <a:gd name="T59" fmla="*/ 36 h 915"/>
                  <a:gd name="T60" fmla="*/ 77 w 373"/>
                  <a:gd name="T61" fmla="*/ 21 h 915"/>
                  <a:gd name="T62" fmla="*/ 95 w 373"/>
                  <a:gd name="T63" fmla="*/ 9 h 915"/>
                  <a:gd name="T64" fmla="*/ 114 w 373"/>
                  <a:gd name="T65" fmla="*/ 2 h 915"/>
                  <a:gd name="T66" fmla="*/ 135 w 373"/>
                  <a:gd name="T67" fmla="*/ 0 h 9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73" h="915">
                    <a:moveTo>
                      <a:pt x="135" y="0"/>
                    </a:moveTo>
                    <a:lnTo>
                      <a:pt x="237" y="0"/>
                    </a:lnTo>
                    <a:lnTo>
                      <a:pt x="258" y="2"/>
                    </a:lnTo>
                    <a:lnTo>
                      <a:pt x="278" y="9"/>
                    </a:lnTo>
                    <a:lnTo>
                      <a:pt x="295" y="21"/>
                    </a:lnTo>
                    <a:lnTo>
                      <a:pt x="310" y="36"/>
                    </a:lnTo>
                    <a:lnTo>
                      <a:pt x="321" y="53"/>
                    </a:lnTo>
                    <a:lnTo>
                      <a:pt x="328" y="74"/>
                    </a:lnTo>
                    <a:lnTo>
                      <a:pt x="366" y="234"/>
                    </a:lnTo>
                    <a:lnTo>
                      <a:pt x="368" y="257"/>
                    </a:lnTo>
                    <a:lnTo>
                      <a:pt x="365" y="281"/>
                    </a:lnTo>
                    <a:lnTo>
                      <a:pt x="357" y="301"/>
                    </a:lnTo>
                    <a:lnTo>
                      <a:pt x="345" y="319"/>
                    </a:lnTo>
                    <a:lnTo>
                      <a:pt x="329" y="334"/>
                    </a:lnTo>
                    <a:lnTo>
                      <a:pt x="309" y="345"/>
                    </a:lnTo>
                    <a:lnTo>
                      <a:pt x="287" y="351"/>
                    </a:lnTo>
                    <a:lnTo>
                      <a:pt x="373" y="438"/>
                    </a:lnTo>
                    <a:lnTo>
                      <a:pt x="187" y="915"/>
                    </a:lnTo>
                    <a:lnTo>
                      <a:pt x="0" y="438"/>
                    </a:lnTo>
                    <a:lnTo>
                      <a:pt x="85" y="351"/>
                    </a:lnTo>
                    <a:lnTo>
                      <a:pt x="63" y="345"/>
                    </a:lnTo>
                    <a:lnTo>
                      <a:pt x="44" y="334"/>
                    </a:lnTo>
                    <a:lnTo>
                      <a:pt x="27" y="319"/>
                    </a:lnTo>
                    <a:lnTo>
                      <a:pt x="15" y="301"/>
                    </a:lnTo>
                    <a:lnTo>
                      <a:pt x="7" y="281"/>
                    </a:lnTo>
                    <a:lnTo>
                      <a:pt x="4" y="257"/>
                    </a:lnTo>
                    <a:lnTo>
                      <a:pt x="6" y="234"/>
                    </a:lnTo>
                    <a:lnTo>
                      <a:pt x="44" y="74"/>
                    </a:lnTo>
                    <a:lnTo>
                      <a:pt x="52" y="53"/>
                    </a:lnTo>
                    <a:lnTo>
                      <a:pt x="63" y="36"/>
                    </a:lnTo>
                    <a:lnTo>
                      <a:pt x="77" y="21"/>
                    </a:lnTo>
                    <a:lnTo>
                      <a:pt x="95" y="9"/>
                    </a:lnTo>
                    <a:lnTo>
                      <a:pt x="114" y="2"/>
                    </a:lnTo>
                    <a:lnTo>
                      <a:pt x="13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66" name="그래픽 65">
              <a:extLst>
                <a:ext uri="{FF2B5EF4-FFF2-40B4-BE49-F238E27FC236}">
                  <a16:creationId xmlns:a16="http://schemas.microsoft.com/office/drawing/2014/main" id="{136B69D5-367F-8B4C-873E-0BAE5780B1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91426" y="2085076"/>
              <a:ext cx="217800" cy="272250"/>
            </a:xfrm>
            <a:prstGeom prst="rect">
              <a:avLst/>
            </a:prstGeom>
          </p:spPr>
        </p:pic>
        <p:pic>
          <p:nvPicPr>
            <p:cNvPr id="67" name="그래픽 66">
              <a:extLst>
                <a:ext uri="{FF2B5EF4-FFF2-40B4-BE49-F238E27FC236}">
                  <a16:creationId xmlns:a16="http://schemas.microsoft.com/office/drawing/2014/main" id="{155EA300-EB4E-DF48-A4A0-767476B99A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b="15182"/>
            <a:stretch/>
          </p:blipFill>
          <p:spPr>
            <a:xfrm>
              <a:off x="582929" y="2764135"/>
              <a:ext cx="198000" cy="209924"/>
            </a:xfrm>
            <a:prstGeom prst="rect">
              <a:avLst/>
            </a:prstGeom>
          </p:spPr>
        </p:pic>
        <p:pic>
          <p:nvPicPr>
            <p:cNvPr id="68" name="그래픽 67">
              <a:extLst>
                <a:ext uri="{FF2B5EF4-FFF2-40B4-BE49-F238E27FC236}">
                  <a16:creationId xmlns:a16="http://schemas.microsoft.com/office/drawing/2014/main" id="{A0252B7D-AF9C-AB4B-ACB2-3BBFEFF220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b="11380"/>
            <a:stretch/>
          </p:blipFill>
          <p:spPr>
            <a:xfrm>
              <a:off x="589490" y="3434153"/>
              <a:ext cx="198000" cy="217580"/>
            </a:xfrm>
            <a:prstGeom prst="rect">
              <a:avLst/>
            </a:prstGeom>
          </p:spPr>
        </p:pic>
        <p:pic>
          <p:nvPicPr>
            <p:cNvPr id="69" name="그래픽 68">
              <a:extLst>
                <a:ext uri="{FF2B5EF4-FFF2-40B4-BE49-F238E27FC236}">
                  <a16:creationId xmlns:a16="http://schemas.microsoft.com/office/drawing/2014/main" id="{7B948EB0-0A38-884E-A42D-163729C03A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b="15182"/>
            <a:stretch/>
          </p:blipFill>
          <p:spPr>
            <a:xfrm>
              <a:off x="582929" y="4061027"/>
              <a:ext cx="198000" cy="209924"/>
            </a:xfrm>
            <a:prstGeom prst="rect">
              <a:avLst/>
            </a:prstGeom>
          </p:spPr>
        </p:pic>
        <p:pic>
          <p:nvPicPr>
            <p:cNvPr id="70" name="그래픽 69">
              <a:extLst>
                <a:ext uri="{FF2B5EF4-FFF2-40B4-BE49-F238E27FC236}">
                  <a16:creationId xmlns:a16="http://schemas.microsoft.com/office/drawing/2014/main" id="{A71921A0-F6C2-5249-BD6A-A9B926DF36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 b="13069"/>
            <a:stretch/>
          </p:blipFill>
          <p:spPr>
            <a:xfrm>
              <a:off x="589129" y="4680355"/>
              <a:ext cx="198000" cy="215155"/>
            </a:xfrm>
            <a:prstGeom prst="rect">
              <a:avLst/>
            </a:prstGeom>
          </p:spPr>
        </p:pic>
        <p:pic>
          <p:nvPicPr>
            <p:cNvPr id="71" name="그래픽 70">
              <a:extLst>
                <a:ext uri="{FF2B5EF4-FFF2-40B4-BE49-F238E27FC236}">
                  <a16:creationId xmlns:a16="http://schemas.microsoft.com/office/drawing/2014/main" id="{01142FD4-3F02-A14E-9D43-EFB4B36838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 b="13069"/>
            <a:stretch/>
          </p:blipFill>
          <p:spPr>
            <a:xfrm>
              <a:off x="581489" y="5299921"/>
              <a:ext cx="198000" cy="215155"/>
            </a:xfrm>
            <a:prstGeom prst="rect">
              <a:avLst/>
            </a:prstGeom>
          </p:spPr>
        </p:pic>
        <p:pic>
          <p:nvPicPr>
            <p:cNvPr id="72" name="그래픽 71">
              <a:extLst>
                <a:ext uri="{FF2B5EF4-FFF2-40B4-BE49-F238E27FC236}">
                  <a16:creationId xmlns:a16="http://schemas.microsoft.com/office/drawing/2014/main" id="{E8F8371D-01D6-5747-82A0-313AEED60A4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rcRect b="13069"/>
            <a:stretch/>
          </p:blipFill>
          <p:spPr>
            <a:xfrm>
              <a:off x="572526" y="5925808"/>
              <a:ext cx="198000" cy="215155"/>
            </a:xfrm>
            <a:prstGeom prst="rect">
              <a:avLst/>
            </a:prstGeom>
          </p:spPr>
        </p:pic>
      </p:grpSp>
      <p:sp>
        <p:nvSpPr>
          <p:cNvPr id="100" name="TextBox 99">
            <a:extLst>
              <a:ext uri="{FF2B5EF4-FFF2-40B4-BE49-F238E27FC236}">
                <a16:creationId xmlns:a16="http://schemas.microsoft.com/office/drawing/2014/main" id="{88821EED-B3D6-2049-89F5-2E6F278DA888}"/>
              </a:ext>
            </a:extLst>
          </p:cNvPr>
          <p:cNvSpPr txBox="1"/>
          <p:nvPr/>
        </p:nvSpPr>
        <p:spPr>
          <a:xfrm>
            <a:off x="1266067" y="699781"/>
            <a:ext cx="30417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400" b="1" i="1" spc="3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UI</a:t>
            </a:r>
            <a:r>
              <a:rPr kumimoji="1" lang="ko-KR" altLang="en-US" sz="2400" b="1" i="1" spc="3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설계 </a:t>
            </a:r>
            <a:r>
              <a:rPr kumimoji="1" lang="en-US" altLang="ko-KR" sz="2400" b="1" i="1" spc="3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</a:t>
            </a:r>
            <a:r>
              <a:rPr kumimoji="1" lang="ko-KR" altLang="en-US" sz="2400" b="1" i="1" spc="3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-US" altLang="ko-Kore-KR" sz="2400" b="1" i="1" spc="3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UI</a:t>
            </a:r>
            <a:r>
              <a:rPr kumimoji="1" lang="ko-KR" altLang="en-US" sz="2400" b="1" i="1" spc="3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구현</a:t>
            </a:r>
            <a:endParaRPr kumimoji="1" lang="ko-Kore-KR" altLang="en-US" sz="2400" b="1" i="1" spc="3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548500B9-6E82-DE40-A04C-C5673BB5E0D3}"/>
              </a:ext>
            </a:extLst>
          </p:cNvPr>
          <p:cNvSpPr txBox="1"/>
          <p:nvPr/>
        </p:nvSpPr>
        <p:spPr>
          <a:xfrm>
            <a:off x="1300481" y="1210253"/>
            <a:ext cx="7010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b="1" spc="300" dirty="0">
                <a:solidFill>
                  <a:srgbClr val="FEB95E"/>
                </a:solidFill>
              </a:rPr>
              <a:t>기본</a:t>
            </a:r>
            <a:endParaRPr kumimoji="1" lang="ko-Kore-KR" altLang="en-US" sz="1600" b="1" spc="300" dirty="0">
              <a:solidFill>
                <a:srgbClr val="FEB95E"/>
              </a:solidFill>
            </a:endParaRPr>
          </a:p>
        </p:txBody>
      </p:sp>
      <p:sp>
        <p:nvSpPr>
          <p:cNvPr id="80" name="화살표: 오른쪽 5">
            <a:extLst>
              <a:ext uri="{FF2B5EF4-FFF2-40B4-BE49-F238E27FC236}">
                <a16:creationId xmlns:a16="http://schemas.microsoft.com/office/drawing/2014/main" id="{7A7734E6-B97E-584D-BAE7-398C4AF0BD46}"/>
              </a:ext>
            </a:extLst>
          </p:cNvPr>
          <p:cNvSpPr/>
          <p:nvPr/>
        </p:nvSpPr>
        <p:spPr>
          <a:xfrm>
            <a:off x="8086367" y="2382453"/>
            <a:ext cx="256678" cy="224337"/>
          </a:xfrm>
          <a:prstGeom prst="rightArrow">
            <a:avLst/>
          </a:prstGeom>
          <a:solidFill>
            <a:srgbClr val="FEB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6" name="그림 55">
            <a:extLst>
              <a:ext uri="{FF2B5EF4-FFF2-40B4-BE49-F238E27FC236}">
                <a16:creationId xmlns:a16="http://schemas.microsoft.com/office/drawing/2014/main" id="{F0C11B08-0D86-A347-85CF-43A62494AF40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79" r="25177"/>
          <a:stretch/>
        </p:blipFill>
        <p:spPr>
          <a:xfrm>
            <a:off x="1758168" y="1683041"/>
            <a:ext cx="2764374" cy="4093865"/>
          </a:xfrm>
          <a:prstGeom prst="rect">
            <a:avLst/>
          </a:prstGeom>
        </p:spPr>
      </p:pic>
      <p:pic>
        <p:nvPicPr>
          <p:cNvPr id="57" name="그림 56" descr="테이블이(가) 표시된 사진&#10;&#10;자동 생성된 설명">
            <a:extLst>
              <a:ext uri="{FF2B5EF4-FFF2-40B4-BE49-F238E27FC236}">
                <a16:creationId xmlns:a16="http://schemas.microsoft.com/office/drawing/2014/main" id="{ABD55FA5-BE97-BC4C-AF70-0F418625A6EF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6730" y="1683041"/>
            <a:ext cx="2545737" cy="1800000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F13B26B7-D3B7-5345-A0E2-D7FB047F52A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1767" y="1701572"/>
            <a:ext cx="2545738" cy="1800000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0BE5FD1D-BD14-7840-AA9B-71134B964971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8346" y="3844530"/>
            <a:ext cx="2545737" cy="1800000"/>
          </a:xfrm>
          <a:prstGeom prst="rect">
            <a:avLst/>
          </a:prstGeom>
        </p:spPr>
      </p:pic>
      <p:pic>
        <p:nvPicPr>
          <p:cNvPr id="60" name="그림 59">
            <a:extLst>
              <a:ext uri="{FF2B5EF4-FFF2-40B4-BE49-F238E27FC236}">
                <a16:creationId xmlns:a16="http://schemas.microsoft.com/office/drawing/2014/main" id="{5DFC0C48-8901-C447-9A65-3FB41370CE68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6729" y="3844530"/>
            <a:ext cx="2545738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6255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43000">
              <a:srgbClr val="E6E5EB"/>
            </a:gs>
            <a:gs pos="100000">
              <a:srgbClr val="FEB95E"/>
            </a:gs>
          </a:gsLst>
          <a:lin ang="4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0306F57-CA32-B74E-A348-C296E578FFFF}"/>
              </a:ext>
            </a:extLst>
          </p:cNvPr>
          <p:cNvSpPr/>
          <p:nvPr/>
        </p:nvSpPr>
        <p:spPr>
          <a:xfrm>
            <a:off x="3413500" y="2203200"/>
            <a:ext cx="5365000" cy="2451600"/>
          </a:xfrm>
          <a:prstGeom prst="rect">
            <a:avLst/>
          </a:prstGeom>
          <a:solidFill>
            <a:schemeClr val="bg1"/>
          </a:solidFill>
          <a:ln w="187325">
            <a:noFill/>
          </a:ln>
          <a:effectLst>
            <a:outerShdw blurRad="431800" dist="241300" dir="5400000" sx="97000" sy="97000" algn="t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4000" b="1" i="1" kern="0" spc="600" dirty="0">
                <a:solidFill>
                  <a:prstClr val="black">
                    <a:lumMod val="50000"/>
                    <a:lumOff val="50000"/>
                  </a:prstClr>
                </a:solidFill>
              </a:rPr>
              <a:t>Contents</a:t>
            </a:r>
          </a:p>
        </p:txBody>
      </p:sp>
    </p:spTree>
    <p:extLst>
      <p:ext uri="{BB962C8B-B14F-4D97-AF65-F5344CB8AC3E}">
        <p14:creationId xmlns:p14="http://schemas.microsoft.com/office/powerpoint/2010/main" val="17857717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0000">
              <a:srgbClr val="E6E5EB"/>
            </a:gs>
            <a:gs pos="70000">
              <a:srgbClr val="FEB95E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409575" y="419993"/>
            <a:ext cx="11372850" cy="6018014"/>
          </a:xfrm>
          <a:prstGeom prst="rect">
            <a:avLst/>
          </a:prstGeom>
          <a:solidFill>
            <a:schemeClr val="bg1"/>
          </a:solidFill>
          <a:ln w="187325">
            <a:noFill/>
          </a:ln>
          <a:effectLst>
            <a:outerShdw blurRad="431800" dist="241300" dir="5400000" sx="97000" sy="97000" algn="t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2" latinLnBrk="0">
              <a:lnSpc>
                <a:spcPct val="150000"/>
              </a:lnSpc>
              <a:defRPr/>
            </a:pPr>
            <a:endParaRPr lang="ko-KR" altLang="en-US" sz="4400" kern="0" spc="300" dirty="0">
              <a:solidFill>
                <a:prstClr val="white">
                  <a:lumMod val="75000"/>
                </a:prstClr>
              </a:solidFill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312E5AAF-169D-2846-91CE-3BC550D5C538}"/>
              </a:ext>
            </a:extLst>
          </p:cNvPr>
          <p:cNvGrpSpPr/>
          <p:nvPr/>
        </p:nvGrpSpPr>
        <p:grpSpPr>
          <a:xfrm>
            <a:off x="572526" y="419993"/>
            <a:ext cx="367274" cy="6018014"/>
            <a:chOff x="572526" y="419993"/>
            <a:chExt cx="367274" cy="6018014"/>
          </a:xfrm>
        </p:grpSpPr>
        <p:cxnSp>
          <p:nvCxnSpPr>
            <p:cNvPr id="62" name="직선 연결선 67">
              <a:extLst>
                <a:ext uri="{FF2B5EF4-FFF2-40B4-BE49-F238E27FC236}">
                  <a16:creationId xmlns:a16="http://schemas.microsoft.com/office/drawing/2014/main" id="{BCE5D9FB-BA63-9141-8E7E-14D5C5B521C4}"/>
                </a:ext>
              </a:extLst>
            </p:cNvPr>
            <p:cNvCxnSpPr/>
            <p:nvPr/>
          </p:nvCxnSpPr>
          <p:spPr>
            <a:xfrm>
              <a:off x="939800" y="419993"/>
              <a:ext cx="0" cy="6018014"/>
            </a:xfrm>
            <a:prstGeom prst="line">
              <a:avLst/>
            </a:prstGeom>
            <a:ln w="127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4" name="Group 12">
              <a:extLst>
                <a:ext uri="{FF2B5EF4-FFF2-40B4-BE49-F238E27FC236}">
                  <a16:creationId xmlns:a16="http://schemas.microsoft.com/office/drawing/2014/main" id="{96F3369D-E16D-0741-9748-499B9FFC7B3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81526" y="787429"/>
              <a:ext cx="180000" cy="143185"/>
              <a:chOff x="6124" y="305"/>
              <a:chExt cx="841" cy="669"/>
            </a:xfrm>
            <a:solidFill>
              <a:schemeClr val="bg2"/>
            </a:solidFill>
          </p:grpSpPr>
          <p:sp>
            <p:nvSpPr>
              <p:cNvPr id="77" name="Freeform 13">
                <a:extLst>
                  <a:ext uri="{FF2B5EF4-FFF2-40B4-BE49-F238E27FC236}">
                    <a16:creationId xmlns:a16="http://schemas.microsoft.com/office/drawing/2014/main" id="{521E8049-A586-E349-96E8-7B54CEFA19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44" y="440"/>
                <a:ext cx="601" cy="534"/>
              </a:xfrm>
              <a:custGeom>
                <a:avLst/>
                <a:gdLst>
                  <a:gd name="T0" fmla="*/ 902 w 1802"/>
                  <a:gd name="T1" fmla="*/ 0 h 1602"/>
                  <a:gd name="T2" fmla="*/ 2 w 1802"/>
                  <a:gd name="T3" fmla="*/ 742 h 1602"/>
                  <a:gd name="T4" fmla="*/ 2 w 1802"/>
                  <a:gd name="T5" fmla="*/ 743 h 1602"/>
                  <a:gd name="T6" fmla="*/ 2 w 1802"/>
                  <a:gd name="T7" fmla="*/ 746 h 1602"/>
                  <a:gd name="T8" fmla="*/ 0 w 1802"/>
                  <a:gd name="T9" fmla="*/ 749 h 1602"/>
                  <a:gd name="T10" fmla="*/ 0 w 1802"/>
                  <a:gd name="T11" fmla="*/ 751 h 1602"/>
                  <a:gd name="T12" fmla="*/ 0 w 1802"/>
                  <a:gd name="T13" fmla="*/ 1501 h 1602"/>
                  <a:gd name="T14" fmla="*/ 2 w 1802"/>
                  <a:gd name="T15" fmla="*/ 1521 h 1602"/>
                  <a:gd name="T16" fmla="*/ 16 w 1802"/>
                  <a:gd name="T17" fmla="*/ 1557 h 1602"/>
                  <a:gd name="T18" fmla="*/ 30 w 1802"/>
                  <a:gd name="T19" fmla="*/ 1572 h 1602"/>
                  <a:gd name="T20" fmla="*/ 45 w 1802"/>
                  <a:gd name="T21" fmla="*/ 1586 h 1602"/>
                  <a:gd name="T22" fmla="*/ 81 w 1802"/>
                  <a:gd name="T23" fmla="*/ 1601 h 1602"/>
                  <a:gd name="T24" fmla="*/ 100 w 1802"/>
                  <a:gd name="T25" fmla="*/ 1602 h 1602"/>
                  <a:gd name="T26" fmla="*/ 702 w 1802"/>
                  <a:gd name="T27" fmla="*/ 1602 h 1602"/>
                  <a:gd name="T28" fmla="*/ 702 w 1802"/>
                  <a:gd name="T29" fmla="*/ 1001 h 1602"/>
                  <a:gd name="T30" fmla="*/ 1102 w 1802"/>
                  <a:gd name="T31" fmla="*/ 1001 h 1602"/>
                  <a:gd name="T32" fmla="*/ 1102 w 1802"/>
                  <a:gd name="T33" fmla="*/ 1602 h 1602"/>
                  <a:gd name="T34" fmla="*/ 1703 w 1802"/>
                  <a:gd name="T35" fmla="*/ 1602 h 1602"/>
                  <a:gd name="T36" fmla="*/ 1723 w 1802"/>
                  <a:gd name="T37" fmla="*/ 1601 h 1602"/>
                  <a:gd name="T38" fmla="*/ 1758 w 1802"/>
                  <a:gd name="T39" fmla="*/ 1586 h 1602"/>
                  <a:gd name="T40" fmla="*/ 1773 w 1802"/>
                  <a:gd name="T41" fmla="*/ 1572 h 1602"/>
                  <a:gd name="T42" fmla="*/ 1786 w 1802"/>
                  <a:gd name="T43" fmla="*/ 1557 h 1602"/>
                  <a:gd name="T44" fmla="*/ 1802 w 1802"/>
                  <a:gd name="T45" fmla="*/ 1521 h 1602"/>
                  <a:gd name="T46" fmla="*/ 1802 w 1802"/>
                  <a:gd name="T47" fmla="*/ 1501 h 1602"/>
                  <a:gd name="T48" fmla="*/ 1802 w 1802"/>
                  <a:gd name="T49" fmla="*/ 751 h 1602"/>
                  <a:gd name="T50" fmla="*/ 1802 w 1802"/>
                  <a:gd name="T51" fmla="*/ 745 h 1602"/>
                  <a:gd name="T52" fmla="*/ 1801 w 1802"/>
                  <a:gd name="T53" fmla="*/ 742 h 1602"/>
                  <a:gd name="T54" fmla="*/ 902 w 1802"/>
                  <a:gd name="T55" fmla="*/ 0 h 16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802" h="1602">
                    <a:moveTo>
                      <a:pt x="902" y="0"/>
                    </a:moveTo>
                    <a:lnTo>
                      <a:pt x="2" y="742"/>
                    </a:lnTo>
                    <a:lnTo>
                      <a:pt x="2" y="743"/>
                    </a:lnTo>
                    <a:lnTo>
                      <a:pt x="2" y="746"/>
                    </a:lnTo>
                    <a:lnTo>
                      <a:pt x="0" y="749"/>
                    </a:lnTo>
                    <a:lnTo>
                      <a:pt x="0" y="751"/>
                    </a:lnTo>
                    <a:lnTo>
                      <a:pt x="0" y="1501"/>
                    </a:lnTo>
                    <a:lnTo>
                      <a:pt x="2" y="1521"/>
                    </a:lnTo>
                    <a:lnTo>
                      <a:pt x="16" y="1557"/>
                    </a:lnTo>
                    <a:lnTo>
                      <a:pt x="30" y="1572"/>
                    </a:lnTo>
                    <a:lnTo>
                      <a:pt x="45" y="1586"/>
                    </a:lnTo>
                    <a:lnTo>
                      <a:pt x="81" y="1601"/>
                    </a:lnTo>
                    <a:lnTo>
                      <a:pt x="100" y="1602"/>
                    </a:lnTo>
                    <a:lnTo>
                      <a:pt x="702" y="1602"/>
                    </a:lnTo>
                    <a:lnTo>
                      <a:pt x="702" y="1001"/>
                    </a:lnTo>
                    <a:lnTo>
                      <a:pt x="1102" y="1001"/>
                    </a:lnTo>
                    <a:lnTo>
                      <a:pt x="1102" y="1602"/>
                    </a:lnTo>
                    <a:lnTo>
                      <a:pt x="1703" y="1602"/>
                    </a:lnTo>
                    <a:lnTo>
                      <a:pt x="1723" y="1601"/>
                    </a:lnTo>
                    <a:lnTo>
                      <a:pt x="1758" y="1586"/>
                    </a:lnTo>
                    <a:lnTo>
                      <a:pt x="1773" y="1572"/>
                    </a:lnTo>
                    <a:lnTo>
                      <a:pt x="1786" y="1557"/>
                    </a:lnTo>
                    <a:lnTo>
                      <a:pt x="1802" y="1521"/>
                    </a:lnTo>
                    <a:lnTo>
                      <a:pt x="1802" y="1501"/>
                    </a:lnTo>
                    <a:lnTo>
                      <a:pt x="1802" y="751"/>
                    </a:lnTo>
                    <a:lnTo>
                      <a:pt x="1802" y="745"/>
                    </a:lnTo>
                    <a:lnTo>
                      <a:pt x="1801" y="742"/>
                    </a:lnTo>
                    <a:lnTo>
                      <a:pt x="90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78" name="Freeform 14">
                <a:extLst>
                  <a:ext uri="{FF2B5EF4-FFF2-40B4-BE49-F238E27FC236}">
                    <a16:creationId xmlns:a16="http://schemas.microsoft.com/office/drawing/2014/main" id="{42FB859E-C820-9746-A2A3-9DA052675D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24" y="305"/>
                <a:ext cx="841" cy="394"/>
              </a:xfrm>
              <a:custGeom>
                <a:avLst/>
                <a:gdLst>
                  <a:gd name="T0" fmla="*/ 2505 w 2522"/>
                  <a:gd name="T1" fmla="*/ 978 h 1181"/>
                  <a:gd name="T2" fmla="*/ 2162 w 2522"/>
                  <a:gd name="T3" fmla="*/ 694 h 1181"/>
                  <a:gd name="T4" fmla="*/ 2162 w 2522"/>
                  <a:gd name="T5" fmla="*/ 54 h 1181"/>
                  <a:gd name="T6" fmla="*/ 2162 w 2522"/>
                  <a:gd name="T7" fmla="*/ 44 h 1181"/>
                  <a:gd name="T8" fmla="*/ 2155 w 2522"/>
                  <a:gd name="T9" fmla="*/ 26 h 1181"/>
                  <a:gd name="T10" fmla="*/ 2149 w 2522"/>
                  <a:gd name="T11" fmla="*/ 18 h 1181"/>
                  <a:gd name="T12" fmla="*/ 2141 w 2522"/>
                  <a:gd name="T13" fmla="*/ 13 h 1181"/>
                  <a:gd name="T14" fmla="*/ 2123 w 2522"/>
                  <a:gd name="T15" fmla="*/ 5 h 1181"/>
                  <a:gd name="T16" fmla="*/ 2113 w 2522"/>
                  <a:gd name="T17" fmla="*/ 5 h 1181"/>
                  <a:gd name="T18" fmla="*/ 1812 w 2522"/>
                  <a:gd name="T19" fmla="*/ 5 h 1181"/>
                  <a:gd name="T20" fmla="*/ 1802 w 2522"/>
                  <a:gd name="T21" fmla="*/ 5 h 1181"/>
                  <a:gd name="T22" fmla="*/ 1783 w 2522"/>
                  <a:gd name="T23" fmla="*/ 13 h 1181"/>
                  <a:gd name="T24" fmla="*/ 1776 w 2522"/>
                  <a:gd name="T25" fmla="*/ 18 h 1181"/>
                  <a:gd name="T26" fmla="*/ 1770 w 2522"/>
                  <a:gd name="T27" fmla="*/ 26 h 1181"/>
                  <a:gd name="T28" fmla="*/ 1763 w 2522"/>
                  <a:gd name="T29" fmla="*/ 44 h 1181"/>
                  <a:gd name="T30" fmla="*/ 1762 w 2522"/>
                  <a:gd name="T31" fmla="*/ 54 h 1181"/>
                  <a:gd name="T32" fmla="*/ 1762 w 2522"/>
                  <a:gd name="T33" fmla="*/ 360 h 1181"/>
                  <a:gd name="T34" fmla="*/ 1380 w 2522"/>
                  <a:gd name="T35" fmla="*/ 41 h 1181"/>
                  <a:gd name="T36" fmla="*/ 1354 w 2522"/>
                  <a:gd name="T37" fmla="*/ 23 h 1181"/>
                  <a:gd name="T38" fmla="*/ 1295 w 2522"/>
                  <a:gd name="T39" fmla="*/ 1 h 1181"/>
                  <a:gd name="T40" fmla="*/ 1262 w 2522"/>
                  <a:gd name="T41" fmla="*/ 0 h 1181"/>
                  <a:gd name="T42" fmla="*/ 1227 w 2522"/>
                  <a:gd name="T43" fmla="*/ 1 h 1181"/>
                  <a:gd name="T44" fmla="*/ 1168 w 2522"/>
                  <a:gd name="T45" fmla="*/ 23 h 1181"/>
                  <a:gd name="T46" fmla="*/ 1142 w 2522"/>
                  <a:gd name="T47" fmla="*/ 41 h 1181"/>
                  <a:gd name="T48" fmla="*/ 17 w 2522"/>
                  <a:gd name="T49" fmla="*/ 978 h 1181"/>
                  <a:gd name="T50" fmla="*/ 10 w 2522"/>
                  <a:gd name="T51" fmla="*/ 985 h 1181"/>
                  <a:gd name="T52" fmla="*/ 1 w 2522"/>
                  <a:gd name="T53" fmla="*/ 1001 h 1181"/>
                  <a:gd name="T54" fmla="*/ 0 w 2522"/>
                  <a:gd name="T55" fmla="*/ 1012 h 1181"/>
                  <a:gd name="T56" fmla="*/ 0 w 2522"/>
                  <a:gd name="T57" fmla="*/ 1023 h 1181"/>
                  <a:gd name="T58" fmla="*/ 6 w 2522"/>
                  <a:gd name="T59" fmla="*/ 1040 h 1181"/>
                  <a:gd name="T60" fmla="*/ 12 w 2522"/>
                  <a:gd name="T61" fmla="*/ 1048 h 1181"/>
                  <a:gd name="T62" fmla="*/ 108 w 2522"/>
                  <a:gd name="T63" fmla="*/ 1164 h 1181"/>
                  <a:gd name="T64" fmla="*/ 122 w 2522"/>
                  <a:gd name="T65" fmla="*/ 1177 h 1181"/>
                  <a:gd name="T66" fmla="*/ 141 w 2522"/>
                  <a:gd name="T67" fmla="*/ 1181 h 1181"/>
                  <a:gd name="T68" fmla="*/ 160 w 2522"/>
                  <a:gd name="T69" fmla="*/ 1181 h 1181"/>
                  <a:gd name="T70" fmla="*/ 179 w 2522"/>
                  <a:gd name="T71" fmla="*/ 1171 h 1181"/>
                  <a:gd name="T72" fmla="*/ 1262 w 2522"/>
                  <a:gd name="T73" fmla="*/ 268 h 1181"/>
                  <a:gd name="T74" fmla="*/ 2344 w 2522"/>
                  <a:gd name="T75" fmla="*/ 1171 h 1181"/>
                  <a:gd name="T76" fmla="*/ 2358 w 2522"/>
                  <a:gd name="T77" fmla="*/ 1180 h 1181"/>
                  <a:gd name="T78" fmla="*/ 2377 w 2522"/>
                  <a:gd name="T79" fmla="*/ 1181 h 1181"/>
                  <a:gd name="T80" fmla="*/ 2383 w 2522"/>
                  <a:gd name="T81" fmla="*/ 1181 h 1181"/>
                  <a:gd name="T82" fmla="*/ 2401 w 2522"/>
                  <a:gd name="T83" fmla="*/ 1177 h 1181"/>
                  <a:gd name="T84" fmla="*/ 2414 w 2522"/>
                  <a:gd name="T85" fmla="*/ 1164 h 1181"/>
                  <a:gd name="T86" fmla="*/ 2512 w 2522"/>
                  <a:gd name="T87" fmla="*/ 1048 h 1181"/>
                  <a:gd name="T88" fmla="*/ 2518 w 2522"/>
                  <a:gd name="T89" fmla="*/ 1040 h 1181"/>
                  <a:gd name="T90" fmla="*/ 2522 w 2522"/>
                  <a:gd name="T91" fmla="*/ 1023 h 1181"/>
                  <a:gd name="T92" fmla="*/ 2522 w 2522"/>
                  <a:gd name="T93" fmla="*/ 1012 h 1181"/>
                  <a:gd name="T94" fmla="*/ 2521 w 2522"/>
                  <a:gd name="T95" fmla="*/ 1001 h 1181"/>
                  <a:gd name="T96" fmla="*/ 2512 w 2522"/>
                  <a:gd name="T97" fmla="*/ 985 h 1181"/>
                  <a:gd name="T98" fmla="*/ 2505 w 2522"/>
                  <a:gd name="T99" fmla="*/ 978 h 1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522" h="1181">
                    <a:moveTo>
                      <a:pt x="2505" y="978"/>
                    </a:moveTo>
                    <a:lnTo>
                      <a:pt x="2162" y="694"/>
                    </a:lnTo>
                    <a:lnTo>
                      <a:pt x="2162" y="54"/>
                    </a:lnTo>
                    <a:lnTo>
                      <a:pt x="2162" y="44"/>
                    </a:lnTo>
                    <a:lnTo>
                      <a:pt x="2155" y="26"/>
                    </a:lnTo>
                    <a:lnTo>
                      <a:pt x="2149" y="18"/>
                    </a:lnTo>
                    <a:lnTo>
                      <a:pt x="2141" y="13"/>
                    </a:lnTo>
                    <a:lnTo>
                      <a:pt x="2123" y="5"/>
                    </a:lnTo>
                    <a:lnTo>
                      <a:pt x="2113" y="5"/>
                    </a:lnTo>
                    <a:lnTo>
                      <a:pt x="1812" y="5"/>
                    </a:lnTo>
                    <a:lnTo>
                      <a:pt x="1802" y="5"/>
                    </a:lnTo>
                    <a:lnTo>
                      <a:pt x="1783" y="13"/>
                    </a:lnTo>
                    <a:lnTo>
                      <a:pt x="1776" y="18"/>
                    </a:lnTo>
                    <a:lnTo>
                      <a:pt x="1770" y="26"/>
                    </a:lnTo>
                    <a:lnTo>
                      <a:pt x="1763" y="44"/>
                    </a:lnTo>
                    <a:lnTo>
                      <a:pt x="1762" y="54"/>
                    </a:lnTo>
                    <a:lnTo>
                      <a:pt x="1762" y="360"/>
                    </a:lnTo>
                    <a:lnTo>
                      <a:pt x="1380" y="41"/>
                    </a:lnTo>
                    <a:lnTo>
                      <a:pt x="1354" y="23"/>
                    </a:lnTo>
                    <a:lnTo>
                      <a:pt x="1295" y="1"/>
                    </a:lnTo>
                    <a:lnTo>
                      <a:pt x="1262" y="0"/>
                    </a:lnTo>
                    <a:lnTo>
                      <a:pt x="1227" y="1"/>
                    </a:lnTo>
                    <a:lnTo>
                      <a:pt x="1168" y="23"/>
                    </a:lnTo>
                    <a:lnTo>
                      <a:pt x="1142" y="41"/>
                    </a:lnTo>
                    <a:lnTo>
                      <a:pt x="17" y="978"/>
                    </a:lnTo>
                    <a:lnTo>
                      <a:pt x="10" y="985"/>
                    </a:lnTo>
                    <a:lnTo>
                      <a:pt x="1" y="1001"/>
                    </a:lnTo>
                    <a:lnTo>
                      <a:pt x="0" y="1012"/>
                    </a:lnTo>
                    <a:lnTo>
                      <a:pt x="0" y="1023"/>
                    </a:lnTo>
                    <a:lnTo>
                      <a:pt x="6" y="1040"/>
                    </a:lnTo>
                    <a:lnTo>
                      <a:pt x="12" y="1048"/>
                    </a:lnTo>
                    <a:lnTo>
                      <a:pt x="108" y="1164"/>
                    </a:lnTo>
                    <a:lnTo>
                      <a:pt x="122" y="1177"/>
                    </a:lnTo>
                    <a:lnTo>
                      <a:pt x="141" y="1181"/>
                    </a:lnTo>
                    <a:lnTo>
                      <a:pt x="160" y="1181"/>
                    </a:lnTo>
                    <a:lnTo>
                      <a:pt x="179" y="1171"/>
                    </a:lnTo>
                    <a:lnTo>
                      <a:pt x="1262" y="268"/>
                    </a:lnTo>
                    <a:lnTo>
                      <a:pt x="2344" y="1171"/>
                    </a:lnTo>
                    <a:lnTo>
                      <a:pt x="2358" y="1180"/>
                    </a:lnTo>
                    <a:lnTo>
                      <a:pt x="2377" y="1181"/>
                    </a:lnTo>
                    <a:lnTo>
                      <a:pt x="2383" y="1181"/>
                    </a:lnTo>
                    <a:lnTo>
                      <a:pt x="2401" y="1177"/>
                    </a:lnTo>
                    <a:lnTo>
                      <a:pt x="2414" y="1164"/>
                    </a:lnTo>
                    <a:lnTo>
                      <a:pt x="2512" y="1048"/>
                    </a:lnTo>
                    <a:lnTo>
                      <a:pt x="2518" y="1040"/>
                    </a:lnTo>
                    <a:lnTo>
                      <a:pt x="2522" y="1023"/>
                    </a:lnTo>
                    <a:lnTo>
                      <a:pt x="2522" y="1012"/>
                    </a:lnTo>
                    <a:lnTo>
                      <a:pt x="2521" y="1001"/>
                    </a:lnTo>
                    <a:lnTo>
                      <a:pt x="2512" y="985"/>
                    </a:lnTo>
                    <a:lnTo>
                      <a:pt x="2505" y="97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65" name="Group 20">
              <a:extLst>
                <a:ext uri="{FF2B5EF4-FFF2-40B4-BE49-F238E27FC236}">
                  <a16:creationId xmlns:a16="http://schemas.microsoft.com/office/drawing/2014/main" id="{91C3D43D-07B5-FD46-8A57-0C871E371914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14027" y="1408363"/>
              <a:ext cx="131960" cy="180000"/>
              <a:chOff x="2597" y="4163"/>
              <a:chExt cx="217" cy="296"/>
            </a:xfrm>
            <a:solidFill>
              <a:schemeClr val="bg2"/>
            </a:solidFill>
          </p:grpSpPr>
          <p:sp>
            <p:nvSpPr>
              <p:cNvPr id="73" name="Freeform 22">
                <a:extLst>
                  <a:ext uri="{FF2B5EF4-FFF2-40B4-BE49-F238E27FC236}">
                    <a16:creationId xmlns:a16="http://schemas.microsoft.com/office/drawing/2014/main" id="{E307F11F-4C98-CF49-891E-843B356AB0A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30" y="4163"/>
                <a:ext cx="151" cy="176"/>
              </a:xfrm>
              <a:custGeom>
                <a:avLst/>
                <a:gdLst>
                  <a:gd name="T0" fmla="*/ 410 w 1662"/>
                  <a:gd name="T1" fmla="*/ 645 h 1942"/>
                  <a:gd name="T2" fmla="*/ 309 w 1662"/>
                  <a:gd name="T3" fmla="*/ 847 h 1942"/>
                  <a:gd name="T4" fmla="*/ 255 w 1662"/>
                  <a:gd name="T5" fmla="*/ 1023 h 1942"/>
                  <a:gd name="T6" fmla="*/ 263 w 1662"/>
                  <a:gd name="T7" fmla="*/ 1206 h 1942"/>
                  <a:gd name="T8" fmla="*/ 347 w 1662"/>
                  <a:gd name="T9" fmla="*/ 1429 h 1942"/>
                  <a:gd name="T10" fmla="*/ 476 w 1662"/>
                  <a:gd name="T11" fmla="*/ 1620 h 1942"/>
                  <a:gd name="T12" fmla="*/ 638 w 1662"/>
                  <a:gd name="T13" fmla="*/ 1753 h 1942"/>
                  <a:gd name="T14" fmla="*/ 825 w 1662"/>
                  <a:gd name="T15" fmla="*/ 1803 h 1942"/>
                  <a:gd name="T16" fmla="*/ 1013 w 1662"/>
                  <a:gd name="T17" fmla="*/ 1753 h 1942"/>
                  <a:gd name="T18" fmla="*/ 1176 w 1662"/>
                  <a:gd name="T19" fmla="*/ 1619 h 1942"/>
                  <a:gd name="T20" fmla="*/ 1305 w 1662"/>
                  <a:gd name="T21" fmla="*/ 1428 h 1942"/>
                  <a:gd name="T22" fmla="*/ 1388 w 1662"/>
                  <a:gd name="T23" fmla="*/ 1205 h 1942"/>
                  <a:gd name="T24" fmla="*/ 1418 w 1662"/>
                  <a:gd name="T25" fmla="*/ 974 h 1942"/>
                  <a:gd name="T26" fmla="*/ 1266 w 1662"/>
                  <a:gd name="T27" fmla="*/ 836 h 1942"/>
                  <a:gd name="T28" fmla="*/ 1012 w 1662"/>
                  <a:gd name="T29" fmla="*/ 794 h 1942"/>
                  <a:gd name="T30" fmla="*/ 806 w 1662"/>
                  <a:gd name="T31" fmla="*/ 713 h 1942"/>
                  <a:gd name="T32" fmla="*/ 646 w 1662"/>
                  <a:gd name="T33" fmla="*/ 610 h 1942"/>
                  <a:gd name="T34" fmla="*/ 526 w 1662"/>
                  <a:gd name="T35" fmla="*/ 499 h 1942"/>
                  <a:gd name="T36" fmla="*/ 944 w 1662"/>
                  <a:gd name="T37" fmla="*/ 23 h 1942"/>
                  <a:gd name="T38" fmla="*/ 1152 w 1662"/>
                  <a:gd name="T39" fmla="*/ 118 h 1942"/>
                  <a:gd name="T40" fmla="*/ 1271 w 1662"/>
                  <a:gd name="T41" fmla="*/ 205 h 1942"/>
                  <a:gd name="T42" fmla="*/ 1388 w 1662"/>
                  <a:gd name="T43" fmla="*/ 323 h 1942"/>
                  <a:gd name="T44" fmla="*/ 1455 w 1662"/>
                  <a:gd name="T45" fmla="*/ 429 h 1942"/>
                  <a:gd name="T46" fmla="*/ 1524 w 1662"/>
                  <a:gd name="T47" fmla="*/ 626 h 1942"/>
                  <a:gd name="T48" fmla="*/ 1555 w 1662"/>
                  <a:gd name="T49" fmla="*/ 892 h 1942"/>
                  <a:gd name="T50" fmla="*/ 1619 w 1662"/>
                  <a:gd name="T51" fmla="*/ 939 h 1942"/>
                  <a:gd name="T52" fmla="*/ 1657 w 1662"/>
                  <a:gd name="T53" fmla="*/ 1032 h 1942"/>
                  <a:gd name="T54" fmla="*/ 1655 w 1662"/>
                  <a:gd name="T55" fmla="*/ 1183 h 1942"/>
                  <a:gd name="T56" fmla="*/ 1611 w 1662"/>
                  <a:gd name="T57" fmla="*/ 1304 h 1942"/>
                  <a:gd name="T58" fmla="*/ 1537 w 1662"/>
                  <a:gd name="T59" fmla="*/ 1372 h 1942"/>
                  <a:gd name="T60" fmla="*/ 1445 w 1662"/>
                  <a:gd name="T61" fmla="*/ 1454 h 1942"/>
                  <a:gd name="T62" fmla="*/ 1313 w 1662"/>
                  <a:gd name="T63" fmla="*/ 1670 h 1942"/>
                  <a:gd name="T64" fmla="*/ 1141 w 1662"/>
                  <a:gd name="T65" fmla="*/ 1836 h 1942"/>
                  <a:gd name="T66" fmla="*/ 937 w 1662"/>
                  <a:gd name="T67" fmla="*/ 1930 h 1942"/>
                  <a:gd name="T68" fmla="*/ 714 w 1662"/>
                  <a:gd name="T69" fmla="*/ 1930 h 1942"/>
                  <a:gd name="T70" fmla="*/ 510 w 1662"/>
                  <a:gd name="T71" fmla="*/ 1836 h 1942"/>
                  <a:gd name="T72" fmla="*/ 337 w 1662"/>
                  <a:gd name="T73" fmla="*/ 1669 h 1942"/>
                  <a:gd name="T74" fmla="*/ 205 w 1662"/>
                  <a:gd name="T75" fmla="*/ 1452 h 1942"/>
                  <a:gd name="T76" fmla="*/ 111 w 1662"/>
                  <a:gd name="T77" fmla="*/ 1364 h 1942"/>
                  <a:gd name="T78" fmla="*/ 39 w 1662"/>
                  <a:gd name="T79" fmla="*/ 1284 h 1942"/>
                  <a:gd name="T80" fmla="*/ 2 w 1662"/>
                  <a:gd name="T81" fmla="*/ 1143 h 1942"/>
                  <a:gd name="T82" fmla="*/ 9 w 1662"/>
                  <a:gd name="T83" fmla="*/ 1009 h 1942"/>
                  <a:gd name="T84" fmla="*/ 50 w 1662"/>
                  <a:gd name="T85" fmla="*/ 930 h 1942"/>
                  <a:gd name="T86" fmla="*/ 98 w 1662"/>
                  <a:gd name="T87" fmla="*/ 851 h 1942"/>
                  <a:gd name="T88" fmla="*/ 85 w 1662"/>
                  <a:gd name="T89" fmla="*/ 643 h 1942"/>
                  <a:gd name="T90" fmla="*/ 120 w 1662"/>
                  <a:gd name="T91" fmla="*/ 487 h 1942"/>
                  <a:gd name="T92" fmla="*/ 183 w 1662"/>
                  <a:gd name="T93" fmla="*/ 377 h 1942"/>
                  <a:gd name="T94" fmla="*/ 257 w 1662"/>
                  <a:gd name="T95" fmla="*/ 305 h 1942"/>
                  <a:gd name="T96" fmla="*/ 319 w 1662"/>
                  <a:gd name="T97" fmla="*/ 266 h 1942"/>
                  <a:gd name="T98" fmla="*/ 352 w 1662"/>
                  <a:gd name="T99" fmla="*/ 246 h 1942"/>
                  <a:gd name="T100" fmla="*/ 390 w 1662"/>
                  <a:gd name="T101" fmla="*/ 196 h 1942"/>
                  <a:gd name="T102" fmla="*/ 459 w 1662"/>
                  <a:gd name="T103" fmla="*/ 127 h 1942"/>
                  <a:gd name="T104" fmla="*/ 559 w 1662"/>
                  <a:gd name="T105" fmla="*/ 57 h 1942"/>
                  <a:gd name="T106" fmla="*/ 690 w 1662"/>
                  <a:gd name="T107" fmla="*/ 10 h 19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662" h="1942">
                    <a:moveTo>
                      <a:pt x="526" y="499"/>
                    </a:moveTo>
                    <a:lnTo>
                      <a:pt x="484" y="546"/>
                    </a:lnTo>
                    <a:lnTo>
                      <a:pt x="445" y="595"/>
                    </a:lnTo>
                    <a:lnTo>
                      <a:pt x="410" y="645"/>
                    </a:lnTo>
                    <a:lnTo>
                      <a:pt x="379" y="696"/>
                    </a:lnTo>
                    <a:lnTo>
                      <a:pt x="352" y="747"/>
                    </a:lnTo>
                    <a:lnTo>
                      <a:pt x="329" y="797"/>
                    </a:lnTo>
                    <a:lnTo>
                      <a:pt x="309" y="847"/>
                    </a:lnTo>
                    <a:lnTo>
                      <a:pt x="291" y="895"/>
                    </a:lnTo>
                    <a:lnTo>
                      <a:pt x="277" y="941"/>
                    </a:lnTo>
                    <a:lnTo>
                      <a:pt x="264" y="984"/>
                    </a:lnTo>
                    <a:lnTo>
                      <a:pt x="255" y="1023"/>
                    </a:lnTo>
                    <a:lnTo>
                      <a:pt x="247" y="1059"/>
                    </a:lnTo>
                    <a:lnTo>
                      <a:pt x="241" y="1091"/>
                    </a:lnTo>
                    <a:lnTo>
                      <a:pt x="250" y="1148"/>
                    </a:lnTo>
                    <a:lnTo>
                      <a:pt x="263" y="1206"/>
                    </a:lnTo>
                    <a:lnTo>
                      <a:pt x="280" y="1263"/>
                    </a:lnTo>
                    <a:lnTo>
                      <a:pt x="299" y="1320"/>
                    </a:lnTo>
                    <a:lnTo>
                      <a:pt x="322" y="1375"/>
                    </a:lnTo>
                    <a:lnTo>
                      <a:pt x="347" y="1429"/>
                    </a:lnTo>
                    <a:lnTo>
                      <a:pt x="375" y="1480"/>
                    </a:lnTo>
                    <a:lnTo>
                      <a:pt x="406" y="1530"/>
                    </a:lnTo>
                    <a:lnTo>
                      <a:pt x="440" y="1576"/>
                    </a:lnTo>
                    <a:lnTo>
                      <a:pt x="476" y="1620"/>
                    </a:lnTo>
                    <a:lnTo>
                      <a:pt x="513" y="1659"/>
                    </a:lnTo>
                    <a:lnTo>
                      <a:pt x="553" y="1695"/>
                    </a:lnTo>
                    <a:lnTo>
                      <a:pt x="594" y="1726"/>
                    </a:lnTo>
                    <a:lnTo>
                      <a:pt x="638" y="1753"/>
                    </a:lnTo>
                    <a:lnTo>
                      <a:pt x="683" y="1774"/>
                    </a:lnTo>
                    <a:lnTo>
                      <a:pt x="729" y="1789"/>
                    </a:lnTo>
                    <a:lnTo>
                      <a:pt x="777" y="1800"/>
                    </a:lnTo>
                    <a:lnTo>
                      <a:pt x="825" y="1803"/>
                    </a:lnTo>
                    <a:lnTo>
                      <a:pt x="875" y="1800"/>
                    </a:lnTo>
                    <a:lnTo>
                      <a:pt x="922" y="1789"/>
                    </a:lnTo>
                    <a:lnTo>
                      <a:pt x="968" y="1774"/>
                    </a:lnTo>
                    <a:lnTo>
                      <a:pt x="1013" y="1753"/>
                    </a:lnTo>
                    <a:lnTo>
                      <a:pt x="1056" y="1726"/>
                    </a:lnTo>
                    <a:lnTo>
                      <a:pt x="1099" y="1695"/>
                    </a:lnTo>
                    <a:lnTo>
                      <a:pt x="1139" y="1659"/>
                    </a:lnTo>
                    <a:lnTo>
                      <a:pt x="1176" y="1619"/>
                    </a:lnTo>
                    <a:lnTo>
                      <a:pt x="1212" y="1576"/>
                    </a:lnTo>
                    <a:lnTo>
                      <a:pt x="1245" y="1529"/>
                    </a:lnTo>
                    <a:lnTo>
                      <a:pt x="1276" y="1480"/>
                    </a:lnTo>
                    <a:lnTo>
                      <a:pt x="1305" y="1428"/>
                    </a:lnTo>
                    <a:lnTo>
                      <a:pt x="1330" y="1374"/>
                    </a:lnTo>
                    <a:lnTo>
                      <a:pt x="1353" y="1319"/>
                    </a:lnTo>
                    <a:lnTo>
                      <a:pt x="1372" y="1262"/>
                    </a:lnTo>
                    <a:lnTo>
                      <a:pt x="1388" y="1205"/>
                    </a:lnTo>
                    <a:lnTo>
                      <a:pt x="1401" y="1147"/>
                    </a:lnTo>
                    <a:lnTo>
                      <a:pt x="1411" y="1089"/>
                    </a:lnTo>
                    <a:lnTo>
                      <a:pt x="1416" y="1032"/>
                    </a:lnTo>
                    <a:lnTo>
                      <a:pt x="1418" y="974"/>
                    </a:lnTo>
                    <a:lnTo>
                      <a:pt x="1417" y="904"/>
                    </a:lnTo>
                    <a:lnTo>
                      <a:pt x="1414" y="838"/>
                    </a:lnTo>
                    <a:lnTo>
                      <a:pt x="1339" y="839"/>
                    </a:lnTo>
                    <a:lnTo>
                      <a:pt x="1266" y="836"/>
                    </a:lnTo>
                    <a:lnTo>
                      <a:pt x="1198" y="830"/>
                    </a:lnTo>
                    <a:lnTo>
                      <a:pt x="1133" y="820"/>
                    </a:lnTo>
                    <a:lnTo>
                      <a:pt x="1070" y="808"/>
                    </a:lnTo>
                    <a:lnTo>
                      <a:pt x="1012" y="794"/>
                    </a:lnTo>
                    <a:lnTo>
                      <a:pt x="956" y="777"/>
                    </a:lnTo>
                    <a:lnTo>
                      <a:pt x="903" y="757"/>
                    </a:lnTo>
                    <a:lnTo>
                      <a:pt x="853" y="737"/>
                    </a:lnTo>
                    <a:lnTo>
                      <a:pt x="806" y="713"/>
                    </a:lnTo>
                    <a:lnTo>
                      <a:pt x="762" y="690"/>
                    </a:lnTo>
                    <a:lnTo>
                      <a:pt x="721" y="664"/>
                    </a:lnTo>
                    <a:lnTo>
                      <a:pt x="682" y="638"/>
                    </a:lnTo>
                    <a:lnTo>
                      <a:pt x="646" y="610"/>
                    </a:lnTo>
                    <a:lnTo>
                      <a:pt x="612" y="583"/>
                    </a:lnTo>
                    <a:lnTo>
                      <a:pt x="581" y="555"/>
                    </a:lnTo>
                    <a:lnTo>
                      <a:pt x="552" y="527"/>
                    </a:lnTo>
                    <a:lnTo>
                      <a:pt x="526" y="499"/>
                    </a:lnTo>
                    <a:close/>
                    <a:moveTo>
                      <a:pt x="808" y="0"/>
                    </a:moveTo>
                    <a:lnTo>
                      <a:pt x="851" y="3"/>
                    </a:lnTo>
                    <a:lnTo>
                      <a:pt x="897" y="11"/>
                    </a:lnTo>
                    <a:lnTo>
                      <a:pt x="944" y="23"/>
                    </a:lnTo>
                    <a:lnTo>
                      <a:pt x="993" y="39"/>
                    </a:lnTo>
                    <a:lnTo>
                      <a:pt x="1044" y="60"/>
                    </a:lnTo>
                    <a:lnTo>
                      <a:pt x="1097" y="86"/>
                    </a:lnTo>
                    <a:lnTo>
                      <a:pt x="1152" y="118"/>
                    </a:lnTo>
                    <a:lnTo>
                      <a:pt x="1179" y="135"/>
                    </a:lnTo>
                    <a:lnTo>
                      <a:pt x="1208" y="155"/>
                    </a:lnTo>
                    <a:lnTo>
                      <a:pt x="1239" y="179"/>
                    </a:lnTo>
                    <a:lnTo>
                      <a:pt x="1271" y="205"/>
                    </a:lnTo>
                    <a:lnTo>
                      <a:pt x="1304" y="233"/>
                    </a:lnTo>
                    <a:lnTo>
                      <a:pt x="1334" y="261"/>
                    </a:lnTo>
                    <a:lnTo>
                      <a:pt x="1363" y="292"/>
                    </a:lnTo>
                    <a:lnTo>
                      <a:pt x="1388" y="323"/>
                    </a:lnTo>
                    <a:lnTo>
                      <a:pt x="1409" y="353"/>
                    </a:lnTo>
                    <a:lnTo>
                      <a:pt x="1409" y="353"/>
                    </a:lnTo>
                    <a:lnTo>
                      <a:pt x="1433" y="389"/>
                    </a:lnTo>
                    <a:lnTo>
                      <a:pt x="1455" y="429"/>
                    </a:lnTo>
                    <a:lnTo>
                      <a:pt x="1475" y="472"/>
                    </a:lnTo>
                    <a:lnTo>
                      <a:pt x="1493" y="519"/>
                    </a:lnTo>
                    <a:lnTo>
                      <a:pt x="1509" y="570"/>
                    </a:lnTo>
                    <a:lnTo>
                      <a:pt x="1524" y="626"/>
                    </a:lnTo>
                    <a:lnTo>
                      <a:pt x="1535" y="685"/>
                    </a:lnTo>
                    <a:lnTo>
                      <a:pt x="1545" y="749"/>
                    </a:lnTo>
                    <a:lnTo>
                      <a:pt x="1551" y="817"/>
                    </a:lnTo>
                    <a:lnTo>
                      <a:pt x="1555" y="892"/>
                    </a:lnTo>
                    <a:lnTo>
                      <a:pt x="1573" y="900"/>
                    </a:lnTo>
                    <a:lnTo>
                      <a:pt x="1590" y="910"/>
                    </a:lnTo>
                    <a:lnTo>
                      <a:pt x="1605" y="922"/>
                    </a:lnTo>
                    <a:lnTo>
                      <a:pt x="1619" y="939"/>
                    </a:lnTo>
                    <a:lnTo>
                      <a:pt x="1632" y="957"/>
                    </a:lnTo>
                    <a:lnTo>
                      <a:pt x="1642" y="979"/>
                    </a:lnTo>
                    <a:lnTo>
                      <a:pt x="1651" y="1003"/>
                    </a:lnTo>
                    <a:lnTo>
                      <a:pt x="1657" y="1032"/>
                    </a:lnTo>
                    <a:lnTo>
                      <a:pt x="1661" y="1064"/>
                    </a:lnTo>
                    <a:lnTo>
                      <a:pt x="1662" y="1102"/>
                    </a:lnTo>
                    <a:lnTo>
                      <a:pt x="1660" y="1143"/>
                    </a:lnTo>
                    <a:lnTo>
                      <a:pt x="1655" y="1183"/>
                    </a:lnTo>
                    <a:lnTo>
                      <a:pt x="1648" y="1218"/>
                    </a:lnTo>
                    <a:lnTo>
                      <a:pt x="1638" y="1250"/>
                    </a:lnTo>
                    <a:lnTo>
                      <a:pt x="1625" y="1278"/>
                    </a:lnTo>
                    <a:lnTo>
                      <a:pt x="1611" y="1304"/>
                    </a:lnTo>
                    <a:lnTo>
                      <a:pt x="1595" y="1325"/>
                    </a:lnTo>
                    <a:lnTo>
                      <a:pt x="1577" y="1344"/>
                    </a:lnTo>
                    <a:lnTo>
                      <a:pt x="1558" y="1360"/>
                    </a:lnTo>
                    <a:lnTo>
                      <a:pt x="1537" y="1372"/>
                    </a:lnTo>
                    <a:lnTo>
                      <a:pt x="1515" y="1382"/>
                    </a:lnTo>
                    <a:lnTo>
                      <a:pt x="1493" y="1390"/>
                    </a:lnTo>
                    <a:lnTo>
                      <a:pt x="1471" y="1395"/>
                    </a:lnTo>
                    <a:lnTo>
                      <a:pt x="1445" y="1454"/>
                    </a:lnTo>
                    <a:lnTo>
                      <a:pt x="1416" y="1512"/>
                    </a:lnTo>
                    <a:lnTo>
                      <a:pt x="1385" y="1567"/>
                    </a:lnTo>
                    <a:lnTo>
                      <a:pt x="1350" y="1620"/>
                    </a:lnTo>
                    <a:lnTo>
                      <a:pt x="1313" y="1670"/>
                    </a:lnTo>
                    <a:lnTo>
                      <a:pt x="1273" y="1717"/>
                    </a:lnTo>
                    <a:lnTo>
                      <a:pt x="1231" y="1761"/>
                    </a:lnTo>
                    <a:lnTo>
                      <a:pt x="1187" y="1801"/>
                    </a:lnTo>
                    <a:lnTo>
                      <a:pt x="1141" y="1836"/>
                    </a:lnTo>
                    <a:lnTo>
                      <a:pt x="1092" y="1868"/>
                    </a:lnTo>
                    <a:lnTo>
                      <a:pt x="1042" y="1893"/>
                    </a:lnTo>
                    <a:lnTo>
                      <a:pt x="990" y="1915"/>
                    </a:lnTo>
                    <a:lnTo>
                      <a:pt x="937" y="1930"/>
                    </a:lnTo>
                    <a:lnTo>
                      <a:pt x="882" y="1939"/>
                    </a:lnTo>
                    <a:lnTo>
                      <a:pt x="825" y="1942"/>
                    </a:lnTo>
                    <a:lnTo>
                      <a:pt x="769" y="1939"/>
                    </a:lnTo>
                    <a:lnTo>
                      <a:pt x="714" y="1930"/>
                    </a:lnTo>
                    <a:lnTo>
                      <a:pt x="661" y="1915"/>
                    </a:lnTo>
                    <a:lnTo>
                      <a:pt x="608" y="1893"/>
                    </a:lnTo>
                    <a:lnTo>
                      <a:pt x="558" y="1867"/>
                    </a:lnTo>
                    <a:lnTo>
                      <a:pt x="510" y="1836"/>
                    </a:lnTo>
                    <a:lnTo>
                      <a:pt x="464" y="1800"/>
                    </a:lnTo>
                    <a:lnTo>
                      <a:pt x="419" y="1760"/>
                    </a:lnTo>
                    <a:lnTo>
                      <a:pt x="377" y="1716"/>
                    </a:lnTo>
                    <a:lnTo>
                      <a:pt x="337" y="1669"/>
                    </a:lnTo>
                    <a:lnTo>
                      <a:pt x="300" y="1618"/>
                    </a:lnTo>
                    <a:lnTo>
                      <a:pt x="266" y="1565"/>
                    </a:lnTo>
                    <a:lnTo>
                      <a:pt x="234" y="1510"/>
                    </a:lnTo>
                    <a:lnTo>
                      <a:pt x="205" y="1452"/>
                    </a:lnTo>
                    <a:lnTo>
                      <a:pt x="179" y="1392"/>
                    </a:lnTo>
                    <a:lnTo>
                      <a:pt x="156" y="1386"/>
                    </a:lnTo>
                    <a:lnTo>
                      <a:pt x="133" y="1376"/>
                    </a:lnTo>
                    <a:lnTo>
                      <a:pt x="111" y="1364"/>
                    </a:lnTo>
                    <a:lnTo>
                      <a:pt x="91" y="1349"/>
                    </a:lnTo>
                    <a:lnTo>
                      <a:pt x="72" y="1330"/>
                    </a:lnTo>
                    <a:lnTo>
                      <a:pt x="55" y="1309"/>
                    </a:lnTo>
                    <a:lnTo>
                      <a:pt x="39" y="1284"/>
                    </a:lnTo>
                    <a:lnTo>
                      <a:pt x="26" y="1254"/>
                    </a:lnTo>
                    <a:lnTo>
                      <a:pt x="15" y="1221"/>
                    </a:lnTo>
                    <a:lnTo>
                      <a:pt x="7" y="1184"/>
                    </a:lnTo>
                    <a:lnTo>
                      <a:pt x="2" y="1143"/>
                    </a:lnTo>
                    <a:lnTo>
                      <a:pt x="0" y="1104"/>
                    </a:lnTo>
                    <a:lnTo>
                      <a:pt x="1" y="1068"/>
                    </a:lnTo>
                    <a:lnTo>
                      <a:pt x="4" y="1038"/>
                    </a:lnTo>
                    <a:lnTo>
                      <a:pt x="9" y="1009"/>
                    </a:lnTo>
                    <a:lnTo>
                      <a:pt x="17" y="985"/>
                    </a:lnTo>
                    <a:lnTo>
                      <a:pt x="27" y="964"/>
                    </a:lnTo>
                    <a:lnTo>
                      <a:pt x="38" y="946"/>
                    </a:lnTo>
                    <a:lnTo>
                      <a:pt x="50" y="930"/>
                    </a:lnTo>
                    <a:lnTo>
                      <a:pt x="65" y="916"/>
                    </a:lnTo>
                    <a:lnTo>
                      <a:pt x="80" y="906"/>
                    </a:lnTo>
                    <a:lnTo>
                      <a:pt x="96" y="897"/>
                    </a:lnTo>
                    <a:lnTo>
                      <a:pt x="98" y="851"/>
                    </a:lnTo>
                    <a:lnTo>
                      <a:pt x="89" y="794"/>
                    </a:lnTo>
                    <a:lnTo>
                      <a:pt x="85" y="740"/>
                    </a:lnTo>
                    <a:lnTo>
                      <a:pt x="83" y="690"/>
                    </a:lnTo>
                    <a:lnTo>
                      <a:pt x="85" y="643"/>
                    </a:lnTo>
                    <a:lnTo>
                      <a:pt x="90" y="599"/>
                    </a:lnTo>
                    <a:lnTo>
                      <a:pt x="98" y="559"/>
                    </a:lnTo>
                    <a:lnTo>
                      <a:pt x="108" y="522"/>
                    </a:lnTo>
                    <a:lnTo>
                      <a:pt x="120" y="487"/>
                    </a:lnTo>
                    <a:lnTo>
                      <a:pt x="134" y="455"/>
                    </a:lnTo>
                    <a:lnTo>
                      <a:pt x="149" y="427"/>
                    </a:lnTo>
                    <a:lnTo>
                      <a:pt x="166" y="400"/>
                    </a:lnTo>
                    <a:lnTo>
                      <a:pt x="183" y="377"/>
                    </a:lnTo>
                    <a:lnTo>
                      <a:pt x="202" y="355"/>
                    </a:lnTo>
                    <a:lnTo>
                      <a:pt x="220" y="337"/>
                    </a:lnTo>
                    <a:lnTo>
                      <a:pt x="239" y="320"/>
                    </a:lnTo>
                    <a:lnTo>
                      <a:pt x="257" y="305"/>
                    </a:lnTo>
                    <a:lnTo>
                      <a:pt x="274" y="293"/>
                    </a:lnTo>
                    <a:lnTo>
                      <a:pt x="290" y="282"/>
                    </a:lnTo>
                    <a:lnTo>
                      <a:pt x="305" y="273"/>
                    </a:lnTo>
                    <a:lnTo>
                      <a:pt x="319" y="266"/>
                    </a:lnTo>
                    <a:lnTo>
                      <a:pt x="331" y="260"/>
                    </a:lnTo>
                    <a:lnTo>
                      <a:pt x="341" y="255"/>
                    </a:lnTo>
                    <a:lnTo>
                      <a:pt x="348" y="253"/>
                    </a:lnTo>
                    <a:lnTo>
                      <a:pt x="352" y="246"/>
                    </a:lnTo>
                    <a:lnTo>
                      <a:pt x="359" y="237"/>
                    </a:lnTo>
                    <a:lnTo>
                      <a:pt x="367" y="225"/>
                    </a:lnTo>
                    <a:lnTo>
                      <a:pt x="377" y="212"/>
                    </a:lnTo>
                    <a:lnTo>
                      <a:pt x="390" y="196"/>
                    </a:lnTo>
                    <a:lnTo>
                      <a:pt x="404" y="180"/>
                    </a:lnTo>
                    <a:lnTo>
                      <a:pt x="421" y="163"/>
                    </a:lnTo>
                    <a:lnTo>
                      <a:pt x="439" y="145"/>
                    </a:lnTo>
                    <a:lnTo>
                      <a:pt x="459" y="127"/>
                    </a:lnTo>
                    <a:lnTo>
                      <a:pt x="481" y="108"/>
                    </a:lnTo>
                    <a:lnTo>
                      <a:pt x="505" y="91"/>
                    </a:lnTo>
                    <a:lnTo>
                      <a:pt x="531" y="74"/>
                    </a:lnTo>
                    <a:lnTo>
                      <a:pt x="559" y="57"/>
                    </a:lnTo>
                    <a:lnTo>
                      <a:pt x="589" y="43"/>
                    </a:lnTo>
                    <a:lnTo>
                      <a:pt x="620" y="30"/>
                    </a:lnTo>
                    <a:lnTo>
                      <a:pt x="655" y="19"/>
                    </a:lnTo>
                    <a:lnTo>
                      <a:pt x="690" y="10"/>
                    </a:lnTo>
                    <a:lnTo>
                      <a:pt x="728" y="3"/>
                    </a:lnTo>
                    <a:lnTo>
                      <a:pt x="767" y="0"/>
                    </a:lnTo>
                    <a:lnTo>
                      <a:pt x="80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74" name="Freeform 23">
                <a:extLst>
                  <a:ext uri="{FF2B5EF4-FFF2-40B4-BE49-F238E27FC236}">
                    <a16:creationId xmlns:a16="http://schemas.microsoft.com/office/drawing/2014/main" id="{46BB4D83-FC02-FA4B-A396-4C509E77811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64" y="4250"/>
                <a:ext cx="83" cy="27"/>
              </a:xfrm>
              <a:custGeom>
                <a:avLst/>
                <a:gdLst>
                  <a:gd name="T0" fmla="*/ 613 w 916"/>
                  <a:gd name="T1" fmla="*/ 78 h 300"/>
                  <a:gd name="T2" fmla="*/ 561 w 916"/>
                  <a:gd name="T3" fmla="*/ 109 h 300"/>
                  <a:gd name="T4" fmla="*/ 554 w 916"/>
                  <a:gd name="T5" fmla="*/ 165 h 300"/>
                  <a:gd name="T6" fmla="*/ 579 w 916"/>
                  <a:gd name="T7" fmla="*/ 210 h 300"/>
                  <a:gd name="T8" fmla="*/ 665 w 916"/>
                  <a:gd name="T9" fmla="*/ 229 h 300"/>
                  <a:gd name="T10" fmla="*/ 787 w 916"/>
                  <a:gd name="T11" fmla="*/ 223 h 300"/>
                  <a:gd name="T12" fmla="*/ 839 w 916"/>
                  <a:gd name="T13" fmla="*/ 191 h 300"/>
                  <a:gd name="T14" fmla="*/ 846 w 916"/>
                  <a:gd name="T15" fmla="*/ 135 h 300"/>
                  <a:gd name="T16" fmla="*/ 820 w 916"/>
                  <a:gd name="T17" fmla="*/ 90 h 300"/>
                  <a:gd name="T18" fmla="*/ 734 w 916"/>
                  <a:gd name="T19" fmla="*/ 72 h 300"/>
                  <a:gd name="T20" fmla="*/ 153 w 916"/>
                  <a:gd name="T21" fmla="*/ 74 h 300"/>
                  <a:gd name="T22" fmla="*/ 85 w 916"/>
                  <a:gd name="T23" fmla="*/ 99 h 300"/>
                  <a:gd name="T24" fmla="*/ 70 w 916"/>
                  <a:gd name="T25" fmla="*/ 150 h 300"/>
                  <a:gd name="T26" fmla="*/ 85 w 916"/>
                  <a:gd name="T27" fmla="*/ 201 h 300"/>
                  <a:gd name="T28" fmla="*/ 153 w 916"/>
                  <a:gd name="T29" fmla="*/ 227 h 300"/>
                  <a:gd name="T30" fmla="*/ 280 w 916"/>
                  <a:gd name="T31" fmla="*/ 227 h 300"/>
                  <a:gd name="T32" fmla="*/ 348 w 916"/>
                  <a:gd name="T33" fmla="*/ 201 h 300"/>
                  <a:gd name="T34" fmla="*/ 363 w 916"/>
                  <a:gd name="T35" fmla="*/ 150 h 300"/>
                  <a:gd name="T36" fmla="*/ 348 w 916"/>
                  <a:gd name="T37" fmla="*/ 99 h 300"/>
                  <a:gd name="T38" fmla="*/ 280 w 916"/>
                  <a:gd name="T39" fmla="*/ 74 h 300"/>
                  <a:gd name="T40" fmla="*/ 234 w 916"/>
                  <a:gd name="T41" fmla="*/ 0 h 300"/>
                  <a:gd name="T42" fmla="*/ 321 w 916"/>
                  <a:gd name="T43" fmla="*/ 9 h 300"/>
                  <a:gd name="T44" fmla="*/ 400 w 916"/>
                  <a:gd name="T45" fmla="*/ 53 h 300"/>
                  <a:gd name="T46" fmla="*/ 574 w 916"/>
                  <a:gd name="T47" fmla="*/ 17 h 300"/>
                  <a:gd name="T48" fmla="*/ 662 w 916"/>
                  <a:gd name="T49" fmla="*/ 1 h 300"/>
                  <a:gd name="T50" fmla="*/ 732 w 916"/>
                  <a:gd name="T51" fmla="*/ 0 h 300"/>
                  <a:gd name="T52" fmla="*/ 806 w 916"/>
                  <a:gd name="T53" fmla="*/ 10 h 300"/>
                  <a:gd name="T54" fmla="*/ 875 w 916"/>
                  <a:gd name="T55" fmla="*/ 45 h 300"/>
                  <a:gd name="T56" fmla="*/ 914 w 916"/>
                  <a:gd name="T57" fmla="*/ 123 h 300"/>
                  <a:gd name="T58" fmla="*/ 900 w 916"/>
                  <a:gd name="T59" fmla="*/ 223 h 300"/>
                  <a:gd name="T60" fmla="*/ 843 w 916"/>
                  <a:gd name="T61" fmla="*/ 277 h 300"/>
                  <a:gd name="T62" fmla="*/ 768 w 916"/>
                  <a:gd name="T63" fmla="*/ 297 h 300"/>
                  <a:gd name="T64" fmla="*/ 699 w 916"/>
                  <a:gd name="T65" fmla="*/ 300 h 300"/>
                  <a:gd name="T66" fmla="*/ 632 w 916"/>
                  <a:gd name="T67" fmla="*/ 297 h 300"/>
                  <a:gd name="T68" fmla="*/ 557 w 916"/>
                  <a:gd name="T69" fmla="*/ 277 h 300"/>
                  <a:gd name="T70" fmla="*/ 500 w 916"/>
                  <a:gd name="T71" fmla="*/ 224 h 300"/>
                  <a:gd name="T72" fmla="*/ 485 w 916"/>
                  <a:gd name="T73" fmla="*/ 137 h 300"/>
                  <a:gd name="T74" fmla="*/ 432 w 916"/>
                  <a:gd name="T75" fmla="*/ 150 h 300"/>
                  <a:gd name="T76" fmla="*/ 405 w 916"/>
                  <a:gd name="T77" fmla="*/ 241 h 300"/>
                  <a:gd name="T78" fmla="*/ 342 w 916"/>
                  <a:gd name="T79" fmla="*/ 284 h 300"/>
                  <a:gd name="T80" fmla="*/ 266 w 916"/>
                  <a:gd name="T81" fmla="*/ 298 h 300"/>
                  <a:gd name="T82" fmla="*/ 201 w 916"/>
                  <a:gd name="T83" fmla="*/ 299 h 300"/>
                  <a:gd name="T84" fmla="*/ 129 w 916"/>
                  <a:gd name="T85" fmla="*/ 294 h 300"/>
                  <a:gd name="T86" fmla="*/ 57 w 916"/>
                  <a:gd name="T87" fmla="*/ 267 h 300"/>
                  <a:gd name="T88" fmla="*/ 7 w 916"/>
                  <a:gd name="T89" fmla="*/ 202 h 300"/>
                  <a:gd name="T90" fmla="*/ 7 w 916"/>
                  <a:gd name="T91" fmla="*/ 98 h 300"/>
                  <a:gd name="T92" fmla="*/ 57 w 916"/>
                  <a:gd name="T93" fmla="*/ 33 h 300"/>
                  <a:gd name="T94" fmla="*/ 129 w 916"/>
                  <a:gd name="T95" fmla="*/ 6 h 300"/>
                  <a:gd name="T96" fmla="*/ 201 w 916"/>
                  <a:gd name="T97" fmla="*/ 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16" h="300">
                    <a:moveTo>
                      <a:pt x="699" y="71"/>
                    </a:moveTo>
                    <a:lnTo>
                      <a:pt x="665" y="72"/>
                    </a:lnTo>
                    <a:lnTo>
                      <a:pt x="636" y="74"/>
                    </a:lnTo>
                    <a:lnTo>
                      <a:pt x="613" y="78"/>
                    </a:lnTo>
                    <a:lnTo>
                      <a:pt x="594" y="83"/>
                    </a:lnTo>
                    <a:lnTo>
                      <a:pt x="579" y="90"/>
                    </a:lnTo>
                    <a:lnTo>
                      <a:pt x="569" y="99"/>
                    </a:lnTo>
                    <a:lnTo>
                      <a:pt x="561" y="109"/>
                    </a:lnTo>
                    <a:lnTo>
                      <a:pt x="556" y="122"/>
                    </a:lnTo>
                    <a:lnTo>
                      <a:pt x="554" y="135"/>
                    </a:lnTo>
                    <a:lnTo>
                      <a:pt x="553" y="150"/>
                    </a:lnTo>
                    <a:lnTo>
                      <a:pt x="554" y="165"/>
                    </a:lnTo>
                    <a:lnTo>
                      <a:pt x="556" y="179"/>
                    </a:lnTo>
                    <a:lnTo>
                      <a:pt x="561" y="191"/>
                    </a:lnTo>
                    <a:lnTo>
                      <a:pt x="569" y="201"/>
                    </a:lnTo>
                    <a:lnTo>
                      <a:pt x="579" y="210"/>
                    </a:lnTo>
                    <a:lnTo>
                      <a:pt x="594" y="216"/>
                    </a:lnTo>
                    <a:lnTo>
                      <a:pt x="613" y="223"/>
                    </a:lnTo>
                    <a:lnTo>
                      <a:pt x="636" y="227"/>
                    </a:lnTo>
                    <a:lnTo>
                      <a:pt x="665" y="229"/>
                    </a:lnTo>
                    <a:lnTo>
                      <a:pt x="699" y="230"/>
                    </a:lnTo>
                    <a:lnTo>
                      <a:pt x="734" y="229"/>
                    </a:lnTo>
                    <a:lnTo>
                      <a:pt x="763" y="227"/>
                    </a:lnTo>
                    <a:lnTo>
                      <a:pt x="787" y="223"/>
                    </a:lnTo>
                    <a:lnTo>
                      <a:pt x="805" y="216"/>
                    </a:lnTo>
                    <a:lnTo>
                      <a:pt x="820" y="210"/>
                    </a:lnTo>
                    <a:lnTo>
                      <a:pt x="831" y="201"/>
                    </a:lnTo>
                    <a:lnTo>
                      <a:pt x="839" y="191"/>
                    </a:lnTo>
                    <a:lnTo>
                      <a:pt x="843" y="179"/>
                    </a:lnTo>
                    <a:lnTo>
                      <a:pt x="846" y="165"/>
                    </a:lnTo>
                    <a:lnTo>
                      <a:pt x="847" y="150"/>
                    </a:lnTo>
                    <a:lnTo>
                      <a:pt x="846" y="135"/>
                    </a:lnTo>
                    <a:lnTo>
                      <a:pt x="843" y="122"/>
                    </a:lnTo>
                    <a:lnTo>
                      <a:pt x="839" y="109"/>
                    </a:lnTo>
                    <a:lnTo>
                      <a:pt x="831" y="99"/>
                    </a:lnTo>
                    <a:lnTo>
                      <a:pt x="820" y="90"/>
                    </a:lnTo>
                    <a:lnTo>
                      <a:pt x="805" y="83"/>
                    </a:lnTo>
                    <a:lnTo>
                      <a:pt x="787" y="78"/>
                    </a:lnTo>
                    <a:lnTo>
                      <a:pt x="763" y="74"/>
                    </a:lnTo>
                    <a:lnTo>
                      <a:pt x="734" y="72"/>
                    </a:lnTo>
                    <a:lnTo>
                      <a:pt x="699" y="71"/>
                    </a:lnTo>
                    <a:close/>
                    <a:moveTo>
                      <a:pt x="216" y="71"/>
                    </a:moveTo>
                    <a:lnTo>
                      <a:pt x="182" y="72"/>
                    </a:lnTo>
                    <a:lnTo>
                      <a:pt x="153" y="74"/>
                    </a:lnTo>
                    <a:lnTo>
                      <a:pt x="130" y="78"/>
                    </a:lnTo>
                    <a:lnTo>
                      <a:pt x="111" y="83"/>
                    </a:lnTo>
                    <a:lnTo>
                      <a:pt x="96" y="90"/>
                    </a:lnTo>
                    <a:lnTo>
                      <a:pt x="85" y="99"/>
                    </a:lnTo>
                    <a:lnTo>
                      <a:pt x="78" y="109"/>
                    </a:lnTo>
                    <a:lnTo>
                      <a:pt x="73" y="122"/>
                    </a:lnTo>
                    <a:lnTo>
                      <a:pt x="70" y="135"/>
                    </a:lnTo>
                    <a:lnTo>
                      <a:pt x="70" y="150"/>
                    </a:lnTo>
                    <a:lnTo>
                      <a:pt x="70" y="165"/>
                    </a:lnTo>
                    <a:lnTo>
                      <a:pt x="73" y="179"/>
                    </a:lnTo>
                    <a:lnTo>
                      <a:pt x="78" y="191"/>
                    </a:lnTo>
                    <a:lnTo>
                      <a:pt x="85" y="201"/>
                    </a:lnTo>
                    <a:lnTo>
                      <a:pt x="96" y="210"/>
                    </a:lnTo>
                    <a:lnTo>
                      <a:pt x="111" y="216"/>
                    </a:lnTo>
                    <a:lnTo>
                      <a:pt x="130" y="223"/>
                    </a:lnTo>
                    <a:lnTo>
                      <a:pt x="153" y="227"/>
                    </a:lnTo>
                    <a:lnTo>
                      <a:pt x="182" y="229"/>
                    </a:lnTo>
                    <a:lnTo>
                      <a:pt x="216" y="230"/>
                    </a:lnTo>
                    <a:lnTo>
                      <a:pt x="250" y="229"/>
                    </a:lnTo>
                    <a:lnTo>
                      <a:pt x="280" y="227"/>
                    </a:lnTo>
                    <a:lnTo>
                      <a:pt x="304" y="223"/>
                    </a:lnTo>
                    <a:lnTo>
                      <a:pt x="322" y="216"/>
                    </a:lnTo>
                    <a:lnTo>
                      <a:pt x="337" y="210"/>
                    </a:lnTo>
                    <a:lnTo>
                      <a:pt x="348" y="201"/>
                    </a:lnTo>
                    <a:lnTo>
                      <a:pt x="355" y="191"/>
                    </a:lnTo>
                    <a:lnTo>
                      <a:pt x="360" y="179"/>
                    </a:lnTo>
                    <a:lnTo>
                      <a:pt x="363" y="165"/>
                    </a:lnTo>
                    <a:lnTo>
                      <a:pt x="363" y="150"/>
                    </a:lnTo>
                    <a:lnTo>
                      <a:pt x="363" y="135"/>
                    </a:lnTo>
                    <a:lnTo>
                      <a:pt x="360" y="122"/>
                    </a:lnTo>
                    <a:lnTo>
                      <a:pt x="355" y="109"/>
                    </a:lnTo>
                    <a:lnTo>
                      <a:pt x="348" y="99"/>
                    </a:lnTo>
                    <a:lnTo>
                      <a:pt x="337" y="90"/>
                    </a:lnTo>
                    <a:lnTo>
                      <a:pt x="322" y="83"/>
                    </a:lnTo>
                    <a:lnTo>
                      <a:pt x="304" y="78"/>
                    </a:lnTo>
                    <a:lnTo>
                      <a:pt x="280" y="74"/>
                    </a:lnTo>
                    <a:lnTo>
                      <a:pt x="250" y="72"/>
                    </a:lnTo>
                    <a:lnTo>
                      <a:pt x="216" y="71"/>
                    </a:lnTo>
                    <a:close/>
                    <a:moveTo>
                      <a:pt x="216" y="0"/>
                    </a:moveTo>
                    <a:lnTo>
                      <a:pt x="234" y="0"/>
                    </a:lnTo>
                    <a:lnTo>
                      <a:pt x="254" y="1"/>
                    </a:lnTo>
                    <a:lnTo>
                      <a:pt x="276" y="2"/>
                    </a:lnTo>
                    <a:lnTo>
                      <a:pt x="298" y="5"/>
                    </a:lnTo>
                    <a:lnTo>
                      <a:pt x="321" y="9"/>
                    </a:lnTo>
                    <a:lnTo>
                      <a:pt x="343" y="17"/>
                    </a:lnTo>
                    <a:lnTo>
                      <a:pt x="364" y="26"/>
                    </a:lnTo>
                    <a:lnTo>
                      <a:pt x="383" y="37"/>
                    </a:lnTo>
                    <a:lnTo>
                      <a:pt x="400" y="53"/>
                    </a:lnTo>
                    <a:lnTo>
                      <a:pt x="516" y="53"/>
                    </a:lnTo>
                    <a:lnTo>
                      <a:pt x="533" y="37"/>
                    </a:lnTo>
                    <a:lnTo>
                      <a:pt x="553" y="26"/>
                    </a:lnTo>
                    <a:lnTo>
                      <a:pt x="574" y="17"/>
                    </a:lnTo>
                    <a:lnTo>
                      <a:pt x="596" y="9"/>
                    </a:lnTo>
                    <a:lnTo>
                      <a:pt x="618" y="5"/>
                    </a:lnTo>
                    <a:lnTo>
                      <a:pt x="640" y="2"/>
                    </a:lnTo>
                    <a:lnTo>
                      <a:pt x="662" y="1"/>
                    </a:lnTo>
                    <a:lnTo>
                      <a:pt x="682" y="0"/>
                    </a:lnTo>
                    <a:lnTo>
                      <a:pt x="699" y="0"/>
                    </a:lnTo>
                    <a:lnTo>
                      <a:pt x="715" y="0"/>
                    </a:lnTo>
                    <a:lnTo>
                      <a:pt x="732" y="0"/>
                    </a:lnTo>
                    <a:lnTo>
                      <a:pt x="749" y="1"/>
                    </a:lnTo>
                    <a:lnTo>
                      <a:pt x="768" y="3"/>
                    </a:lnTo>
                    <a:lnTo>
                      <a:pt x="787" y="6"/>
                    </a:lnTo>
                    <a:lnTo>
                      <a:pt x="806" y="10"/>
                    </a:lnTo>
                    <a:lnTo>
                      <a:pt x="825" y="16"/>
                    </a:lnTo>
                    <a:lnTo>
                      <a:pt x="843" y="24"/>
                    </a:lnTo>
                    <a:lnTo>
                      <a:pt x="860" y="33"/>
                    </a:lnTo>
                    <a:lnTo>
                      <a:pt x="875" y="45"/>
                    </a:lnTo>
                    <a:lnTo>
                      <a:pt x="889" y="59"/>
                    </a:lnTo>
                    <a:lnTo>
                      <a:pt x="900" y="77"/>
                    </a:lnTo>
                    <a:lnTo>
                      <a:pt x="908" y="98"/>
                    </a:lnTo>
                    <a:lnTo>
                      <a:pt x="914" y="123"/>
                    </a:lnTo>
                    <a:lnTo>
                      <a:pt x="916" y="150"/>
                    </a:lnTo>
                    <a:lnTo>
                      <a:pt x="914" y="178"/>
                    </a:lnTo>
                    <a:lnTo>
                      <a:pt x="908" y="202"/>
                    </a:lnTo>
                    <a:lnTo>
                      <a:pt x="900" y="223"/>
                    </a:lnTo>
                    <a:lnTo>
                      <a:pt x="889" y="241"/>
                    </a:lnTo>
                    <a:lnTo>
                      <a:pt x="875" y="255"/>
                    </a:lnTo>
                    <a:lnTo>
                      <a:pt x="860" y="267"/>
                    </a:lnTo>
                    <a:lnTo>
                      <a:pt x="843" y="277"/>
                    </a:lnTo>
                    <a:lnTo>
                      <a:pt x="825" y="285"/>
                    </a:lnTo>
                    <a:lnTo>
                      <a:pt x="806" y="290"/>
                    </a:lnTo>
                    <a:lnTo>
                      <a:pt x="787" y="294"/>
                    </a:lnTo>
                    <a:lnTo>
                      <a:pt x="768" y="297"/>
                    </a:lnTo>
                    <a:lnTo>
                      <a:pt x="749" y="298"/>
                    </a:lnTo>
                    <a:lnTo>
                      <a:pt x="732" y="299"/>
                    </a:lnTo>
                    <a:lnTo>
                      <a:pt x="715" y="299"/>
                    </a:lnTo>
                    <a:lnTo>
                      <a:pt x="699" y="300"/>
                    </a:lnTo>
                    <a:lnTo>
                      <a:pt x="685" y="299"/>
                    </a:lnTo>
                    <a:lnTo>
                      <a:pt x="668" y="299"/>
                    </a:lnTo>
                    <a:lnTo>
                      <a:pt x="650" y="298"/>
                    </a:lnTo>
                    <a:lnTo>
                      <a:pt x="632" y="297"/>
                    </a:lnTo>
                    <a:lnTo>
                      <a:pt x="613" y="294"/>
                    </a:lnTo>
                    <a:lnTo>
                      <a:pt x="593" y="290"/>
                    </a:lnTo>
                    <a:lnTo>
                      <a:pt x="575" y="285"/>
                    </a:lnTo>
                    <a:lnTo>
                      <a:pt x="557" y="277"/>
                    </a:lnTo>
                    <a:lnTo>
                      <a:pt x="540" y="267"/>
                    </a:lnTo>
                    <a:lnTo>
                      <a:pt x="524" y="255"/>
                    </a:lnTo>
                    <a:lnTo>
                      <a:pt x="511" y="241"/>
                    </a:lnTo>
                    <a:lnTo>
                      <a:pt x="500" y="224"/>
                    </a:lnTo>
                    <a:lnTo>
                      <a:pt x="491" y="202"/>
                    </a:lnTo>
                    <a:lnTo>
                      <a:pt x="486" y="179"/>
                    </a:lnTo>
                    <a:lnTo>
                      <a:pt x="484" y="150"/>
                    </a:lnTo>
                    <a:lnTo>
                      <a:pt x="485" y="137"/>
                    </a:lnTo>
                    <a:lnTo>
                      <a:pt x="486" y="125"/>
                    </a:lnTo>
                    <a:lnTo>
                      <a:pt x="430" y="125"/>
                    </a:lnTo>
                    <a:lnTo>
                      <a:pt x="432" y="137"/>
                    </a:lnTo>
                    <a:lnTo>
                      <a:pt x="432" y="150"/>
                    </a:lnTo>
                    <a:lnTo>
                      <a:pt x="430" y="179"/>
                    </a:lnTo>
                    <a:lnTo>
                      <a:pt x="425" y="202"/>
                    </a:lnTo>
                    <a:lnTo>
                      <a:pt x="416" y="224"/>
                    </a:lnTo>
                    <a:lnTo>
                      <a:pt x="405" y="241"/>
                    </a:lnTo>
                    <a:lnTo>
                      <a:pt x="392" y="255"/>
                    </a:lnTo>
                    <a:lnTo>
                      <a:pt x="377" y="267"/>
                    </a:lnTo>
                    <a:lnTo>
                      <a:pt x="360" y="277"/>
                    </a:lnTo>
                    <a:lnTo>
                      <a:pt x="342" y="284"/>
                    </a:lnTo>
                    <a:lnTo>
                      <a:pt x="323" y="290"/>
                    </a:lnTo>
                    <a:lnTo>
                      <a:pt x="304" y="294"/>
                    </a:lnTo>
                    <a:lnTo>
                      <a:pt x="285" y="296"/>
                    </a:lnTo>
                    <a:lnTo>
                      <a:pt x="266" y="298"/>
                    </a:lnTo>
                    <a:lnTo>
                      <a:pt x="248" y="299"/>
                    </a:lnTo>
                    <a:lnTo>
                      <a:pt x="231" y="299"/>
                    </a:lnTo>
                    <a:lnTo>
                      <a:pt x="216" y="299"/>
                    </a:lnTo>
                    <a:lnTo>
                      <a:pt x="201" y="299"/>
                    </a:lnTo>
                    <a:lnTo>
                      <a:pt x="185" y="299"/>
                    </a:lnTo>
                    <a:lnTo>
                      <a:pt x="167" y="298"/>
                    </a:lnTo>
                    <a:lnTo>
                      <a:pt x="148" y="296"/>
                    </a:lnTo>
                    <a:lnTo>
                      <a:pt x="129" y="294"/>
                    </a:lnTo>
                    <a:lnTo>
                      <a:pt x="110" y="290"/>
                    </a:lnTo>
                    <a:lnTo>
                      <a:pt x="91" y="284"/>
                    </a:lnTo>
                    <a:lnTo>
                      <a:pt x="73" y="277"/>
                    </a:lnTo>
                    <a:lnTo>
                      <a:pt x="57" y="267"/>
                    </a:lnTo>
                    <a:lnTo>
                      <a:pt x="41" y="255"/>
                    </a:lnTo>
                    <a:lnTo>
                      <a:pt x="27" y="240"/>
                    </a:lnTo>
                    <a:lnTo>
                      <a:pt x="16" y="223"/>
                    </a:lnTo>
                    <a:lnTo>
                      <a:pt x="7" y="202"/>
                    </a:lnTo>
                    <a:lnTo>
                      <a:pt x="2" y="178"/>
                    </a:lnTo>
                    <a:lnTo>
                      <a:pt x="0" y="150"/>
                    </a:lnTo>
                    <a:lnTo>
                      <a:pt x="2" y="122"/>
                    </a:lnTo>
                    <a:lnTo>
                      <a:pt x="7" y="98"/>
                    </a:lnTo>
                    <a:lnTo>
                      <a:pt x="16" y="77"/>
                    </a:lnTo>
                    <a:lnTo>
                      <a:pt x="27" y="59"/>
                    </a:lnTo>
                    <a:lnTo>
                      <a:pt x="41" y="45"/>
                    </a:lnTo>
                    <a:lnTo>
                      <a:pt x="57" y="33"/>
                    </a:lnTo>
                    <a:lnTo>
                      <a:pt x="73" y="23"/>
                    </a:lnTo>
                    <a:lnTo>
                      <a:pt x="91" y="16"/>
                    </a:lnTo>
                    <a:lnTo>
                      <a:pt x="110" y="10"/>
                    </a:lnTo>
                    <a:lnTo>
                      <a:pt x="129" y="6"/>
                    </a:lnTo>
                    <a:lnTo>
                      <a:pt x="148" y="3"/>
                    </a:lnTo>
                    <a:lnTo>
                      <a:pt x="167" y="1"/>
                    </a:lnTo>
                    <a:lnTo>
                      <a:pt x="185" y="0"/>
                    </a:lnTo>
                    <a:lnTo>
                      <a:pt x="201" y="0"/>
                    </a:lnTo>
                    <a:lnTo>
                      <a:pt x="2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75" name="Freeform 24">
                <a:extLst>
                  <a:ext uri="{FF2B5EF4-FFF2-40B4-BE49-F238E27FC236}">
                    <a16:creationId xmlns:a16="http://schemas.microsoft.com/office/drawing/2014/main" id="{9D3F9A29-D560-5742-9F82-8F7F0DAD5AB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97" y="4335"/>
                <a:ext cx="217" cy="124"/>
              </a:xfrm>
              <a:custGeom>
                <a:avLst/>
                <a:gdLst>
                  <a:gd name="T0" fmla="*/ 1796 w 2393"/>
                  <a:gd name="T1" fmla="*/ 704 h 1360"/>
                  <a:gd name="T2" fmla="*/ 1761 w 2393"/>
                  <a:gd name="T3" fmla="*/ 720 h 1360"/>
                  <a:gd name="T4" fmla="*/ 1590 w 2393"/>
                  <a:gd name="T5" fmla="*/ 904 h 1360"/>
                  <a:gd name="T6" fmla="*/ 1882 w 2393"/>
                  <a:gd name="T7" fmla="*/ 733 h 1360"/>
                  <a:gd name="T8" fmla="*/ 1851 w 2393"/>
                  <a:gd name="T9" fmla="*/ 709 h 1360"/>
                  <a:gd name="T10" fmla="*/ 1814 w 2393"/>
                  <a:gd name="T11" fmla="*/ 702 h 1360"/>
                  <a:gd name="T12" fmla="*/ 1831 w 2393"/>
                  <a:gd name="T13" fmla="*/ 20 h 1360"/>
                  <a:gd name="T14" fmla="*/ 1950 w 2393"/>
                  <a:gd name="T15" fmla="*/ 61 h 1360"/>
                  <a:gd name="T16" fmla="*/ 2057 w 2393"/>
                  <a:gd name="T17" fmla="*/ 121 h 1360"/>
                  <a:gd name="T18" fmla="*/ 2154 w 2393"/>
                  <a:gd name="T19" fmla="*/ 196 h 1360"/>
                  <a:gd name="T20" fmla="*/ 2235 w 2393"/>
                  <a:gd name="T21" fmla="*/ 286 h 1360"/>
                  <a:gd name="T22" fmla="*/ 2301 w 2393"/>
                  <a:gd name="T23" fmla="*/ 388 h 1360"/>
                  <a:gd name="T24" fmla="*/ 2352 w 2393"/>
                  <a:gd name="T25" fmla="*/ 501 h 1360"/>
                  <a:gd name="T26" fmla="*/ 2382 w 2393"/>
                  <a:gd name="T27" fmla="*/ 622 h 1360"/>
                  <a:gd name="T28" fmla="*/ 2393 w 2393"/>
                  <a:gd name="T29" fmla="*/ 748 h 1360"/>
                  <a:gd name="T30" fmla="*/ 2390 w 2393"/>
                  <a:gd name="T31" fmla="*/ 1230 h 1360"/>
                  <a:gd name="T32" fmla="*/ 2370 w 2393"/>
                  <a:gd name="T33" fmla="*/ 1282 h 1360"/>
                  <a:gd name="T34" fmla="*/ 2335 w 2393"/>
                  <a:gd name="T35" fmla="*/ 1324 h 1360"/>
                  <a:gd name="T36" fmla="*/ 2286 w 2393"/>
                  <a:gd name="T37" fmla="*/ 1351 h 1360"/>
                  <a:gd name="T38" fmla="*/ 2230 w 2393"/>
                  <a:gd name="T39" fmla="*/ 1360 h 1360"/>
                  <a:gd name="T40" fmla="*/ 129 w 2393"/>
                  <a:gd name="T41" fmla="*/ 1358 h 1360"/>
                  <a:gd name="T42" fmla="*/ 77 w 2393"/>
                  <a:gd name="T43" fmla="*/ 1339 h 1360"/>
                  <a:gd name="T44" fmla="*/ 36 w 2393"/>
                  <a:gd name="T45" fmla="*/ 1304 h 1360"/>
                  <a:gd name="T46" fmla="*/ 10 w 2393"/>
                  <a:gd name="T47" fmla="*/ 1256 h 1360"/>
                  <a:gd name="T48" fmla="*/ 0 w 2393"/>
                  <a:gd name="T49" fmla="*/ 1200 h 1360"/>
                  <a:gd name="T50" fmla="*/ 3 w 2393"/>
                  <a:gd name="T51" fmla="*/ 684 h 1360"/>
                  <a:gd name="T52" fmla="*/ 23 w 2393"/>
                  <a:gd name="T53" fmla="*/ 561 h 1360"/>
                  <a:gd name="T54" fmla="*/ 63 w 2393"/>
                  <a:gd name="T55" fmla="*/ 443 h 1360"/>
                  <a:gd name="T56" fmla="*/ 122 w 2393"/>
                  <a:gd name="T57" fmla="*/ 336 h 1360"/>
                  <a:gd name="T58" fmla="*/ 195 w 2393"/>
                  <a:gd name="T59" fmla="*/ 240 h 1360"/>
                  <a:gd name="T60" fmla="*/ 283 w 2393"/>
                  <a:gd name="T61" fmla="*/ 157 h 1360"/>
                  <a:gd name="T62" fmla="*/ 385 w 2393"/>
                  <a:gd name="T63" fmla="*/ 89 h 1360"/>
                  <a:gd name="T64" fmla="*/ 498 w 2393"/>
                  <a:gd name="T65" fmla="*/ 38 h 1360"/>
                  <a:gd name="T66" fmla="*/ 640 w 2393"/>
                  <a:gd name="T67" fmla="*/ 0 h 1360"/>
                  <a:gd name="T68" fmla="*/ 1748 w 2393"/>
                  <a:gd name="T69" fmla="*/ 0 h 1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393" h="1360">
                    <a:moveTo>
                      <a:pt x="1814" y="702"/>
                    </a:moveTo>
                    <a:lnTo>
                      <a:pt x="1796" y="704"/>
                    </a:lnTo>
                    <a:lnTo>
                      <a:pt x="1778" y="709"/>
                    </a:lnTo>
                    <a:lnTo>
                      <a:pt x="1761" y="720"/>
                    </a:lnTo>
                    <a:lnTo>
                      <a:pt x="1746" y="733"/>
                    </a:lnTo>
                    <a:lnTo>
                      <a:pt x="1590" y="904"/>
                    </a:lnTo>
                    <a:lnTo>
                      <a:pt x="2038" y="904"/>
                    </a:lnTo>
                    <a:lnTo>
                      <a:pt x="1882" y="733"/>
                    </a:lnTo>
                    <a:lnTo>
                      <a:pt x="1867" y="719"/>
                    </a:lnTo>
                    <a:lnTo>
                      <a:pt x="1851" y="709"/>
                    </a:lnTo>
                    <a:lnTo>
                      <a:pt x="1833" y="703"/>
                    </a:lnTo>
                    <a:lnTo>
                      <a:pt x="1814" y="702"/>
                    </a:lnTo>
                    <a:close/>
                    <a:moveTo>
                      <a:pt x="1748" y="0"/>
                    </a:moveTo>
                    <a:lnTo>
                      <a:pt x="1831" y="20"/>
                    </a:lnTo>
                    <a:lnTo>
                      <a:pt x="1892" y="38"/>
                    </a:lnTo>
                    <a:lnTo>
                      <a:pt x="1950" y="61"/>
                    </a:lnTo>
                    <a:lnTo>
                      <a:pt x="2005" y="88"/>
                    </a:lnTo>
                    <a:lnTo>
                      <a:pt x="2057" y="121"/>
                    </a:lnTo>
                    <a:lnTo>
                      <a:pt x="2107" y="157"/>
                    </a:lnTo>
                    <a:lnTo>
                      <a:pt x="2154" y="196"/>
                    </a:lnTo>
                    <a:lnTo>
                      <a:pt x="2196" y="239"/>
                    </a:lnTo>
                    <a:lnTo>
                      <a:pt x="2235" y="286"/>
                    </a:lnTo>
                    <a:lnTo>
                      <a:pt x="2270" y="336"/>
                    </a:lnTo>
                    <a:lnTo>
                      <a:pt x="2301" y="388"/>
                    </a:lnTo>
                    <a:lnTo>
                      <a:pt x="2328" y="443"/>
                    </a:lnTo>
                    <a:lnTo>
                      <a:pt x="2352" y="501"/>
                    </a:lnTo>
                    <a:lnTo>
                      <a:pt x="2369" y="561"/>
                    </a:lnTo>
                    <a:lnTo>
                      <a:pt x="2382" y="622"/>
                    </a:lnTo>
                    <a:lnTo>
                      <a:pt x="2390" y="684"/>
                    </a:lnTo>
                    <a:lnTo>
                      <a:pt x="2393" y="748"/>
                    </a:lnTo>
                    <a:lnTo>
                      <a:pt x="2393" y="1200"/>
                    </a:lnTo>
                    <a:lnTo>
                      <a:pt x="2390" y="1230"/>
                    </a:lnTo>
                    <a:lnTo>
                      <a:pt x="2383" y="1256"/>
                    </a:lnTo>
                    <a:lnTo>
                      <a:pt x="2370" y="1282"/>
                    </a:lnTo>
                    <a:lnTo>
                      <a:pt x="2354" y="1304"/>
                    </a:lnTo>
                    <a:lnTo>
                      <a:pt x="2335" y="1324"/>
                    </a:lnTo>
                    <a:lnTo>
                      <a:pt x="2311" y="1339"/>
                    </a:lnTo>
                    <a:lnTo>
                      <a:pt x="2286" y="1351"/>
                    </a:lnTo>
                    <a:lnTo>
                      <a:pt x="2259" y="1358"/>
                    </a:lnTo>
                    <a:lnTo>
                      <a:pt x="2230" y="1360"/>
                    </a:lnTo>
                    <a:lnTo>
                      <a:pt x="157" y="1360"/>
                    </a:lnTo>
                    <a:lnTo>
                      <a:pt x="129" y="1358"/>
                    </a:lnTo>
                    <a:lnTo>
                      <a:pt x="101" y="1351"/>
                    </a:lnTo>
                    <a:lnTo>
                      <a:pt x="77" y="1339"/>
                    </a:lnTo>
                    <a:lnTo>
                      <a:pt x="55" y="1324"/>
                    </a:lnTo>
                    <a:lnTo>
                      <a:pt x="36" y="1304"/>
                    </a:lnTo>
                    <a:lnTo>
                      <a:pt x="21" y="1282"/>
                    </a:lnTo>
                    <a:lnTo>
                      <a:pt x="10" y="1256"/>
                    </a:lnTo>
                    <a:lnTo>
                      <a:pt x="3" y="1230"/>
                    </a:lnTo>
                    <a:lnTo>
                      <a:pt x="0" y="1200"/>
                    </a:lnTo>
                    <a:lnTo>
                      <a:pt x="0" y="748"/>
                    </a:lnTo>
                    <a:lnTo>
                      <a:pt x="3" y="684"/>
                    </a:lnTo>
                    <a:lnTo>
                      <a:pt x="11" y="622"/>
                    </a:lnTo>
                    <a:lnTo>
                      <a:pt x="23" y="561"/>
                    </a:lnTo>
                    <a:lnTo>
                      <a:pt x="41" y="501"/>
                    </a:lnTo>
                    <a:lnTo>
                      <a:pt x="63" y="443"/>
                    </a:lnTo>
                    <a:lnTo>
                      <a:pt x="90" y="389"/>
                    </a:lnTo>
                    <a:lnTo>
                      <a:pt x="122" y="336"/>
                    </a:lnTo>
                    <a:lnTo>
                      <a:pt x="156" y="286"/>
                    </a:lnTo>
                    <a:lnTo>
                      <a:pt x="195" y="240"/>
                    </a:lnTo>
                    <a:lnTo>
                      <a:pt x="237" y="196"/>
                    </a:lnTo>
                    <a:lnTo>
                      <a:pt x="283" y="157"/>
                    </a:lnTo>
                    <a:lnTo>
                      <a:pt x="332" y="121"/>
                    </a:lnTo>
                    <a:lnTo>
                      <a:pt x="385" y="89"/>
                    </a:lnTo>
                    <a:lnTo>
                      <a:pt x="440" y="62"/>
                    </a:lnTo>
                    <a:lnTo>
                      <a:pt x="498" y="38"/>
                    </a:lnTo>
                    <a:lnTo>
                      <a:pt x="559" y="20"/>
                    </a:lnTo>
                    <a:lnTo>
                      <a:pt x="640" y="0"/>
                    </a:lnTo>
                    <a:lnTo>
                      <a:pt x="1193" y="1280"/>
                    </a:lnTo>
                    <a:lnTo>
                      <a:pt x="174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76" name="Freeform 25">
                <a:extLst>
                  <a:ext uri="{FF2B5EF4-FFF2-40B4-BE49-F238E27FC236}">
                    <a16:creationId xmlns:a16="http://schemas.microsoft.com/office/drawing/2014/main" id="{C44617BC-841C-2E4E-8F4B-0AC1C0637B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89" y="4347"/>
                <a:ext cx="34" cy="83"/>
              </a:xfrm>
              <a:custGeom>
                <a:avLst/>
                <a:gdLst>
                  <a:gd name="T0" fmla="*/ 135 w 373"/>
                  <a:gd name="T1" fmla="*/ 0 h 915"/>
                  <a:gd name="T2" fmla="*/ 237 w 373"/>
                  <a:gd name="T3" fmla="*/ 0 h 915"/>
                  <a:gd name="T4" fmla="*/ 258 w 373"/>
                  <a:gd name="T5" fmla="*/ 2 h 915"/>
                  <a:gd name="T6" fmla="*/ 278 w 373"/>
                  <a:gd name="T7" fmla="*/ 9 h 915"/>
                  <a:gd name="T8" fmla="*/ 295 w 373"/>
                  <a:gd name="T9" fmla="*/ 21 h 915"/>
                  <a:gd name="T10" fmla="*/ 310 w 373"/>
                  <a:gd name="T11" fmla="*/ 36 h 915"/>
                  <a:gd name="T12" fmla="*/ 321 w 373"/>
                  <a:gd name="T13" fmla="*/ 53 h 915"/>
                  <a:gd name="T14" fmla="*/ 328 w 373"/>
                  <a:gd name="T15" fmla="*/ 74 h 915"/>
                  <a:gd name="T16" fmla="*/ 366 w 373"/>
                  <a:gd name="T17" fmla="*/ 234 h 915"/>
                  <a:gd name="T18" fmla="*/ 368 w 373"/>
                  <a:gd name="T19" fmla="*/ 257 h 915"/>
                  <a:gd name="T20" fmla="*/ 365 w 373"/>
                  <a:gd name="T21" fmla="*/ 281 h 915"/>
                  <a:gd name="T22" fmla="*/ 357 w 373"/>
                  <a:gd name="T23" fmla="*/ 301 h 915"/>
                  <a:gd name="T24" fmla="*/ 345 w 373"/>
                  <a:gd name="T25" fmla="*/ 319 h 915"/>
                  <a:gd name="T26" fmla="*/ 329 w 373"/>
                  <a:gd name="T27" fmla="*/ 334 h 915"/>
                  <a:gd name="T28" fmla="*/ 309 w 373"/>
                  <a:gd name="T29" fmla="*/ 345 h 915"/>
                  <a:gd name="T30" fmla="*/ 287 w 373"/>
                  <a:gd name="T31" fmla="*/ 351 h 915"/>
                  <a:gd name="T32" fmla="*/ 373 w 373"/>
                  <a:gd name="T33" fmla="*/ 438 h 915"/>
                  <a:gd name="T34" fmla="*/ 187 w 373"/>
                  <a:gd name="T35" fmla="*/ 915 h 915"/>
                  <a:gd name="T36" fmla="*/ 0 w 373"/>
                  <a:gd name="T37" fmla="*/ 438 h 915"/>
                  <a:gd name="T38" fmla="*/ 85 w 373"/>
                  <a:gd name="T39" fmla="*/ 351 h 915"/>
                  <a:gd name="T40" fmla="*/ 63 w 373"/>
                  <a:gd name="T41" fmla="*/ 345 h 915"/>
                  <a:gd name="T42" fmla="*/ 44 w 373"/>
                  <a:gd name="T43" fmla="*/ 334 h 915"/>
                  <a:gd name="T44" fmla="*/ 27 w 373"/>
                  <a:gd name="T45" fmla="*/ 319 h 915"/>
                  <a:gd name="T46" fmla="*/ 15 w 373"/>
                  <a:gd name="T47" fmla="*/ 301 h 915"/>
                  <a:gd name="T48" fmla="*/ 7 w 373"/>
                  <a:gd name="T49" fmla="*/ 281 h 915"/>
                  <a:gd name="T50" fmla="*/ 4 w 373"/>
                  <a:gd name="T51" fmla="*/ 257 h 915"/>
                  <a:gd name="T52" fmla="*/ 6 w 373"/>
                  <a:gd name="T53" fmla="*/ 234 h 915"/>
                  <a:gd name="T54" fmla="*/ 44 w 373"/>
                  <a:gd name="T55" fmla="*/ 74 h 915"/>
                  <a:gd name="T56" fmla="*/ 52 w 373"/>
                  <a:gd name="T57" fmla="*/ 53 h 915"/>
                  <a:gd name="T58" fmla="*/ 63 w 373"/>
                  <a:gd name="T59" fmla="*/ 36 h 915"/>
                  <a:gd name="T60" fmla="*/ 77 w 373"/>
                  <a:gd name="T61" fmla="*/ 21 h 915"/>
                  <a:gd name="T62" fmla="*/ 95 w 373"/>
                  <a:gd name="T63" fmla="*/ 9 h 915"/>
                  <a:gd name="T64" fmla="*/ 114 w 373"/>
                  <a:gd name="T65" fmla="*/ 2 h 915"/>
                  <a:gd name="T66" fmla="*/ 135 w 373"/>
                  <a:gd name="T67" fmla="*/ 0 h 9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73" h="915">
                    <a:moveTo>
                      <a:pt x="135" y="0"/>
                    </a:moveTo>
                    <a:lnTo>
                      <a:pt x="237" y="0"/>
                    </a:lnTo>
                    <a:lnTo>
                      <a:pt x="258" y="2"/>
                    </a:lnTo>
                    <a:lnTo>
                      <a:pt x="278" y="9"/>
                    </a:lnTo>
                    <a:lnTo>
                      <a:pt x="295" y="21"/>
                    </a:lnTo>
                    <a:lnTo>
                      <a:pt x="310" y="36"/>
                    </a:lnTo>
                    <a:lnTo>
                      <a:pt x="321" y="53"/>
                    </a:lnTo>
                    <a:lnTo>
                      <a:pt x="328" y="74"/>
                    </a:lnTo>
                    <a:lnTo>
                      <a:pt x="366" y="234"/>
                    </a:lnTo>
                    <a:lnTo>
                      <a:pt x="368" y="257"/>
                    </a:lnTo>
                    <a:lnTo>
                      <a:pt x="365" y="281"/>
                    </a:lnTo>
                    <a:lnTo>
                      <a:pt x="357" y="301"/>
                    </a:lnTo>
                    <a:lnTo>
                      <a:pt x="345" y="319"/>
                    </a:lnTo>
                    <a:lnTo>
                      <a:pt x="329" y="334"/>
                    </a:lnTo>
                    <a:lnTo>
                      <a:pt x="309" y="345"/>
                    </a:lnTo>
                    <a:lnTo>
                      <a:pt x="287" y="351"/>
                    </a:lnTo>
                    <a:lnTo>
                      <a:pt x="373" y="438"/>
                    </a:lnTo>
                    <a:lnTo>
                      <a:pt x="187" y="915"/>
                    </a:lnTo>
                    <a:lnTo>
                      <a:pt x="0" y="438"/>
                    </a:lnTo>
                    <a:lnTo>
                      <a:pt x="85" y="351"/>
                    </a:lnTo>
                    <a:lnTo>
                      <a:pt x="63" y="345"/>
                    </a:lnTo>
                    <a:lnTo>
                      <a:pt x="44" y="334"/>
                    </a:lnTo>
                    <a:lnTo>
                      <a:pt x="27" y="319"/>
                    </a:lnTo>
                    <a:lnTo>
                      <a:pt x="15" y="301"/>
                    </a:lnTo>
                    <a:lnTo>
                      <a:pt x="7" y="281"/>
                    </a:lnTo>
                    <a:lnTo>
                      <a:pt x="4" y="257"/>
                    </a:lnTo>
                    <a:lnTo>
                      <a:pt x="6" y="234"/>
                    </a:lnTo>
                    <a:lnTo>
                      <a:pt x="44" y="74"/>
                    </a:lnTo>
                    <a:lnTo>
                      <a:pt x="52" y="53"/>
                    </a:lnTo>
                    <a:lnTo>
                      <a:pt x="63" y="36"/>
                    </a:lnTo>
                    <a:lnTo>
                      <a:pt x="77" y="21"/>
                    </a:lnTo>
                    <a:lnTo>
                      <a:pt x="95" y="9"/>
                    </a:lnTo>
                    <a:lnTo>
                      <a:pt x="114" y="2"/>
                    </a:lnTo>
                    <a:lnTo>
                      <a:pt x="13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66" name="그래픽 65">
              <a:extLst>
                <a:ext uri="{FF2B5EF4-FFF2-40B4-BE49-F238E27FC236}">
                  <a16:creationId xmlns:a16="http://schemas.microsoft.com/office/drawing/2014/main" id="{136B69D5-367F-8B4C-873E-0BAE5780B1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91426" y="2085076"/>
              <a:ext cx="217800" cy="272250"/>
            </a:xfrm>
            <a:prstGeom prst="rect">
              <a:avLst/>
            </a:prstGeom>
          </p:spPr>
        </p:pic>
        <p:pic>
          <p:nvPicPr>
            <p:cNvPr id="67" name="그래픽 66">
              <a:extLst>
                <a:ext uri="{FF2B5EF4-FFF2-40B4-BE49-F238E27FC236}">
                  <a16:creationId xmlns:a16="http://schemas.microsoft.com/office/drawing/2014/main" id="{155EA300-EB4E-DF48-A4A0-767476B99A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b="15182"/>
            <a:stretch/>
          </p:blipFill>
          <p:spPr>
            <a:xfrm>
              <a:off x="582929" y="2764135"/>
              <a:ext cx="198000" cy="209924"/>
            </a:xfrm>
            <a:prstGeom prst="rect">
              <a:avLst/>
            </a:prstGeom>
          </p:spPr>
        </p:pic>
        <p:pic>
          <p:nvPicPr>
            <p:cNvPr id="68" name="그래픽 67">
              <a:extLst>
                <a:ext uri="{FF2B5EF4-FFF2-40B4-BE49-F238E27FC236}">
                  <a16:creationId xmlns:a16="http://schemas.microsoft.com/office/drawing/2014/main" id="{A0252B7D-AF9C-AB4B-ACB2-3BBFEFF220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b="11380"/>
            <a:stretch/>
          </p:blipFill>
          <p:spPr>
            <a:xfrm>
              <a:off x="589490" y="3434153"/>
              <a:ext cx="198000" cy="217580"/>
            </a:xfrm>
            <a:prstGeom prst="rect">
              <a:avLst/>
            </a:prstGeom>
          </p:spPr>
        </p:pic>
        <p:pic>
          <p:nvPicPr>
            <p:cNvPr id="69" name="그래픽 68">
              <a:extLst>
                <a:ext uri="{FF2B5EF4-FFF2-40B4-BE49-F238E27FC236}">
                  <a16:creationId xmlns:a16="http://schemas.microsoft.com/office/drawing/2014/main" id="{7B948EB0-0A38-884E-A42D-163729C03A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b="15182"/>
            <a:stretch/>
          </p:blipFill>
          <p:spPr>
            <a:xfrm>
              <a:off x="582929" y="4061027"/>
              <a:ext cx="198000" cy="209924"/>
            </a:xfrm>
            <a:prstGeom prst="rect">
              <a:avLst/>
            </a:prstGeom>
          </p:spPr>
        </p:pic>
        <p:pic>
          <p:nvPicPr>
            <p:cNvPr id="70" name="그래픽 69">
              <a:extLst>
                <a:ext uri="{FF2B5EF4-FFF2-40B4-BE49-F238E27FC236}">
                  <a16:creationId xmlns:a16="http://schemas.microsoft.com/office/drawing/2014/main" id="{A71921A0-F6C2-5249-BD6A-A9B926DF36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 b="13069"/>
            <a:stretch/>
          </p:blipFill>
          <p:spPr>
            <a:xfrm>
              <a:off x="589129" y="4680355"/>
              <a:ext cx="198000" cy="215155"/>
            </a:xfrm>
            <a:prstGeom prst="rect">
              <a:avLst/>
            </a:prstGeom>
          </p:spPr>
        </p:pic>
        <p:pic>
          <p:nvPicPr>
            <p:cNvPr id="71" name="그래픽 70">
              <a:extLst>
                <a:ext uri="{FF2B5EF4-FFF2-40B4-BE49-F238E27FC236}">
                  <a16:creationId xmlns:a16="http://schemas.microsoft.com/office/drawing/2014/main" id="{01142FD4-3F02-A14E-9D43-EFB4B36838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 b="13069"/>
            <a:stretch/>
          </p:blipFill>
          <p:spPr>
            <a:xfrm>
              <a:off x="581489" y="5299921"/>
              <a:ext cx="198000" cy="215155"/>
            </a:xfrm>
            <a:prstGeom prst="rect">
              <a:avLst/>
            </a:prstGeom>
          </p:spPr>
        </p:pic>
        <p:pic>
          <p:nvPicPr>
            <p:cNvPr id="72" name="그래픽 71">
              <a:extLst>
                <a:ext uri="{FF2B5EF4-FFF2-40B4-BE49-F238E27FC236}">
                  <a16:creationId xmlns:a16="http://schemas.microsoft.com/office/drawing/2014/main" id="{E8F8371D-01D6-5747-82A0-313AEED60A4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rcRect b="13069"/>
            <a:stretch/>
          </p:blipFill>
          <p:spPr>
            <a:xfrm>
              <a:off x="572526" y="5925808"/>
              <a:ext cx="198000" cy="215155"/>
            </a:xfrm>
            <a:prstGeom prst="rect">
              <a:avLst/>
            </a:prstGeom>
          </p:spPr>
        </p:pic>
      </p:grpSp>
      <p:sp>
        <p:nvSpPr>
          <p:cNvPr id="100" name="TextBox 99">
            <a:extLst>
              <a:ext uri="{FF2B5EF4-FFF2-40B4-BE49-F238E27FC236}">
                <a16:creationId xmlns:a16="http://schemas.microsoft.com/office/drawing/2014/main" id="{88821EED-B3D6-2049-89F5-2E6F278DA888}"/>
              </a:ext>
            </a:extLst>
          </p:cNvPr>
          <p:cNvSpPr txBox="1"/>
          <p:nvPr/>
        </p:nvSpPr>
        <p:spPr>
          <a:xfrm>
            <a:off x="1266067" y="699781"/>
            <a:ext cx="30417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400" b="1" i="1" spc="3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UI</a:t>
            </a:r>
            <a:r>
              <a:rPr kumimoji="1" lang="ko-KR" altLang="en-US" sz="2400" b="1" i="1" spc="3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설계 </a:t>
            </a:r>
            <a:r>
              <a:rPr kumimoji="1" lang="en-US" altLang="ko-KR" sz="2400" b="1" i="1" spc="3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</a:t>
            </a:r>
            <a:r>
              <a:rPr kumimoji="1" lang="ko-KR" altLang="en-US" sz="2400" b="1" i="1" spc="3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-US" altLang="ko-Kore-KR" sz="2400" b="1" i="1" spc="3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UI</a:t>
            </a:r>
            <a:r>
              <a:rPr kumimoji="1" lang="ko-KR" altLang="en-US" sz="2400" b="1" i="1" spc="3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구현</a:t>
            </a:r>
            <a:endParaRPr kumimoji="1" lang="ko-Kore-KR" altLang="en-US" sz="2400" b="1" i="1" spc="3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B79A8F5-6751-AD48-BC56-45C077595216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0654" y="4073512"/>
            <a:ext cx="2700000" cy="1909073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2BE7924-3E25-A944-A2B5-D74BA6DC0B32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5377" y="2955957"/>
            <a:ext cx="2700000" cy="1909073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3494988F-93E1-EF44-AF66-3FA6D0D3D68E}"/>
              </a:ext>
            </a:extLst>
          </p:cNvPr>
          <p:cNvSpPr txBox="1"/>
          <p:nvPr/>
        </p:nvSpPr>
        <p:spPr>
          <a:xfrm>
            <a:off x="1300480" y="1210253"/>
            <a:ext cx="50393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b="1" spc="300" dirty="0" err="1">
                <a:solidFill>
                  <a:srgbClr val="FEB95E"/>
                </a:solidFill>
              </a:rPr>
              <a:t>서브메뉴</a:t>
            </a:r>
            <a:r>
              <a:rPr kumimoji="1" lang="ko-KR" altLang="en-US" sz="1600" b="1" spc="300" dirty="0">
                <a:solidFill>
                  <a:srgbClr val="FEB95E"/>
                </a:solidFill>
              </a:rPr>
              <a:t> </a:t>
            </a:r>
            <a:r>
              <a:rPr kumimoji="1" lang="en-US" altLang="ko-KR" sz="1600" b="1" spc="300" dirty="0">
                <a:solidFill>
                  <a:srgbClr val="FEB95E"/>
                </a:solidFill>
              </a:rPr>
              <a:t>–</a:t>
            </a:r>
            <a:r>
              <a:rPr kumimoji="1" lang="ko-KR" altLang="en-US" sz="1600" b="1" spc="300" dirty="0">
                <a:solidFill>
                  <a:srgbClr val="FEB95E"/>
                </a:solidFill>
              </a:rPr>
              <a:t> 나에게 맞는 카드 찾기 및 비교</a:t>
            </a:r>
            <a:endParaRPr kumimoji="1" lang="ko-Kore-KR" altLang="en-US" sz="1600" b="1" spc="300" dirty="0">
              <a:solidFill>
                <a:srgbClr val="FEB95E"/>
              </a:solidFill>
            </a:endParaRPr>
          </a:p>
        </p:txBody>
      </p:sp>
      <p:sp>
        <p:nvSpPr>
          <p:cNvPr id="28" name="화살표: 오른쪽 5">
            <a:extLst>
              <a:ext uri="{FF2B5EF4-FFF2-40B4-BE49-F238E27FC236}">
                <a16:creationId xmlns:a16="http://schemas.microsoft.com/office/drawing/2014/main" id="{72101043-3994-0E4C-AAB7-27FF70A08C4F}"/>
              </a:ext>
            </a:extLst>
          </p:cNvPr>
          <p:cNvSpPr/>
          <p:nvPr/>
        </p:nvSpPr>
        <p:spPr>
          <a:xfrm rot="2100000">
            <a:off x="6298231" y="2651966"/>
            <a:ext cx="256678" cy="224337"/>
          </a:xfrm>
          <a:prstGeom prst="rightArrow">
            <a:avLst/>
          </a:prstGeom>
          <a:solidFill>
            <a:srgbClr val="FEB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화살표: 오른쪽 5">
            <a:extLst>
              <a:ext uri="{FF2B5EF4-FFF2-40B4-BE49-F238E27FC236}">
                <a16:creationId xmlns:a16="http://schemas.microsoft.com/office/drawing/2014/main" id="{4ADA460B-D436-EB43-9164-449BC0C9D66E}"/>
              </a:ext>
            </a:extLst>
          </p:cNvPr>
          <p:cNvSpPr/>
          <p:nvPr/>
        </p:nvSpPr>
        <p:spPr>
          <a:xfrm rot="19500000">
            <a:off x="6298229" y="4915879"/>
            <a:ext cx="256678" cy="224337"/>
          </a:xfrm>
          <a:prstGeom prst="rightArrow">
            <a:avLst/>
          </a:prstGeom>
          <a:solidFill>
            <a:srgbClr val="FEB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167BA2D7-6B06-0D46-A2E7-8BFDFB09582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0655" y="1856623"/>
            <a:ext cx="2699999" cy="1909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1103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0000">
              <a:srgbClr val="E6E5EB"/>
            </a:gs>
            <a:gs pos="70000">
              <a:srgbClr val="FEB95E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409575" y="419993"/>
            <a:ext cx="11372850" cy="6018014"/>
          </a:xfrm>
          <a:prstGeom prst="rect">
            <a:avLst/>
          </a:prstGeom>
          <a:solidFill>
            <a:schemeClr val="bg1"/>
          </a:solidFill>
          <a:ln w="187325">
            <a:noFill/>
          </a:ln>
          <a:effectLst>
            <a:outerShdw blurRad="431800" dist="241300" dir="5400000" sx="97000" sy="97000" algn="t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2" latinLnBrk="0">
              <a:lnSpc>
                <a:spcPct val="150000"/>
              </a:lnSpc>
              <a:defRPr/>
            </a:pPr>
            <a:endParaRPr lang="ko-KR" altLang="en-US" sz="4400" kern="0" spc="300" dirty="0">
              <a:solidFill>
                <a:prstClr val="white">
                  <a:lumMod val="75000"/>
                </a:prstClr>
              </a:solidFill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312E5AAF-169D-2846-91CE-3BC550D5C538}"/>
              </a:ext>
            </a:extLst>
          </p:cNvPr>
          <p:cNvGrpSpPr/>
          <p:nvPr/>
        </p:nvGrpSpPr>
        <p:grpSpPr>
          <a:xfrm>
            <a:off x="572526" y="419993"/>
            <a:ext cx="367274" cy="6018014"/>
            <a:chOff x="572526" y="419993"/>
            <a:chExt cx="367274" cy="6018014"/>
          </a:xfrm>
        </p:grpSpPr>
        <p:cxnSp>
          <p:nvCxnSpPr>
            <p:cNvPr id="62" name="직선 연결선 67">
              <a:extLst>
                <a:ext uri="{FF2B5EF4-FFF2-40B4-BE49-F238E27FC236}">
                  <a16:creationId xmlns:a16="http://schemas.microsoft.com/office/drawing/2014/main" id="{BCE5D9FB-BA63-9141-8E7E-14D5C5B521C4}"/>
                </a:ext>
              </a:extLst>
            </p:cNvPr>
            <p:cNvCxnSpPr/>
            <p:nvPr/>
          </p:nvCxnSpPr>
          <p:spPr>
            <a:xfrm>
              <a:off x="939800" y="419993"/>
              <a:ext cx="0" cy="6018014"/>
            </a:xfrm>
            <a:prstGeom prst="line">
              <a:avLst/>
            </a:prstGeom>
            <a:ln w="127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4" name="Group 12">
              <a:extLst>
                <a:ext uri="{FF2B5EF4-FFF2-40B4-BE49-F238E27FC236}">
                  <a16:creationId xmlns:a16="http://schemas.microsoft.com/office/drawing/2014/main" id="{96F3369D-E16D-0741-9748-499B9FFC7B3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81526" y="787429"/>
              <a:ext cx="180000" cy="143185"/>
              <a:chOff x="6124" y="305"/>
              <a:chExt cx="841" cy="669"/>
            </a:xfrm>
            <a:solidFill>
              <a:schemeClr val="bg2"/>
            </a:solidFill>
          </p:grpSpPr>
          <p:sp>
            <p:nvSpPr>
              <p:cNvPr id="77" name="Freeform 13">
                <a:extLst>
                  <a:ext uri="{FF2B5EF4-FFF2-40B4-BE49-F238E27FC236}">
                    <a16:creationId xmlns:a16="http://schemas.microsoft.com/office/drawing/2014/main" id="{521E8049-A586-E349-96E8-7B54CEFA19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44" y="440"/>
                <a:ext cx="601" cy="534"/>
              </a:xfrm>
              <a:custGeom>
                <a:avLst/>
                <a:gdLst>
                  <a:gd name="T0" fmla="*/ 902 w 1802"/>
                  <a:gd name="T1" fmla="*/ 0 h 1602"/>
                  <a:gd name="T2" fmla="*/ 2 w 1802"/>
                  <a:gd name="T3" fmla="*/ 742 h 1602"/>
                  <a:gd name="T4" fmla="*/ 2 w 1802"/>
                  <a:gd name="T5" fmla="*/ 743 h 1602"/>
                  <a:gd name="T6" fmla="*/ 2 w 1802"/>
                  <a:gd name="T7" fmla="*/ 746 h 1602"/>
                  <a:gd name="T8" fmla="*/ 0 w 1802"/>
                  <a:gd name="T9" fmla="*/ 749 h 1602"/>
                  <a:gd name="T10" fmla="*/ 0 w 1802"/>
                  <a:gd name="T11" fmla="*/ 751 h 1602"/>
                  <a:gd name="T12" fmla="*/ 0 w 1802"/>
                  <a:gd name="T13" fmla="*/ 1501 h 1602"/>
                  <a:gd name="T14" fmla="*/ 2 w 1802"/>
                  <a:gd name="T15" fmla="*/ 1521 h 1602"/>
                  <a:gd name="T16" fmla="*/ 16 w 1802"/>
                  <a:gd name="T17" fmla="*/ 1557 h 1602"/>
                  <a:gd name="T18" fmla="*/ 30 w 1802"/>
                  <a:gd name="T19" fmla="*/ 1572 h 1602"/>
                  <a:gd name="T20" fmla="*/ 45 w 1802"/>
                  <a:gd name="T21" fmla="*/ 1586 h 1602"/>
                  <a:gd name="T22" fmla="*/ 81 w 1802"/>
                  <a:gd name="T23" fmla="*/ 1601 h 1602"/>
                  <a:gd name="T24" fmla="*/ 100 w 1802"/>
                  <a:gd name="T25" fmla="*/ 1602 h 1602"/>
                  <a:gd name="T26" fmla="*/ 702 w 1802"/>
                  <a:gd name="T27" fmla="*/ 1602 h 1602"/>
                  <a:gd name="T28" fmla="*/ 702 w 1802"/>
                  <a:gd name="T29" fmla="*/ 1001 h 1602"/>
                  <a:gd name="T30" fmla="*/ 1102 w 1802"/>
                  <a:gd name="T31" fmla="*/ 1001 h 1602"/>
                  <a:gd name="T32" fmla="*/ 1102 w 1802"/>
                  <a:gd name="T33" fmla="*/ 1602 h 1602"/>
                  <a:gd name="T34" fmla="*/ 1703 w 1802"/>
                  <a:gd name="T35" fmla="*/ 1602 h 1602"/>
                  <a:gd name="T36" fmla="*/ 1723 w 1802"/>
                  <a:gd name="T37" fmla="*/ 1601 h 1602"/>
                  <a:gd name="T38" fmla="*/ 1758 w 1802"/>
                  <a:gd name="T39" fmla="*/ 1586 h 1602"/>
                  <a:gd name="T40" fmla="*/ 1773 w 1802"/>
                  <a:gd name="T41" fmla="*/ 1572 h 1602"/>
                  <a:gd name="T42" fmla="*/ 1786 w 1802"/>
                  <a:gd name="T43" fmla="*/ 1557 h 1602"/>
                  <a:gd name="T44" fmla="*/ 1802 w 1802"/>
                  <a:gd name="T45" fmla="*/ 1521 h 1602"/>
                  <a:gd name="T46" fmla="*/ 1802 w 1802"/>
                  <a:gd name="T47" fmla="*/ 1501 h 1602"/>
                  <a:gd name="T48" fmla="*/ 1802 w 1802"/>
                  <a:gd name="T49" fmla="*/ 751 h 1602"/>
                  <a:gd name="T50" fmla="*/ 1802 w 1802"/>
                  <a:gd name="T51" fmla="*/ 745 h 1602"/>
                  <a:gd name="T52" fmla="*/ 1801 w 1802"/>
                  <a:gd name="T53" fmla="*/ 742 h 1602"/>
                  <a:gd name="T54" fmla="*/ 902 w 1802"/>
                  <a:gd name="T55" fmla="*/ 0 h 16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802" h="1602">
                    <a:moveTo>
                      <a:pt x="902" y="0"/>
                    </a:moveTo>
                    <a:lnTo>
                      <a:pt x="2" y="742"/>
                    </a:lnTo>
                    <a:lnTo>
                      <a:pt x="2" y="743"/>
                    </a:lnTo>
                    <a:lnTo>
                      <a:pt x="2" y="746"/>
                    </a:lnTo>
                    <a:lnTo>
                      <a:pt x="0" y="749"/>
                    </a:lnTo>
                    <a:lnTo>
                      <a:pt x="0" y="751"/>
                    </a:lnTo>
                    <a:lnTo>
                      <a:pt x="0" y="1501"/>
                    </a:lnTo>
                    <a:lnTo>
                      <a:pt x="2" y="1521"/>
                    </a:lnTo>
                    <a:lnTo>
                      <a:pt x="16" y="1557"/>
                    </a:lnTo>
                    <a:lnTo>
                      <a:pt x="30" y="1572"/>
                    </a:lnTo>
                    <a:lnTo>
                      <a:pt x="45" y="1586"/>
                    </a:lnTo>
                    <a:lnTo>
                      <a:pt x="81" y="1601"/>
                    </a:lnTo>
                    <a:lnTo>
                      <a:pt x="100" y="1602"/>
                    </a:lnTo>
                    <a:lnTo>
                      <a:pt x="702" y="1602"/>
                    </a:lnTo>
                    <a:lnTo>
                      <a:pt x="702" y="1001"/>
                    </a:lnTo>
                    <a:lnTo>
                      <a:pt x="1102" y="1001"/>
                    </a:lnTo>
                    <a:lnTo>
                      <a:pt x="1102" y="1602"/>
                    </a:lnTo>
                    <a:lnTo>
                      <a:pt x="1703" y="1602"/>
                    </a:lnTo>
                    <a:lnTo>
                      <a:pt x="1723" y="1601"/>
                    </a:lnTo>
                    <a:lnTo>
                      <a:pt x="1758" y="1586"/>
                    </a:lnTo>
                    <a:lnTo>
                      <a:pt x="1773" y="1572"/>
                    </a:lnTo>
                    <a:lnTo>
                      <a:pt x="1786" y="1557"/>
                    </a:lnTo>
                    <a:lnTo>
                      <a:pt x="1802" y="1521"/>
                    </a:lnTo>
                    <a:lnTo>
                      <a:pt x="1802" y="1501"/>
                    </a:lnTo>
                    <a:lnTo>
                      <a:pt x="1802" y="751"/>
                    </a:lnTo>
                    <a:lnTo>
                      <a:pt x="1802" y="745"/>
                    </a:lnTo>
                    <a:lnTo>
                      <a:pt x="1801" y="742"/>
                    </a:lnTo>
                    <a:lnTo>
                      <a:pt x="90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78" name="Freeform 14">
                <a:extLst>
                  <a:ext uri="{FF2B5EF4-FFF2-40B4-BE49-F238E27FC236}">
                    <a16:creationId xmlns:a16="http://schemas.microsoft.com/office/drawing/2014/main" id="{42FB859E-C820-9746-A2A3-9DA052675D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24" y="305"/>
                <a:ext cx="841" cy="394"/>
              </a:xfrm>
              <a:custGeom>
                <a:avLst/>
                <a:gdLst>
                  <a:gd name="T0" fmla="*/ 2505 w 2522"/>
                  <a:gd name="T1" fmla="*/ 978 h 1181"/>
                  <a:gd name="T2" fmla="*/ 2162 w 2522"/>
                  <a:gd name="T3" fmla="*/ 694 h 1181"/>
                  <a:gd name="T4" fmla="*/ 2162 w 2522"/>
                  <a:gd name="T5" fmla="*/ 54 h 1181"/>
                  <a:gd name="T6" fmla="*/ 2162 w 2522"/>
                  <a:gd name="T7" fmla="*/ 44 h 1181"/>
                  <a:gd name="T8" fmla="*/ 2155 w 2522"/>
                  <a:gd name="T9" fmla="*/ 26 h 1181"/>
                  <a:gd name="T10" fmla="*/ 2149 w 2522"/>
                  <a:gd name="T11" fmla="*/ 18 h 1181"/>
                  <a:gd name="T12" fmla="*/ 2141 w 2522"/>
                  <a:gd name="T13" fmla="*/ 13 h 1181"/>
                  <a:gd name="T14" fmla="*/ 2123 w 2522"/>
                  <a:gd name="T15" fmla="*/ 5 h 1181"/>
                  <a:gd name="T16" fmla="*/ 2113 w 2522"/>
                  <a:gd name="T17" fmla="*/ 5 h 1181"/>
                  <a:gd name="T18" fmla="*/ 1812 w 2522"/>
                  <a:gd name="T19" fmla="*/ 5 h 1181"/>
                  <a:gd name="T20" fmla="*/ 1802 w 2522"/>
                  <a:gd name="T21" fmla="*/ 5 h 1181"/>
                  <a:gd name="T22" fmla="*/ 1783 w 2522"/>
                  <a:gd name="T23" fmla="*/ 13 h 1181"/>
                  <a:gd name="T24" fmla="*/ 1776 w 2522"/>
                  <a:gd name="T25" fmla="*/ 18 h 1181"/>
                  <a:gd name="T26" fmla="*/ 1770 w 2522"/>
                  <a:gd name="T27" fmla="*/ 26 h 1181"/>
                  <a:gd name="T28" fmla="*/ 1763 w 2522"/>
                  <a:gd name="T29" fmla="*/ 44 h 1181"/>
                  <a:gd name="T30" fmla="*/ 1762 w 2522"/>
                  <a:gd name="T31" fmla="*/ 54 h 1181"/>
                  <a:gd name="T32" fmla="*/ 1762 w 2522"/>
                  <a:gd name="T33" fmla="*/ 360 h 1181"/>
                  <a:gd name="T34" fmla="*/ 1380 w 2522"/>
                  <a:gd name="T35" fmla="*/ 41 h 1181"/>
                  <a:gd name="T36" fmla="*/ 1354 w 2522"/>
                  <a:gd name="T37" fmla="*/ 23 h 1181"/>
                  <a:gd name="T38" fmla="*/ 1295 w 2522"/>
                  <a:gd name="T39" fmla="*/ 1 h 1181"/>
                  <a:gd name="T40" fmla="*/ 1262 w 2522"/>
                  <a:gd name="T41" fmla="*/ 0 h 1181"/>
                  <a:gd name="T42" fmla="*/ 1227 w 2522"/>
                  <a:gd name="T43" fmla="*/ 1 h 1181"/>
                  <a:gd name="T44" fmla="*/ 1168 w 2522"/>
                  <a:gd name="T45" fmla="*/ 23 h 1181"/>
                  <a:gd name="T46" fmla="*/ 1142 w 2522"/>
                  <a:gd name="T47" fmla="*/ 41 h 1181"/>
                  <a:gd name="T48" fmla="*/ 17 w 2522"/>
                  <a:gd name="T49" fmla="*/ 978 h 1181"/>
                  <a:gd name="T50" fmla="*/ 10 w 2522"/>
                  <a:gd name="T51" fmla="*/ 985 h 1181"/>
                  <a:gd name="T52" fmla="*/ 1 w 2522"/>
                  <a:gd name="T53" fmla="*/ 1001 h 1181"/>
                  <a:gd name="T54" fmla="*/ 0 w 2522"/>
                  <a:gd name="T55" fmla="*/ 1012 h 1181"/>
                  <a:gd name="T56" fmla="*/ 0 w 2522"/>
                  <a:gd name="T57" fmla="*/ 1023 h 1181"/>
                  <a:gd name="T58" fmla="*/ 6 w 2522"/>
                  <a:gd name="T59" fmla="*/ 1040 h 1181"/>
                  <a:gd name="T60" fmla="*/ 12 w 2522"/>
                  <a:gd name="T61" fmla="*/ 1048 h 1181"/>
                  <a:gd name="T62" fmla="*/ 108 w 2522"/>
                  <a:gd name="T63" fmla="*/ 1164 h 1181"/>
                  <a:gd name="T64" fmla="*/ 122 w 2522"/>
                  <a:gd name="T65" fmla="*/ 1177 h 1181"/>
                  <a:gd name="T66" fmla="*/ 141 w 2522"/>
                  <a:gd name="T67" fmla="*/ 1181 h 1181"/>
                  <a:gd name="T68" fmla="*/ 160 w 2522"/>
                  <a:gd name="T69" fmla="*/ 1181 h 1181"/>
                  <a:gd name="T70" fmla="*/ 179 w 2522"/>
                  <a:gd name="T71" fmla="*/ 1171 h 1181"/>
                  <a:gd name="T72" fmla="*/ 1262 w 2522"/>
                  <a:gd name="T73" fmla="*/ 268 h 1181"/>
                  <a:gd name="T74" fmla="*/ 2344 w 2522"/>
                  <a:gd name="T75" fmla="*/ 1171 h 1181"/>
                  <a:gd name="T76" fmla="*/ 2358 w 2522"/>
                  <a:gd name="T77" fmla="*/ 1180 h 1181"/>
                  <a:gd name="T78" fmla="*/ 2377 w 2522"/>
                  <a:gd name="T79" fmla="*/ 1181 h 1181"/>
                  <a:gd name="T80" fmla="*/ 2383 w 2522"/>
                  <a:gd name="T81" fmla="*/ 1181 h 1181"/>
                  <a:gd name="T82" fmla="*/ 2401 w 2522"/>
                  <a:gd name="T83" fmla="*/ 1177 h 1181"/>
                  <a:gd name="T84" fmla="*/ 2414 w 2522"/>
                  <a:gd name="T85" fmla="*/ 1164 h 1181"/>
                  <a:gd name="T86" fmla="*/ 2512 w 2522"/>
                  <a:gd name="T87" fmla="*/ 1048 h 1181"/>
                  <a:gd name="T88" fmla="*/ 2518 w 2522"/>
                  <a:gd name="T89" fmla="*/ 1040 h 1181"/>
                  <a:gd name="T90" fmla="*/ 2522 w 2522"/>
                  <a:gd name="T91" fmla="*/ 1023 h 1181"/>
                  <a:gd name="T92" fmla="*/ 2522 w 2522"/>
                  <a:gd name="T93" fmla="*/ 1012 h 1181"/>
                  <a:gd name="T94" fmla="*/ 2521 w 2522"/>
                  <a:gd name="T95" fmla="*/ 1001 h 1181"/>
                  <a:gd name="T96" fmla="*/ 2512 w 2522"/>
                  <a:gd name="T97" fmla="*/ 985 h 1181"/>
                  <a:gd name="T98" fmla="*/ 2505 w 2522"/>
                  <a:gd name="T99" fmla="*/ 978 h 1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522" h="1181">
                    <a:moveTo>
                      <a:pt x="2505" y="978"/>
                    </a:moveTo>
                    <a:lnTo>
                      <a:pt x="2162" y="694"/>
                    </a:lnTo>
                    <a:lnTo>
                      <a:pt x="2162" y="54"/>
                    </a:lnTo>
                    <a:lnTo>
                      <a:pt x="2162" y="44"/>
                    </a:lnTo>
                    <a:lnTo>
                      <a:pt x="2155" y="26"/>
                    </a:lnTo>
                    <a:lnTo>
                      <a:pt x="2149" y="18"/>
                    </a:lnTo>
                    <a:lnTo>
                      <a:pt x="2141" y="13"/>
                    </a:lnTo>
                    <a:lnTo>
                      <a:pt x="2123" y="5"/>
                    </a:lnTo>
                    <a:lnTo>
                      <a:pt x="2113" y="5"/>
                    </a:lnTo>
                    <a:lnTo>
                      <a:pt x="1812" y="5"/>
                    </a:lnTo>
                    <a:lnTo>
                      <a:pt x="1802" y="5"/>
                    </a:lnTo>
                    <a:lnTo>
                      <a:pt x="1783" y="13"/>
                    </a:lnTo>
                    <a:lnTo>
                      <a:pt x="1776" y="18"/>
                    </a:lnTo>
                    <a:lnTo>
                      <a:pt x="1770" y="26"/>
                    </a:lnTo>
                    <a:lnTo>
                      <a:pt x="1763" y="44"/>
                    </a:lnTo>
                    <a:lnTo>
                      <a:pt x="1762" y="54"/>
                    </a:lnTo>
                    <a:lnTo>
                      <a:pt x="1762" y="360"/>
                    </a:lnTo>
                    <a:lnTo>
                      <a:pt x="1380" y="41"/>
                    </a:lnTo>
                    <a:lnTo>
                      <a:pt x="1354" y="23"/>
                    </a:lnTo>
                    <a:lnTo>
                      <a:pt x="1295" y="1"/>
                    </a:lnTo>
                    <a:lnTo>
                      <a:pt x="1262" y="0"/>
                    </a:lnTo>
                    <a:lnTo>
                      <a:pt x="1227" y="1"/>
                    </a:lnTo>
                    <a:lnTo>
                      <a:pt x="1168" y="23"/>
                    </a:lnTo>
                    <a:lnTo>
                      <a:pt x="1142" y="41"/>
                    </a:lnTo>
                    <a:lnTo>
                      <a:pt x="17" y="978"/>
                    </a:lnTo>
                    <a:lnTo>
                      <a:pt x="10" y="985"/>
                    </a:lnTo>
                    <a:lnTo>
                      <a:pt x="1" y="1001"/>
                    </a:lnTo>
                    <a:lnTo>
                      <a:pt x="0" y="1012"/>
                    </a:lnTo>
                    <a:lnTo>
                      <a:pt x="0" y="1023"/>
                    </a:lnTo>
                    <a:lnTo>
                      <a:pt x="6" y="1040"/>
                    </a:lnTo>
                    <a:lnTo>
                      <a:pt x="12" y="1048"/>
                    </a:lnTo>
                    <a:lnTo>
                      <a:pt x="108" y="1164"/>
                    </a:lnTo>
                    <a:lnTo>
                      <a:pt x="122" y="1177"/>
                    </a:lnTo>
                    <a:lnTo>
                      <a:pt x="141" y="1181"/>
                    </a:lnTo>
                    <a:lnTo>
                      <a:pt x="160" y="1181"/>
                    </a:lnTo>
                    <a:lnTo>
                      <a:pt x="179" y="1171"/>
                    </a:lnTo>
                    <a:lnTo>
                      <a:pt x="1262" y="268"/>
                    </a:lnTo>
                    <a:lnTo>
                      <a:pt x="2344" y="1171"/>
                    </a:lnTo>
                    <a:lnTo>
                      <a:pt x="2358" y="1180"/>
                    </a:lnTo>
                    <a:lnTo>
                      <a:pt x="2377" y="1181"/>
                    </a:lnTo>
                    <a:lnTo>
                      <a:pt x="2383" y="1181"/>
                    </a:lnTo>
                    <a:lnTo>
                      <a:pt x="2401" y="1177"/>
                    </a:lnTo>
                    <a:lnTo>
                      <a:pt x="2414" y="1164"/>
                    </a:lnTo>
                    <a:lnTo>
                      <a:pt x="2512" y="1048"/>
                    </a:lnTo>
                    <a:lnTo>
                      <a:pt x="2518" y="1040"/>
                    </a:lnTo>
                    <a:lnTo>
                      <a:pt x="2522" y="1023"/>
                    </a:lnTo>
                    <a:lnTo>
                      <a:pt x="2522" y="1012"/>
                    </a:lnTo>
                    <a:lnTo>
                      <a:pt x="2521" y="1001"/>
                    </a:lnTo>
                    <a:lnTo>
                      <a:pt x="2512" y="985"/>
                    </a:lnTo>
                    <a:lnTo>
                      <a:pt x="2505" y="97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65" name="Group 20">
              <a:extLst>
                <a:ext uri="{FF2B5EF4-FFF2-40B4-BE49-F238E27FC236}">
                  <a16:creationId xmlns:a16="http://schemas.microsoft.com/office/drawing/2014/main" id="{91C3D43D-07B5-FD46-8A57-0C871E371914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14027" y="1408363"/>
              <a:ext cx="131960" cy="180000"/>
              <a:chOff x="2597" y="4163"/>
              <a:chExt cx="217" cy="296"/>
            </a:xfrm>
            <a:solidFill>
              <a:schemeClr val="bg2"/>
            </a:solidFill>
          </p:grpSpPr>
          <p:sp>
            <p:nvSpPr>
              <p:cNvPr id="73" name="Freeform 22">
                <a:extLst>
                  <a:ext uri="{FF2B5EF4-FFF2-40B4-BE49-F238E27FC236}">
                    <a16:creationId xmlns:a16="http://schemas.microsoft.com/office/drawing/2014/main" id="{E307F11F-4C98-CF49-891E-843B356AB0A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30" y="4163"/>
                <a:ext cx="151" cy="176"/>
              </a:xfrm>
              <a:custGeom>
                <a:avLst/>
                <a:gdLst>
                  <a:gd name="T0" fmla="*/ 410 w 1662"/>
                  <a:gd name="T1" fmla="*/ 645 h 1942"/>
                  <a:gd name="T2" fmla="*/ 309 w 1662"/>
                  <a:gd name="T3" fmla="*/ 847 h 1942"/>
                  <a:gd name="T4" fmla="*/ 255 w 1662"/>
                  <a:gd name="T5" fmla="*/ 1023 h 1942"/>
                  <a:gd name="T6" fmla="*/ 263 w 1662"/>
                  <a:gd name="T7" fmla="*/ 1206 h 1942"/>
                  <a:gd name="T8" fmla="*/ 347 w 1662"/>
                  <a:gd name="T9" fmla="*/ 1429 h 1942"/>
                  <a:gd name="T10" fmla="*/ 476 w 1662"/>
                  <a:gd name="T11" fmla="*/ 1620 h 1942"/>
                  <a:gd name="T12" fmla="*/ 638 w 1662"/>
                  <a:gd name="T13" fmla="*/ 1753 h 1942"/>
                  <a:gd name="T14" fmla="*/ 825 w 1662"/>
                  <a:gd name="T15" fmla="*/ 1803 h 1942"/>
                  <a:gd name="T16" fmla="*/ 1013 w 1662"/>
                  <a:gd name="T17" fmla="*/ 1753 h 1942"/>
                  <a:gd name="T18" fmla="*/ 1176 w 1662"/>
                  <a:gd name="T19" fmla="*/ 1619 h 1942"/>
                  <a:gd name="T20" fmla="*/ 1305 w 1662"/>
                  <a:gd name="T21" fmla="*/ 1428 h 1942"/>
                  <a:gd name="T22" fmla="*/ 1388 w 1662"/>
                  <a:gd name="T23" fmla="*/ 1205 h 1942"/>
                  <a:gd name="T24" fmla="*/ 1418 w 1662"/>
                  <a:gd name="T25" fmla="*/ 974 h 1942"/>
                  <a:gd name="T26" fmla="*/ 1266 w 1662"/>
                  <a:gd name="T27" fmla="*/ 836 h 1942"/>
                  <a:gd name="T28" fmla="*/ 1012 w 1662"/>
                  <a:gd name="T29" fmla="*/ 794 h 1942"/>
                  <a:gd name="T30" fmla="*/ 806 w 1662"/>
                  <a:gd name="T31" fmla="*/ 713 h 1942"/>
                  <a:gd name="T32" fmla="*/ 646 w 1662"/>
                  <a:gd name="T33" fmla="*/ 610 h 1942"/>
                  <a:gd name="T34" fmla="*/ 526 w 1662"/>
                  <a:gd name="T35" fmla="*/ 499 h 1942"/>
                  <a:gd name="T36" fmla="*/ 944 w 1662"/>
                  <a:gd name="T37" fmla="*/ 23 h 1942"/>
                  <a:gd name="T38" fmla="*/ 1152 w 1662"/>
                  <a:gd name="T39" fmla="*/ 118 h 1942"/>
                  <a:gd name="T40" fmla="*/ 1271 w 1662"/>
                  <a:gd name="T41" fmla="*/ 205 h 1942"/>
                  <a:gd name="T42" fmla="*/ 1388 w 1662"/>
                  <a:gd name="T43" fmla="*/ 323 h 1942"/>
                  <a:gd name="T44" fmla="*/ 1455 w 1662"/>
                  <a:gd name="T45" fmla="*/ 429 h 1942"/>
                  <a:gd name="T46" fmla="*/ 1524 w 1662"/>
                  <a:gd name="T47" fmla="*/ 626 h 1942"/>
                  <a:gd name="T48" fmla="*/ 1555 w 1662"/>
                  <a:gd name="T49" fmla="*/ 892 h 1942"/>
                  <a:gd name="T50" fmla="*/ 1619 w 1662"/>
                  <a:gd name="T51" fmla="*/ 939 h 1942"/>
                  <a:gd name="T52" fmla="*/ 1657 w 1662"/>
                  <a:gd name="T53" fmla="*/ 1032 h 1942"/>
                  <a:gd name="T54" fmla="*/ 1655 w 1662"/>
                  <a:gd name="T55" fmla="*/ 1183 h 1942"/>
                  <a:gd name="T56" fmla="*/ 1611 w 1662"/>
                  <a:gd name="T57" fmla="*/ 1304 h 1942"/>
                  <a:gd name="T58" fmla="*/ 1537 w 1662"/>
                  <a:gd name="T59" fmla="*/ 1372 h 1942"/>
                  <a:gd name="T60" fmla="*/ 1445 w 1662"/>
                  <a:gd name="T61" fmla="*/ 1454 h 1942"/>
                  <a:gd name="T62" fmla="*/ 1313 w 1662"/>
                  <a:gd name="T63" fmla="*/ 1670 h 1942"/>
                  <a:gd name="T64" fmla="*/ 1141 w 1662"/>
                  <a:gd name="T65" fmla="*/ 1836 h 1942"/>
                  <a:gd name="T66" fmla="*/ 937 w 1662"/>
                  <a:gd name="T67" fmla="*/ 1930 h 1942"/>
                  <a:gd name="T68" fmla="*/ 714 w 1662"/>
                  <a:gd name="T69" fmla="*/ 1930 h 1942"/>
                  <a:gd name="T70" fmla="*/ 510 w 1662"/>
                  <a:gd name="T71" fmla="*/ 1836 h 1942"/>
                  <a:gd name="T72" fmla="*/ 337 w 1662"/>
                  <a:gd name="T73" fmla="*/ 1669 h 1942"/>
                  <a:gd name="T74" fmla="*/ 205 w 1662"/>
                  <a:gd name="T75" fmla="*/ 1452 h 1942"/>
                  <a:gd name="T76" fmla="*/ 111 w 1662"/>
                  <a:gd name="T77" fmla="*/ 1364 h 1942"/>
                  <a:gd name="T78" fmla="*/ 39 w 1662"/>
                  <a:gd name="T79" fmla="*/ 1284 h 1942"/>
                  <a:gd name="T80" fmla="*/ 2 w 1662"/>
                  <a:gd name="T81" fmla="*/ 1143 h 1942"/>
                  <a:gd name="T82" fmla="*/ 9 w 1662"/>
                  <a:gd name="T83" fmla="*/ 1009 h 1942"/>
                  <a:gd name="T84" fmla="*/ 50 w 1662"/>
                  <a:gd name="T85" fmla="*/ 930 h 1942"/>
                  <a:gd name="T86" fmla="*/ 98 w 1662"/>
                  <a:gd name="T87" fmla="*/ 851 h 1942"/>
                  <a:gd name="T88" fmla="*/ 85 w 1662"/>
                  <a:gd name="T89" fmla="*/ 643 h 1942"/>
                  <a:gd name="T90" fmla="*/ 120 w 1662"/>
                  <a:gd name="T91" fmla="*/ 487 h 1942"/>
                  <a:gd name="T92" fmla="*/ 183 w 1662"/>
                  <a:gd name="T93" fmla="*/ 377 h 1942"/>
                  <a:gd name="T94" fmla="*/ 257 w 1662"/>
                  <a:gd name="T95" fmla="*/ 305 h 1942"/>
                  <a:gd name="T96" fmla="*/ 319 w 1662"/>
                  <a:gd name="T97" fmla="*/ 266 h 1942"/>
                  <a:gd name="T98" fmla="*/ 352 w 1662"/>
                  <a:gd name="T99" fmla="*/ 246 h 1942"/>
                  <a:gd name="T100" fmla="*/ 390 w 1662"/>
                  <a:gd name="T101" fmla="*/ 196 h 1942"/>
                  <a:gd name="T102" fmla="*/ 459 w 1662"/>
                  <a:gd name="T103" fmla="*/ 127 h 1942"/>
                  <a:gd name="T104" fmla="*/ 559 w 1662"/>
                  <a:gd name="T105" fmla="*/ 57 h 1942"/>
                  <a:gd name="T106" fmla="*/ 690 w 1662"/>
                  <a:gd name="T107" fmla="*/ 10 h 19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662" h="1942">
                    <a:moveTo>
                      <a:pt x="526" y="499"/>
                    </a:moveTo>
                    <a:lnTo>
                      <a:pt x="484" y="546"/>
                    </a:lnTo>
                    <a:lnTo>
                      <a:pt x="445" y="595"/>
                    </a:lnTo>
                    <a:lnTo>
                      <a:pt x="410" y="645"/>
                    </a:lnTo>
                    <a:lnTo>
                      <a:pt x="379" y="696"/>
                    </a:lnTo>
                    <a:lnTo>
                      <a:pt x="352" y="747"/>
                    </a:lnTo>
                    <a:lnTo>
                      <a:pt x="329" y="797"/>
                    </a:lnTo>
                    <a:lnTo>
                      <a:pt x="309" y="847"/>
                    </a:lnTo>
                    <a:lnTo>
                      <a:pt x="291" y="895"/>
                    </a:lnTo>
                    <a:lnTo>
                      <a:pt x="277" y="941"/>
                    </a:lnTo>
                    <a:lnTo>
                      <a:pt x="264" y="984"/>
                    </a:lnTo>
                    <a:lnTo>
                      <a:pt x="255" y="1023"/>
                    </a:lnTo>
                    <a:lnTo>
                      <a:pt x="247" y="1059"/>
                    </a:lnTo>
                    <a:lnTo>
                      <a:pt x="241" y="1091"/>
                    </a:lnTo>
                    <a:lnTo>
                      <a:pt x="250" y="1148"/>
                    </a:lnTo>
                    <a:lnTo>
                      <a:pt x="263" y="1206"/>
                    </a:lnTo>
                    <a:lnTo>
                      <a:pt x="280" y="1263"/>
                    </a:lnTo>
                    <a:lnTo>
                      <a:pt x="299" y="1320"/>
                    </a:lnTo>
                    <a:lnTo>
                      <a:pt x="322" y="1375"/>
                    </a:lnTo>
                    <a:lnTo>
                      <a:pt x="347" y="1429"/>
                    </a:lnTo>
                    <a:lnTo>
                      <a:pt x="375" y="1480"/>
                    </a:lnTo>
                    <a:lnTo>
                      <a:pt x="406" y="1530"/>
                    </a:lnTo>
                    <a:lnTo>
                      <a:pt x="440" y="1576"/>
                    </a:lnTo>
                    <a:lnTo>
                      <a:pt x="476" y="1620"/>
                    </a:lnTo>
                    <a:lnTo>
                      <a:pt x="513" y="1659"/>
                    </a:lnTo>
                    <a:lnTo>
                      <a:pt x="553" y="1695"/>
                    </a:lnTo>
                    <a:lnTo>
                      <a:pt x="594" y="1726"/>
                    </a:lnTo>
                    <a:lnTo>
                      <a:pt x="638" y="1753"/>
                    </a:lnTo>
                    <a:lnTo>
                      <a:pt x="683" y="1774"/>
                    </a:lnTo>
                    <a:lnTo>
                      <a:pt x="729" y="1789"/>
                    </a:lnTo>
                    <a:lnTo>
                      <a:pt x="777" y="1800"/>
                    </a:lnTo>
                    <a:lnTo>
                      <a:pt x="825" y="1803"/>
                    </a:lnTo>
                    <a:lnTo>
                      <a:pt x="875" y="1800"/>
                    </a:lnTo>
                    <a:lnTo>
                      <a:pt x="922" y="1789"/>
                    </a:lnTo>
                    <a:lnTo>
                      <a:pt x="968" y="1774"/>
                    </a:lnTo>
                    <a:lnTo>
                      <a:pt x="1013" y="1753"/>
                    </a:lnTo>
                    <a:lnTo>
                      <a:pt x="1056" y="1726"/>
                    </a:lnTo>
                    <a:lnTo>
                      <a:pt x="1099" y="1695"/>
                    </a:lnTo>
                    <a:lnTo>
                      <a:pt x="1139" y="1659"/>
                    </a:lnTo>
                    <a:lnTo>
                      <a:pt x="1176" y="1619"/>
                    </a:lnTo>
                    <a:lnTo>
                      <a:pt x="1212" y="1576"/>
                    </a:lnTo>
                    <a:lnTo>
                      <a:pt x="1245" y="1529"/>
                    </a:lnTo>
                    <a:lnTo>
                      <a:pt x="1276" y="1480"/>
                    </a:lnTo>
                    <a:lnTo>
                      <a:pt x="1305" y="1428"/>
                    </a:lnTo>
                    <a:lnTo>
                      <a:pt x="1330" y="1374"/>
                    </a:lnTo>
                    <a:lnTo>
                      <a:pt x="1353" y="1319"/>
                    </a:lnTo>
                    <a:lnTo>
                      <a:pt x="1372" y="1262"/>
                    </a:lnTo>
                    <a:lnTo>
                      <a:pt x="1388" y="1205"/>
                    </a:lnTo>
                    <a:lnTo>
                      <a:pt x="1401" y="1147"/>
                    </a:lnTo>
                    <a:lnTo>
                      <a:pt x="1411" y="1089"/>
                    </a:lnTo>
                    <a:lnTo>
                      <a:pt x="1416" y="1032"/>
                    </a:lnTo>
                    <a:lnTo>
                      <a:pt x="1418" y="974"/>
                    </a:lnTo>
                    <a:lnTo>
                      <a:pt x="1417" y="904"/>
                    </a:lnTo>
                    <a:lnTo>
                      <a:pt x="1414" y="838"/>
                    </a:lnTo>
                    <a:lnTo>
                      <a:pt x="1339" y="839"/>
                    </a:lnTo>
                    <a:lnTo>
                      <a:pt x="1266" y="836"/>
                    </a:lnTo>
                    <a:lnTo>
                      <a:pt x="1198" y="830"/>
                    </a:lnTo>
                    <a:lnTo>
                      <a:pt x="1133" y="820"/>
                    </a:lnTo>
                    <a:lnTo>
                      <a:pt x="1070" y="808"/>
                    </a:lnTo>
                    <a:lnTo>
                      <a:pt x="1012" y="794"/>
                    </a:lnTo>
                    <a:lnTo>
                      <a:pt x="956" y="777"/>
                    </a:lnTo>
                    <a:lnTo>
                      <a:pt x="903" y="757"/>
                    </a:lnTo>
                    <a:lnTo>
                      <a:pt x="853" y="737"/>
                    </a:lnTo>
                    <a:lnTo>
                      <a:pt x="806" y="713"/>
                    </a:lnTo>
                    <a:lnTo>
                      <a:pt x="762" y="690"/>
                    </a:lnTo>
                    <a:lnTo>
                      <a:pt x="721" y="664"/>
                    </a:lnTo>
                    <a:lnTo>
                      <a:pt x="682" y="638"/>
                    </a:lnTo>
                    <a:lnTo>
                      <a:pt x="646" y="610"/>
                    </a:lnTo>
                    <a:lnTo>
                      <a:pt x="612" y="583"/>
                    </a:lnTo>
                    <a:lnTo>
                      <a:pt x="581" y="555"/>
                    </a:lnTo>
                    <a:lnTo>
                      <a:pt x="552" y="527"/>
                    </a:lnTo>
                    <a:lnTo>
                      <a:pt x="526" y="499"/>
                    </a:lnTo>
                    <a:close/>
                    <a:moveTo>
                      <a:pt x="808" y="0"/>
                    </a:moveTo>
                    <a:lnTo>
                      <a:pt x="851" y="3"/>
                    </a:lnTo>
                    <a:lnTo>
                      <a:pt x="897" y="11"/>
                    </a:lnTo>
                    <a:lnTo>
                      <a:pt x="944" y="23"/>
                    </a:lnTo>
                    <a:lnTo>
                      <a:pt x="993" y="39"/>
                    </a:lnTo>
                    <a:lnTo>
                      <a:pt x="1044" y="60"/>
                    </a:lnTo>
                    <a:lnTo>
                      <a:pt x="1097" y="86"/>
                    </a:lnTo>
                    <a:lnTo>
                      <a:pt x="1152" y="118"/>
                    </a:lnTo>
                    <a:lnTo>
                      <a:pt x="1179" y="135"/>
                    </a:lnTo>
                    <a:lnTo>
                      <a:pt x="1208" y="155"/>
                    </a:lnTo>
                    <a:lnTo>
                      <a:pt x="1239" y="179"/>
                    </a:lnTo>
                    <a:lnTo>
                      <a:pt x="1271" y="205"/>
                    </a:lnTo>
                    <a:lnTo>
                      <a:pt x="1304" y="233"/>
                    </a:lnTo>
                    <a:lnTo>
                      <a:pt x="1334" y="261"/>
                    </a:lnTo>
                    <a:lnTo>
                      <a:pt x="1363" y="292"/>
                    </a:lnTo>
                    <a:lnTo>
                      <a:pt x="1388" y="323"/>
                    </a:lnTo>
                    <a:lnTo>
                      <a:pt x="1409" y="353"/>
                    </a:lnTo>
                    <a:lnTo>
                      <a:pt x="1409" y="353"/>
                    </a:lnTo>
                    <a:lnTo>
                      <a:pt x="1433" y="389"/>
                    </a:lnTo>
                    <a:lnTo>
                      <a:pt x="1455" y="429"/>
                    </a:lnTo>
                    <a:lnTo>
                      <a:pt x="1475" y="472"/>
                    </a:lnTo>
                    <a:lnTo>
                      <a:pt x="1493" y="519"/>
                    </a:lnTo>
                    <a:lnTo>
                      <a:pt x="1509" y="570"/>
                    </a:lnTo>
                    <a:lnTo>
                      <a:pt x="1524" y="626"/>
                    </a:lnTo>
                    <a:lnTo>
                      <a:pt x="1535" y="685"/>
                    </a:lnTo>
                    <a:lnTo>
                      <a:pt x="1545" y="749"/>
                    </a:lnTo>
                    <a:lnTo>
                      <a:pt x="1551" y="817"/>
                    </a:lnTo>
                    <a:lnTo>
                      <a:pt x="1555" y="892"/>
                    </a:lnTo>
                    <a:lnTo>
                      <a:pt x="1573" y="900"/>
                    </a:lnTo>
                    <a:lnTo>
                      <a:pt x="1590" y="910"/>
                    </a:lnTo>
                    <a:lnTo>
                      <a:pt x="1605" y="922"/>
                    </a:lnTo>
                    <a:lnTo>
                      <a:pt x="1619" y="939"/>
                    </a:lnTo>
                    <a:lnTo>
                      <a:pt x="1632" y="957"/>
                    </a:lnTo>
                    <a:lnTo>
                      <a:pt x="1642" y="979"/>
                    </a:lnTo>
                    <a:lnTo>
                      <a:pt x="1651" y="1003"/>
                    </a:lnTo>
                    <a:lnTo>
                      <a:pt x="1657" y="1032"/>
                    </a:lnTo>
                    <a:lnTo>
                      <a:pt x="1661" y="1064"/>
                    </a:lnTo>
                    <a:lnTo>
                      <a:pt x="1662" y="1102"/>
                    </a:lnTo>
                    <a:lnTo>
                      <a:pt x="1660" y="1143"/>
                    </a:lnTo>
                    <a:lnTo>
                      <a:pt x="1655" y="1183"/>
                    </a:lnTo>
                    <a:lnTo>
                      <a:pt x="1648" y="1218"/>
                    </a:lnTo>
                    <a:lnTo>
                      <a:pt x="1638" y="1250"/>
                    </a:lnTo>
                    <a:lnTo>
                      <a:pt x="1625" y="1278"/>
                    </a:lnTo>
                    <a:lnTo>
                      <a:pt x="1611" y="1304"/>
                    </a:lnTo>
                    <a:lnTo>
                      <a:pt x="1595" y="1325"/>
                    </a:lnTo>
                    <a:lnTo>
                      <a:pt x="1577" y="1344"/>
                    </a:lnTo>
                    <a:lnTo>
                      <a:pt x="1558" y="1360"/>
                    </a:lnTo>
                    <a:lnTo>
                      <a:pt x="1537" y="1372"/>
                    </a:lnTo>
                    <a:lnTo>
                      <a:pt x="1515" y="1382"/>
                    </a:lnTo>
                    <a:lnTo>
                      <a:pt x="1493" y="1390"/>
                    </a:lnTo>
                    <a:lnTo>
                      <a:pt x="1471" y="1395"/>
                    </a:lnTo>
                    <a:lnTo>
                      <a:pt x="1445" y="1454"/>
                    </a:lnTo>
                    <a:lnTo>
                      <a:pt x="1416" y="1512"/>
                    </a:lnTo>
                    <a:lnTo>
                      <a:pt x="1385" y="1567"/>
                    </a:lnTo>
                    <a:lnTo>
                      <a:pt x="1350" y="1620"/>
                    </a:lnTo>
                    <a:lnTo>
                      <a:pt x="1313" y="1670"/>
                    </a:lnTo>
                    <a:lnTo>
                      <a:pt x="1273" y="1717"/>
                    </a:lnTo>
                    <a:lnTo>
                      <a:pt x="1231" y="1761"/>
                    </a:lnTo>
                    <a:lnTo>
                      <a:pt x="1187" y="1801"/>
                    </a:lnTo>
                    <a:lnTo>
                      <a:pt x="1141" y="1836"/>
                    </a:lnTo>
                    <a:lnTo>
                      <a:pt x="1092" y="1868"/>
                    </a:lnTo>
                    <a:lnTo>
                      <a:pt x="1042" y="1893"/>
                    </a:lnTo>
                    <a:lnTo>
                      <a:pt x="990" y="1915"/>
                    </a:lnTo>
                    <a:lnTo>
                      <a:pt x="937" y="1930"/>
                    </a:lnTo>
                    <a:lnTo>
                      <a:pt x="882" y="1939"/>
                    </a:lnTo>
                    <a:lnTo>
                      <a:pt x="825" y="1942"/>
                    </a:lnTo>
                    <a:lnTo>
                      <a:pt x="769" y="1939"/>
                    </a:lnTo>
                    <a:lnTo>
                      <a:pt x="714" y="1930"/>
                    </a:lnTo>
                    <a:lnTo>
                      <a:pt x="661" y="1915"/>
                    </a:lnTo>
                    <a:lnTo>
                      <a:pt x="608" y="1893"/>
                    </a:lnTo>
                    <a:lnTo>
                      <a:pt x="558" y="1867"/>
                    </a:lnTo>
                    <a:lnTo>
                      <a:pt x="510" y="1836"/>
                    </a:lnTo>
                    <a:lnTo>
                      <a:pt x="464" y="1800"/>
                    </a:lnTo>
                    <a:lnTo>
                      <a:pt x="419" y="1760"/>
                    </a:lnTo>
                    <a:lnTo>
                      <a:pt x="377" y="1716"/>
                    </a:lnTo>
                    <a:lnTo>
                      <a:pt x="337" y="1669"/>
                    </a:lnTo>
                    <a:lnTo>
                      <a:pt x="300" y="1618"/>
                    </a:lnTo>
                    <a:lnTo>
                      <a:pt x="266" y="1565"/>
                    </a:lnTo>
                    <a:lnTo>
                      <a:pt x="234" y="1510"/>
                    </a:lnTo>
                    <a:lnTo>
                      <a:pt x="205" y="1452"/>
                    </a:lnTo>
                    <a:lnTo>
                      <a:pt x="179" y="1392"/>
                    </a:lnTo>
                    <a:lnTo>
                      <a:pt x="156" y="1386"/>
                    </a:lnTo>
                    <a:lnTo>
                      <a:pt x="133" y="1376"/>
                    </a:lnTo>
                    <a:lnTo>
                      <a:pt x="111" y="1364"/>
                    </a:lnTo>
                    <a:lnTo>
                      <a:pt x="91" y="1349"/>
                    </a:lnTo>
                    <a:lnTo>
                      <a:pt x="72" y="1330"/>
                    </a:lnTo>
                    <a:lnTo>
                      <a:pt x="55" y="1309"/>
                    </a:lnTo>
                    <a:lnTo>
                      <a:pt x="39" y="1284"/>
                    </a:lnTo>
                    <a:lnTo>
                      <a:pt x="26" y="1254"/>
                    </a:lnTo>
                    <a:lnTo>
                      <a:pt x="15" y="1221"/>
                    </a:lnTo>
                    <a:lnTo>
                      <a:pt x="7" y="1184"/>
                    </a:lnTo>
                    <a:lnTo>
                      <a:pt x="2" y="1143"/>
                    </a:lnTo>
                    <a:lnTo>
                      <a:pt x="0" y="1104"/>
                    </a:lnTo>
                    <a:lnTo>
                      <a:pt x="1" y="1068"/>
                    </a:lnTo>
                    <a:lnTo>
                      <a:pt x="4" y="1038"/>
                    </a:lnTo>
                    <a:lnTo>
                      <a:pt x="9" y="1009"/>
                    </a:lnTo>
                    <a:lnTo>
                      <a:pt x="17" y="985"/>
                    </a:lnTo>
                    <a:lnTo>
                      <a:pt x="27" y="964"/>
                    </a:lnTo>
                    <a:lnTo>
                      <a:pt x="38" y="946"/>
                    </a:lnTo>
                    <a:lnTo>
                      <a:pt x="50" y="930"/>
                    </a:lnTo>
                    <a:lnTo>
                      <a:pt x="65" y="916"/>
                    </a:lnTo>
                    <a:lnTo>
                      <a:pt x="80" y="906"/>
                    </a:lnTo>
                    <a:lnTo>
                      <a:pt x="96" y="897"/>
                    </a:lnTo>
                    <a:lnTo>
                      <a:pt x="98" y="851"/>
                    </a:lnTo>
                    <a:lnTo>
                      <a:pt x="89" y="794"/>
                    </a:lnTo>
                    <a:lnTo>
                      <a:pt x="85" y="740"/>
                    </a:lnTo>
                    <a:lnTo>
                      <a:pt x="83" y="690"/>
                    </a:lnTo>
                    <a:lnTo>
                      <a:pt x="85" y="643"/>
                    </a:lnTo>
                    <a:lnTo>
                      <a:pt x="90" y="599"/>
                    </a:lnTo>
                    <a:lnTo>
                      <a:pt x="98" y="559"/>
                    </a:lnTo>
                    <a:lnTo>
                      <a:pt x="108" y="522"/>
                    </a:lnTo>
                    <a:lnTo>
                      <a:pt x="120" y="487"/>
                    </a:lnTo>
                    <a:lnTo>
                      <a:pt x="134" y="455"/>
                    </a:lnTo>
                    <a:lnTo>
                      <a:pt x="149" y="427"/>
                    </a:lnTo>
                    <a:lnTo>
                      <a:pt x="166" y="400"/>
                    </a:lnTo>
                    <a:lnTo>
                      <a:pt x="183" y="377"/>
                    </a:lnTo>
                    <a:lnTo>
                      <a:pt x="202" y="355"/>
                    </a:lnTo>
                    <a:lnTo>
                      <a:pt x="220" y="337"/>
                    </a:lnTo>
                    <a:lnTo>
                      <a:pt x="239" y="320"/>
                    </a:lnTo>
                    <a:lnTo>
                      <a:pt x="257" y="305"/>
                    </a:lnTo>
                    <a:lnTo>
                      <a:pt x="274" y="293"/>
                    </a:lnTo>
                    <a:lnTo>
                      <a:pt x="290" y="282"/>
                    </a:lnTo>
                    <a:lnTo>
                      <a:pt x="305" y="273"/>
                    </a:lnTo>
                    <a:lnTo>
                      <a:pt x="319" y="266"/>
                    </a:lnTo>
                    <a:lnTo>
                      <a:pt x="331" y="260"/>
                    </a:lnTo>
                    <a:lnTo>
                      <a:pt x="341" y="255"/>
                    </a:lnTo>
                    <a:lnTo>
                      <a:pt x="348" y="253"/>
                    </a:lnTo>
                    <a:lnTo>
                      <a:pt x="352" y="246"/>
                    </a:lnTo>
                    <a:lnTo>
                      <a:pt x="359" y="237"/>
                    </a:lnTo>
                    <a:lnTo>
                      <a:pt x="367" y="225"/>
                    </a:lnTo>
                    <a:lnTo>
                      <a:pt x="377" y="212"/>
                    </a:lnTo>
                    <a:lnTo>
                      <a:pt x="390" y="196"/>
                    </a:lnTo>
                    <a:lnTo>
                      <a:pt x="404" y="180"/>
                    </a:lnTo>
                    <a:lnTo>
                      <a:pt x="421" y="163"/>
                    </a:lnTo>
                    <a:lnTo>
                      <a:pt x="439" y="145"/>
                    </a:lnTo>
                    <a:lnTo>
                      <a:pt x="459" y="127"/>
                    </a:lnTo>
                    <a:lnTo>
                      <a:pt x="481" y="108"/>
                    </a:lnTo>
                    <a:lnTo>
                      <a:pt x="505" y="91"/>
                    </a:lnTo>
                    <a:lnTo>
                      <a:pt x="531" y="74"/>
                    </a:lnTo>
                    <a:lnTo>
                      <a:pt x="559" y="57"/>
                    </a:lnTo>
                    <a:lnTo>
                      <a:pt x="589" y="43"/>
                    </a:lnTo>
                    <a:lnTo>
                      <a:pt x="620" y="30"/>
                    </a:lnTo>
                    <a:lnTo>
                      <a:pt x="655" y="19"/>
                    </a:lnTo>
                    <a:lnTo>
                      <a:pt x="690" y="10"/>
                    </a:lnTo>
                    <a:lnTo>
                      <a:pt x="728" y="3"/>
                    </a:lnTo>
                    <a:lnTo>
                      <a:pt x="767" y="0"/>
                    </a:lnTo>
                    <a:lnTo>
                      <a:pt x="80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74" name="Freeform 23">
                <a:extLst>
                  <a:ext uri="{FF2B5EF4-FFF2-40B4-BE49-F238E27FC236}">
                    <a16:creationId xmlns:a16="http://schemas.microsoft.com/office/drawing/2014/main" id="{46BB4D83-FC02-FA4B-A396-4C509E77811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64" y="4250"/>
                <a:ext cx="83" cy="27"/>
              </a:xfrm>
              <a:custGeom>
                <a:avLst/>
                <a:gdLst>
                  <a:gd name="T0" fmla="*/ 613 w 916"/>
                  <a:gd name="T1" fmla="*/ 78 h 300"/>
                  <a:gd name="T2" fmla="*/ 561 w 916"/>
                  <a:gd name="T3" fmla="*/ 109 h 300"/>
                  <a:gd name="T4" fmla="*/ 554 w 916"/>
                  <a:gd name="T5" fmla="*/ 165 h 300"/>
                  <a:gd name="T6" fmla="*/ 579 w 916"/>
                  <a:gd name="T7" fmla="*/ 210 h 300"/>
                  <a:gd name="T8" fmla="*/ 665 w 916"/>
                  <a:gd name="T9" fmla="*/ 229 h 300"/>
                  <a:gd name="T10" fmla="*/ 787 w 916"/>
                  <a:gd name="T11" fmla="*/ 223 h 300"/>
                  <a:gd name="T12" fmla="*/ 839 w 916"/>
                  <a:gd name="T13" fmla="*/ 191 h 300"/>
                  <a:gd name="T14" fmla="*/ 846 w 916"/>
                  <a:gd name="T15" fmla="*/ 135 h 300"/>
                  <a:gd name="T16" fmla="*/ 820 w 916"/>
                  <a:gd name="T17" fmla="*/ 90 h 300"/>
                  <a:gd name="T18" fmla="*/ 734 w 916"/>
                  <a:gd name="T19" fmla="*/ 72 h 300"/>
                  <a:gd name="T20" fmla="*/ 153 w 916"/>
                  <a:gd name="T21" fmla="*/ 74 h 300"/>
                  <a:gd name="T22" fmla="*/ 85 w 916"/>
                  <a:gd name="T23" fmla="*/ 99 h 300"/>
                  <a:gd name="T24" fmla="*/ 70 w 916"/>
                  <a:gd name="T25" fmla="*/ 150 h 300"/>
                  <a:gd name="T26" fmla="*/ 85 w 916"/>
                  <a:gd name="T27" fmla="*/ 201 h 300"/>
                  <a:gd name="T28" fmla="*/ 153 w 916"/>
                  <a:gd name="T29" fmla="*/ 227 h 300"/>
                  <a:gd name="T30" fmla="*/ 280 w 916"/>
                  <a:gd name="T31" fmla="*/ 227 h 300"/>
                  <a:gd name="T32" fmla="*/ 348 w 916"/>
                  <a:gd name="T33" fmla="*/ 201 h 300"/>
                  <a:gd name="T34" fmla="*/ 363 w 916"/>
                  <a:gd name="T35" fmla="*/ 150 h 300"/>
                  <a:gd name="T36" fmla="*/ 348 w 916"/>
                  <a:gd name="T37" fmla="*/ 99 h 300"/>
                  <a:gd name="T38" fmla="*/ 280 w 916"/>
                  <a:gd name="T39" fmla="*/ 74 h 300"/>
                  <a:gd name="T40" fmla="*/ 234 w 916"/>
                  <a:gd name="T41" fmla="*/ 0 h 300"/>
                  <a:gd name="T42" fmla="*/ 321 w 916"/>
                  <a:gd name="T43" fmla="*/ 9 h 300"/>
                  <a:gd name="T44" fmla="*/ 400 w 916"/>
                  <a:gd name="T45" fmla="*/ 53 h 300"/>
                  <a:gd name="T46" fmla="*/ 574 w 916"/>
                  <a:gd name="T47" fmla="*/ 17 h 300"/>
                  <a:gd name="T48" fmla="*/ 662 w 916"/>
                  <a:gd name="T49" fmla="*/ 1 h 300"/>
                  <a:gd name="T50" fmla="*/ 732 w 916"/>
                  <a:gd name="T51" fmla="*/ 0 h 300"/>
                  <a:gd name="T52" fmla="*/ 806 w 916"/>
                  <a:gd name="T53" fmla="*/ 10 h 300"/>
                  <a:gd name="T54" fmla="*/ 875 w 916"/>
                  <a:gd name="T55" fmla="*/ 45 h 300"/>
                  <a:gd name="T56" fmla="*/ 914 w 916"/>
                  <a:gd name="T57" fmla="*/ 123 h 300"/>
                  <a:gd name="T58" fmla="*/ 900 w 916"/>
                  <a:gd name="T59" fmla="*/ 223 h 300"/>
                  <a:gd name="T60" fmla="*/ 843 w 916"/>
                  <a:gd name="T61" fmla="*/ 277 h 300"/>
                  <a:gd name="T62" fmla="*/ 768 w 916"/>
                  <a:gd name="T63" fmla="*/ 297 h 300"/>
                  <a:gd name="T64" fmla="*/ 699 w 916"/>
                  <a:gd name="T65" fmla="*/ 300 h 300"/>
                  <a:gd name="T66" fmla="*/ 632 w 916"/>
                  <a:gd name="T67" fmla="*/ 297 h 300"/>
                  <a:gd name="T68" fmla="*/ 557 w 916"/>
                  <a:gd name="T69" fmla="*/ 277 h 300"/>
                  <a:gd name="T70" fmla="*/ 500 w 916"/>
                  <a:gd name="T71" fmla="*/ 224 h 300"/>
                  <a:gd name="T72" fmla="*/ 485 w 916"/>
                  <a:gd name="T73" fmla="*/ 137 h 300"/>
                  <a:gd name="T74" fmla="*/ 432 w 916"/>
                  <a:gd name="T75" fmla="*/ 150 h 300"/>
                  <a:gd name="T76" fmla="*/ 405 w 916"/>
                  <a:gd name="T77" fmla="*/ 241 h 300"/>
                  <a:gd name="T78" fmla="*/ 342 w 916"/>
                  <a:gd name="T79" fmla="*/ 284 h 300"/>
                  <a:gd name="T80" fmla="*/ 266 w 916"/>
                  <a:gd name="T81" fmla="*/ 298 h 300"/>
                  <a:gd name="T82" fmla="*/ 201 w 916"/>
                  <a:gd name="T83" fmla="*/ 299 h 300"/>
                  <a:gd name="T84" fmla="*/ 129 w 916"/>
                  <a:gd name="T85" fmla="*/ 294 h 300"/>
                  <a:gd name="T86" fmla="*/ 57 w 916"/>
                  <a:gd name="T87" fmla="*/ 267 h 300"/>
                  <a:gd name="T88" fmla="*/ 7 w 916"/>
                  <a:gd name="T89" fmla="*/ 202 h 300"/>
                  <a:gd name="T90" fmla="*/ 7 w 916"/>
                  <a:gd name="T91" fmla="*/ 98 h 300"/>
                  <a:gd name="T92" fmla="*/ 57 w 916"/>
                  <a:gd name="T93" fmla="*/ 33 h 300"/>
                  <a:gd name="T94" fmla="*/ 129 w 916"/>
                  <a:gd name="T95" fmla="*/ 6 h 300"/>
                  <a:gd name="T96" fmla="*/ 201 w 916"/>
                  <a:gd name="T97" fmla="*/ 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16" h="300">
                    <a:moveTo>
                      <a:pt x="699" y="71"/>
                    </a:moveTo>
                    <a:lnTo>
                      <a:pt x="665" y="72"/>
                    </a:lnTo>
                    <a:lnTo>
                      <a:pt x="636" y="74"/>
                    </a:lnTo>
                    <a:lnTo>
                      <a:pt x="613" y="78"/>
                    </a:lnTo>
                    <a:lnTo>
                      <a:pt x="594" y="83"/>
                    </a:lnTo>
                    <a:lnTo>
                      <a:pt x="579" y="90"/>
                    </a:lnTo>
                    <a:lnTo>
                      <a:pt x="569" y="99"/>
                    </a:lnTo>
                    <a:lnTo>
                      <a:pt x="561" y="109"/>
                    </a:lnTo>
                    <a:lnTo>
                      <a:pt x="556" y="122"/>
                    </a:lnTo>
                    <a:lnTo>
                      <a:pt x="554" y="135"/>
                    </a:lnTo>
                    <a:lnTo>
                      <a:pt x="553" y="150"/>
                    </a:lnTo>
                    <a:lnTo>
                      <a:pt x="554" y="165"/>
                    </a:lnTo>
                    <a:lnTo>
                      <a:pt x="556" y="179"/>
                    </a:lnTo>
                    <a:lnTo>
                      <a:pt x="561" y="191"/>
                    </a:lnTo>
                    <a:lnTo>
                      <a:pt x="569" y="201"/>
                    </a:lnTo>
                    <a:lnTo>
                      <a:pt x="579" y="210"/>
                    </a:lnTo>
                    <a:lnTo>
                      <a:pt x="594" y="216"/>
                    </a:lnTo>
                    <a:lnTo>
                      <a:pt x="613" y="223"/>
                    </a:lnTo>
                    <a:lnTo>
                      <a:pt x="636" y="227"/>
                    </a:lnTo>
                    <a:lnTo>
                      <a:pt x="665" y="229"/>
                    </a:lnTo>
                    <a:lnTo>
                      <a:pt x="699" y="230"/>
                    </a:lnTo>
                    <a:lnTo>
                      <a:pt x="734" y="229"/>
                    </a:lnTo>
                    <a:lnTo>
                      <a:pt x="763" y="227"/>
                    </a:lnTo>
                    <a:lnTo>
                      <a:pt x="787" y="223"/>
                    </a:lnTo>
                    <a:lnTo>
                      <a:pt x="805" y="216"/>
                    </a:lnTo>
                    <a:lnTo>
                      <a:pt x="820" y="210"/>
                    </a:lnTo>
                    <a:lnTo>
                      <a:pt x="831" y="201"/>
                    </a:lnTo>
                    <a:lnTo>
                      <a:pt x="839" y="191"/>
                    </a:lnTo>
                    <a:lnTo>
                      <a:pt x="843" y="179"/>
                    </a:lnTo>
                    <a:lnTo>
                      <a:pt x="846" y="165"/>
                    </a:lnTo>
                    <a:lnTo>
                      <a:pt x="847" y="150"/>
                    </a:lnTo>
                    <a:lnTo>
                      <a:pt x="846" y="135"/>
                    </a:lnTo>
                    <a:lnTo>
                      <a:pt x="843" y="122"/>
                    </a:lnTo>
                    <a:lnTo>
                      <a:pt x="839" y="109"/>
                    </a:lnTo>
                    <a:lnTo>
                      <a:pt x="831" y="99"/>
                    </a:lnTo>
                    <a:lnTo>
                      <a:pt x="820" y="90"/>
                    </a:lnTo>
                    <a:lnTo>
                      <a:pt x="805" y="83"/>
                    </a:lnTo>
                    <a:lnTo>
                      <a:pt x="787" y="78"/>
                    </a:lnTo>
                    <a:lnTo>
                      <a:pt x="763" y="74"/>
                    </a:lnTo>
                    <a:lnTo>
                      <a:pt x="734" y="72"/>
                    </a:lnTo>
                    <a:lnTo>
                      <a:pt x="699" y="71"/>
                    </a:lnTo>
                    <a:close/>
                    <a:moveTo>
                      <a:pt x="216" y="71"/>
                    </a:moveTo>
                    <a:lnTo>
                      <a:pt x="182" y="72"/>
                    </a:lnTo>
                    <a:lnTo>
                      <a:pt x="153" y="74"/>
                    </a:lnTo>
                    <a:lnTo>
                      <a:pt x="130" y="78"/>
                    </a:lnTo>
                    <a:lnTo>
                      <a:pt x="111" y="83"/>
                    </a:lnTo>
                    <a:lnTo>
                      <a:pt x="96" y="90"/>
                    </a:lnTo>
                    <a:lnTo>
                      <a:pt x="85" y="99"/>
                    </a:lnTo>
                    <a:lnTo>
                      <a:pt x="78" y="109"/>
                    </a:lnTo>
                    <a:lnTo>
                      <a:pt x="73" y="122"/>
                    </a:lnTo>
                    <a:lnTo>
                      <a:pt x="70" y="135"/>
                    </a:lnTo>
                    <a:lnTo>
                      <a:pt x="70" y="150"/>
                    </a:lnTo>
                    <a:lnTo>
                      <a:pt x="70" y="165"/>
                    </a:lnTo>
                    <a:lnTo>
                      <a:pt x="73" y="179"/>
                    </a:lnTo>
                    <a:lnTo>
                      <a:pt x="78" y="191"/>
                    </a:lnTo>
                    <a:lnTo>
                      <a:pt x="85" y="201"/>
                    </a:lnTo>
                    <a:lnTo>
                      <a:pt x="96" y="210"/>
                    </a:lnTo>
                    <a:lnTo>
                      <a:pt x="111" y="216"/>
                    </a:lnTo>
                    <a:lnTo>
                      <a:pt x="130" y="223"/>
                    </a:lnTo>
                    <a:lnTo>
                      <a:pt x="153" y="227"/>
                    </a:lnTo>
                    <a:lnTo>
                      <a:pt x="182" y="229"/>
                    </a:lnTo>
                    <a:lnTo>
                      <a:pt x="216" y="230"/>
                    </a:lnTo>
                    <a:lnTo>
                      <a:pt x="250" y="229"/>
                    </a:lnTo>
                    <a:lnTo>
                      <a:pt x="280" y="227"/>
                    </a:lnTo>
                    <a:lnTo>
                      <a:pt x="304" y="223"/>
                    </a:lnTo>
                    <a:lnTo>
                      <a:pt x="322" y="216"/>
                    </a:lnTo>
                    <a:lnTo>
                      <a:pt x="337" y="210"/>
                    </a:lnTo>
                    <a:lnTo>
                      <a:pt x="348" y="201"/>
                    </a:lnTo>
                    <a:lnTo>
                      <a:pt x="355" y="191"/>
                    </a:lnTo>
                    <a:lnTo>
                      <a:pt x="360" y="179"/>
                    </a:lnTo>
                    <a:lnTo>
                      <a:pt x="363" y="165"/>
                    </a:lnTo>
                    <a:lnTo>
                      <a:pt x="363" y="150"/>
                    </a:lnTo>
                    <a:lnTo>
                      <a:pt x="363" y="135"/>
                    </a:lnTo>
                    <a:lnTo>
                      <a:pt x="360" y="122"/>
                    </a:lnTo>
                    <a:lnTo>
                      <a:pt x="355" y="109"/>
                    </a:lnTo>
                    <a:lnTo>
                      <a:pt x="348" y="99"/>
                    </a:lnTo>
                    <a:lnTo>
                      <a:pt x="337" y="90"/>
                    </a:lnTo>
                    <a:lnTo>
                      <a:pt x="322" y="83"/>
                    </a:lnTo>
                    <a:lnTo>
                      <a:pt x="304" y="78"/>
                    </a:lnTo>
                    <a:lnTo>
                      <a:pt x="280" y="74"/>
                    </a:lnTo>
                    <a:lnTo>
                      <a:pt x="250" y="72"/>
                    </a:lnTo>
                    <a:lnTo>
                      <a:pt x="216" y="71"/>
                    </a:lnTo>
                    <a:close/>
                    <a:moveTo>
                      <a:pt x="216" y="0"/>
                    </a:moveTo>
                    <a:lnTo>
                      <a:pt x="234" y="0"/>
                    </a:lnTo>
                    <a:lnTo>
                      <a:pt x="254" y="1"/>
                    </a:lnTo>
                    <a:lnTo>
                      <a:pt x="276" y="2"/>
                    </a:lnTo>
                    <a:lnTo>
                      <a:pt x="298" y="5"/>
                    </a:lnTo>
                    <a:lnTo>
                      <a:pt x="321" y="9"/>
                    </a:lnTo>
                    <a:lnTo>
                      <a:pt x="343" y="17"/>
                    </a:lnTo>
                    <a:lnTo>
                      <a:pt x="364" y="26"/>
                    </a:lnTo>
                    <a:lnTo>
                      <a:pt x="383" y="37"/>
                    </a:lnTo>
                    <a:lnTo>
                      <a:pt x="400" y="53"/>
                    </a:lnTo>
                    <a:lnTo>
                      <a:pt x="516" y="53"/>
                    </a:lnTo>
                    <a:lnTo>
                      <a:pt x="533" y="37"/>
                    </a:lnTo>
                    <a:lnTo>
                      <a:pt x="553" y="26"/>
                    </a:lnTo>
                    <a:lnTo>
                      <a:pt x="574" y="17"/>
                    </a:lnTo>
                    <a:lnTo>
                      <a:pt x="596" y="9"/>
                    </a:lnTo>
                    <a:lnTo>
                      <a:pt x="618" y="5"/>
                    </a:lnTo>
                    <a:lnTo>
                      <a:pt x="640" y="2"/>
                    </a:lnTo>
                    <a:lnTo>
                      <a:pt x="662" y="1"/>
                    </a:lnTo>
                    <a:lnTo>
                      <a:pt x="682" y="0"/>
                    </a:lnTo>
                    <a:lnTo>
                      <a:pt x="699" y="0"/>
                    </a:lnTo>
                    <a:lnTo>
                      <a:pt x="715" y="0"/>
                    </a:lnTo>
                    <a:lnTo>
                      <a:pt x="732" y="0"/>
                    </a:lnTo>
                    <a:lnTo>
                      <a:pt x="749" y="1"/>
                    </a:lnTo>
                    <a:lnTo>
                      <a:pt x="768" y="3"/>
                    </a:lnTo>
                    <a:lnTo>
                      <a:pt x="787" y="6"/>
                    </a:lnTo>
                    <a:lnTo>
                      <a:pt x="806" y="10"/>
                    </a:lnTo>
                    <a:lnTo>
                      <a:pt x="825" y="16"/>
                    </a:lnTo>
                    <a:lnTo>
                      <a:pt x="843" y="24"/>
                    </a:lnTo>
                    <a:lnTo>
                      <a:pt x="860" y="33"/>
                    </a:lnTo>
                    <a:lnTo>
                      <a:pt x="875" y="45"/>
                    </a:lnTo>
                    <a:lnTo>
                      <a:pt x="889" y="59"/>
                    </a:lnTo>
                    <a:lnTo>
                      <a:pt x="900" y="77"/>
                    </a:lnTo>
                    <a:lnTo>
                      <a:pt x="908" y="98"/>
                    </a:lnTo>
                    <a:lnTo>
                      <a:pt x="914" y="123"/>
                    </a:lnTo>
                    <a:lnTo>
                      <a:pt x="916" y="150"/>
                    </a:lnTo>
                    <a:lnTo>
                      <a:pt x="914" y="178"/>
                    </a:lnTo>
                    <a:lnTo>
                      <a:pt x="908" y="202"/>
                    </a:lnTo>
                    <a:lnTo>
                      <a:pt x="900" y="223"/>
                    </a:lnTo>
                    <a:lnTo>
                      <a:pt x="889" y="241"/>
                    </a:lnTo>
                    <a:lnTo>
                      <a:pt x="875" y="255"/>
                    </a:lnTo>
                    <a:lnTo>
                      <a:pt x="860" y="267"/>
                    </a:lnTo>
                    <a:lnTo>
                      <a:pt x="843" y="277"/>
                    </a:lnTo>
                    <a:lnTo>
                      <a:pt x="825" y="285"/>
                    </a:lnTo>
                    <a:lnTo>
                      <a:pt x="806" y="290"/>
                    </a:lnTo>
                    <a:lnTo>
                      <a:pt x="787" y="294"/>
                    </a:lnTo>
                    <a:lnTo>
                      <a:pt x="768" y="297"/>
                    </a:lnTo>
                    <a:lnTo>
                      <a:pt x="749" y="298"/>
                    </a:lnTo>
                    <a:lnTo>
                      <a:pt x="732" y="299"/>
                    </a:lnTo>
                    <a:lnTo>
                      <a:pt x="715" y="299"/>
                    </a:lnTo>
                    <a:lnTo>
                      <a:pt x="699" y="300"/>
                    </a:lnTo>
                    <a:lnTo>
                      <a:pt x="685" y="299"/>
                    </a:lnTo>
                    <a:lnTo>
                      <a:pt x="668" y="299"/>
                    </a:lnTo>
                    <a:lnTo>
                      <a:pt x="650" y="298"/>
                    </a:lnTo>
                    <a:lnTo>
                      <a:pt x="632" y="297"/>
                    </a:lnTo>
                    <a:lnTo>
                      <a:pt x="613" y="294"/>
                    </a:lnTo>
                    <a:lnTo>
                      <a:pt x="593" y="290"/>
                    </a:lnTo>
                    <a:lnTo>
                      <a:pt x="575" y="285"/>
                    </a:lnTo>
                    <a:lnTo>
                      <a:pt x="557" y="277"/>
                    </a:lnTo>
                    <a:lnTo>
                      <a:pt x="540" y="267"/>
                    </a:lnTo>
                    <a:lnTo>
                      <a:pt x="524" y="255"/>
                    </a:lnTo>
                    <a:lnTo>
                      <a:pt x="511" y="241"/>
                    </a:lnTo>
                    <a:lnTo>
                      <a:pt x="500" y="224"/>
                    </a:lnTo>
                    <a:lnTo>
                      <a:pt x="491" y="202"/>
                    </a:lnTo>
                    <a:lnTo>
                      <a:pt x="486" y="179"/>
                    </a:lnTo>
                    <a:lnTo>
                      <a:pt x="484" y="150"/>
                    </a:lnTo>
                    <a:lnTo>
                      <a:pt x="485" y="137"/>
                    </a:lnTo>
                    <a:lnTo>
                      <a:pt x="486" y="125"/>
                    </a:lnTo>
                    <a:lnTo>
                      <a:pt x="430" y="125"/>
                    </a:lnTo>
                    <a:lnTo>
                      <a:pt x="432" y="137"/>
                    </a:lnTo>
                    <a:lnTo>
                      <a:pt x="432" y="150"/>
                    </a:lnTo>
                    <a:lnTo>
                      <a:pt x="430" y="179"/>
                    </a:lnTo>
                    <a:lnTo>
                      <a:pt x="425" y="202"/>
                    </a:lnTo>
                    <a:lnTo>
                      <a:pt x="416" y="224"/>
                    </a:lnTo>
                    <a:lnTo>
                      <a:pt x="405" y="241"/>
                    </a:lnTo>
                    <a:lnTo>
                      <a:pt x="392" y="255"/>
                    </a:lnTo>
                    <a:lnTo>
                      <a:pt x="377" y="267"/>
                    </a:lnTo>
                    <a:lnTo>
                      <a:pt x="360" y="277"/>
                    </a:lnTo>
                    <a:lnTo>
                      <a:pt x="342" y="284"/>
                    </a:lnTo>
                    <a:lnTo>
                      <a:pt x="323" y="290"/>
                    </a:lnTo>
                    <a:lnTo>
                      <a:pt x="304" y="294"/>
                    </a:lnTo>
                    <a:lnTo>
                      <a:pt x="285" y="296"/>
                    </a:lnTo>
                    <a:lnTo>
                      <a:pt x="266" y="298"/>
                    </a:lnTo>
                    <a:lnTo>
                      <a:pt x="248" y="299"/>
                    </a:lnTo>
                    <a:lnTo>
                      <a:pt x="231" y="299"/>
                    </a:lnTo>
                    <a:lnTo>
                      <a:pt x="216" y="299"/>
                    </a:lnTo>
                    <a:lnTo>
                      <a:pt x="201" y="299"/>
                    </a:lnTo>
                    <a:lnTo>
                      <a:pt x="185" y="299"/>
                    </a:lnTo>
                    <a:lnTo>
                      <a:pt x="167" y="298"/>
                    </a:lnTo>
                    <a:lnTo>
                      <a:pt x="148" y="296"/>
                    </a:lnTo>
                    <a:lnTo>
                      <a:pt x="129" y="294"/>
                    </a:lnTo>
                    <a:lnTo>
                      <a:pt x="110" y="290"/>
                    </a:lnTo>
                    <a:lnTo>
                      <a:pt x="91" y="284"/>
                    </a:lnTo>
                    <a:lnTo>
                      <a:pt x="73" y="277"/>
                    </a:lnTo>
                    <a:lnTo>
                      <a:pt x="57" y="267"/>
                    </a:lnTo>
                    <a:lnTo>
                      <a:pt x="41" y="255"/>
                    </a:lnTo>
                    <a:lnTo>
                      <a:pt x="27" y="240"/>
                    </a:lnTo>
                    <a:lnTo>
                      <a:pt x="16" y="223"/>
                    </a:lnTo>
                    <a:lnTo>
                      <a:pt x="7" y="202"/>
                    </a:lnTo>
                    <a:lnTo>
                      <a:pt x="2" y="178"/>
                    </a:lnTo>
                    <a:lnTo>
                      <a:pt x="0" y="150"/>
                    </a:lnTo>
                    <a:lnTo>
                      <a:pt x="2" y="122"/>
                    </a:lnTo>
                    <a:lnTo>
                      <a:pt x="7" y="98"/>
                    </a:lnTo>
                    <a:lnTo>
                      <a:pt x="16" y="77"/>
                    </a:lnTo>
                    <a:lnTo>
                      <a:pt x="27" y="59"/>
                    </a:lnTo>
                    <a:lnTo>
                      <a:pt x="41" y="45"/>
                    </a:lnTo>
                    <a:lnTo>
                      <a:pt x="57" y="33"/>
                    </a:lnTo>
                    <a:lnTo>
                      <a:pt x="73" y="23"/>
                    </a:lnTo>
                    <a:lnTo>
                      <a:pt x="91" y="16"/>
                    </a:lnTo>
                    <a:lnTo>
                      <a:pt x="110" y="10"/>
                    </a:lnTo>
                    <a:lnTo>
                      <a:pt x="129" y="6"/>
                    </a:lnTo>
                    <a:lnTo>
                      <a:pt x="148" y="3"/>
                    </a:lnTo>
                    <a:lnTo>
                      <a:pt x="167" y="1"/>
                    </a:lnTo>
                    <a:lnTo>
                      <a:pt x="185" y="0"/>
                    </a:lnTo>
                    <a:lnTo>
                      <a:pt x="201" y="0"/>
                    </a:lnTo>
                    <a:lnTo>
                      <a:pt x="2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75" name="Freeform 24">
                <a:extLst>
                  <a:ext uri="{FF2B5EF4-FFF2-40B4-BE49-F238E27FC236}">
                    <a16:creationId xmlns:a16="http://schemas.microsoft.com/office/drawing/2014/main" id="{9D3F9A29-D560-5742-9F82-8F7F0DAD5AB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97" y="4335"/>
                <a:ext cx="217" cy="124"/>
              </a:xfrm>
              <a:custGeom>
                <a:avLst/>
                <a:gdLst>
                  <a:gd name="T0" fmla="*/ 1796 w 2393"/>
                  <a:gd name="T1" fmla="*/ 704 h 1360"/>
                  <a:gd name="T2" fmla="*/ 1761 w 2393"/>
                  <a:gd name="T3" fmla="*/ 720 h 1360"/>
                  <a:gd name="T4" fmla="*/ 1590 w 2393"/>
                  <a:gd name="T5" fmla="*/ 904 h 1360"/>
                  <a:gd name="T6" fmla="*/ 1882 w 2393"/>
                  <a:gd name="T7" fmla="*/ 733 h 1360"/>
                  <a:gd name="T8" fmla="*/ 1851 w 2393"/>
                  <a:gd name="T9" fmla="*/ 709 h 1360"/>
                  <a:gd name="T10" fmla="*/ 1814 w 2393"/>
                  <a:gd name="T11" fmla="*/ 702 h 1360"/>
                  <a:gd name="T12" fmla="*/ 1831 w 2393"/>
                  <a:gd name="T13" fmla="*/ 20 h 1360"/>
                  <a:gd name="T14" fmla="*/ 1950 w 2393"/>
                  <a:gd name="T15" fmla="*/ 61 h 1360"/>
                  <a:gd name="T16" fmla="*/ 2057 w 2393"/>
                  <a:gd name="T17" fmla="*/ 121 h 1360"/>
                  <a:gd name="T18" fmla="*/ 2154 w 2393"/>
                  <a:gd name="T19" fmla="*/ 196 h 1360"/>
                  <a:gd name="T20" fmla="*/ 2235 w 2393"/>
                  <a:gd name="T21" fmla="*/ 286 h 1360"/>
                  <a:gd name="T22" fmla="*/ 2301 w 2393"/>
                  <a:gd name="T23" fmla="*/ 388 h 1360"/>
                  <a:gd name="T24" fmla="*/ 2352 w 2393"/>
                  <a:gd name="T25" fmla="*/ 501 h 1360"/>
                  <a:gd name="T26" fmla="*/ 2382 w 2393"/>
                  <a:gd name="T27" fmla="*/ 622 h 1360"/>
                  <a:gd name="T28" fmla="*/ 2393 w 2393"/>
                  <a:gd name="T29" fmla="*/ 748 h 1360"/>
                  <a:gd name="T30" fmla="*/ 2390 w 2393"/>
                  <a:gd name="T31" fmla="*/ 1230 h 1360"/>
                  <a:gd name="T32" fmla="*/ 2370 w 2393"/>
                  <a:gd name="T33" fmla="*/ 1282 h 1360"/>
                  <a:gd name="T34" fmla="*/ 2335 w 2393"/>
                  <a:gd name="T35" fmla="*/ 1324 h 1360"/>
                  <a:gd name="T36" fmla="*/ 2286 w 2393"/>
                  <a:gd name="T37" fmla="*/ 1351 h 1360"/>
                  <a:gd name="T38" fmla="*/ 2230 w 2393"/>
                  <a:gd name="T39" fmla="*/ 1360 h 1360"/>
                  <a:gd name="T40" fmla="*/ 129 w 2393"/>
                  <a:gd name="T41" fmla="*/ 1358 h 1360"/>
                  <a:gd name="T42" fmla="*/ 77 w 2393"/>
                  <a:gd name="T43" fmla="*/ 1339 h 1360"/>
                  <a:gd name="T44" fmla="*/ 36 w 2393"/>
                  <a:gd name="T45" fmla="*/ 1304 h 1360"/>
                  <a:gd name="T46" fmla="*/ 10 w 2393"/>
                  <a:gd name="T47" fmla="*/ 1256 h 1360"/>
                  <a:gd name="T48" fmla="*/ 0 w 2393"/>
                  <a:gd name="T49" fmla="*/ 1200 h 1360"/>
                  <a:gd name="T50" fmla="*/ 3 w 2393"/>
                  <a:gd name="T51" fmla="*/ 684 h 1360"/>
                  <a:gd name="T52" fmla="*/ 23 w 2393"/>
                  <a:gd name="T53" fmla="*/ 561 h 1360"/>
                  <a:gd name="T54" fmla="*/ 63 w 2393"/>
                  <a:gd name="T55" fmla="*/ 443 h 1360"/>
                  <a:gd name="T56" fmla="*/ 122 w 2393"/>
                  <a:gd name="T57" fmla="*/ 336 h 1360"/>
                  <a:gd name="T58" fmla="*/ 195 w 2393"/>
                  <a:gd name="T59" fmla="*/ 240 h 1360"/>
                  <a:gd name="T60" fmla="*/ 283 w 2393"/>
                  <a:gd name="T61" fmla="*/ 157 h 1360"/>
                  <a:gd name="T62" fmla="*/ 385 w 2393"/>
                  <a:gd name="T63" fmla="*/ 89 h 1360"/>
                  <a:gd name="T64" fmla="*/ 498 w 2393"/>
                  <a:gd name="T65" fmla="*/ 38 h 1360"/>
                  <a:gd name="T66" fmla="*/ 640 w 2393"/>
                  <a:gd name="T67" fmla="*/ 0 h 1360"/>
                  <a:gd name="T68" fmla="*/ 1748 w 2393"/>
                  <a:gd name="T69" fmla="*/ 0 h 1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393" h="1360">
                    <a:moveTo>
                      <a:pt x="1814" y="702"/>
                    </a:moveTo>
                    <a:lnTo>
                      <a:pt x="1796" y="704"/>
                    </a:lnTo>
                    <a:lnTo>
                      <a:pt x="1778" y="709"/>
                    </a:lnTo>
                    <a:lnTo>
                      <a:pt x="1761" y="720"/>
                    </a:lnTo>
                    <a:lnTo>
                      <a:pt x="1746" y="733"/>
                    </a:lnTo>
                    <a:lnTo>
                      <a:pt x="1590" y="904"/>
                    </a:lnTo>
                    <a:lnTo>
                      <a:pt x="2038" y="904"/>
                    </a:lnTo>
                    <a:lnTo>
                      <a:pt x="1882" y="733"/>
                    </a:lnTo>
                    <a:lnTo>
                      <a:pt x="1867" y="719"/>
                    </a:lnTo>
                    <a:lnTo>
                      <a:pt x="1851" y="709"/>
                    </a:lnTo>
                    <a:lnTo>
                      <a:pt x="1833" y="703"/>
                    </a:lnTo>
                    <a:lnTo>
                      <a:pt x="1814" y="702"/>
                    </a:lnTo>
                    <a:close/>
                    <a:moveTo>
                      <a:pt x="1748" y="0"/>
                    </a:moveTo>
                    <a:lnTo>
                      <a:pt x="1831" y="20"/>
                    </a:lnTo>
                    <a:lnTo>
                      <a:pt x="1892" y="38"/>
                    </a:lnTo>
                    <a:lnTo>
                      <a:pt x="1950" y="61"/>
                    </a:lnTo>
                    <a:lnTo>
                      <a:pt x="2005" y="88"/>
                    </a:lnTo>
                    <a:lnTo>
                      <a:pt x="2057" y="121"/>
                    </a:lnTo>
                    <a:lnTo>
                      <a:pt x="2107" y="157"/>
                    </a:lnTo>
                    <a:lnTo>
                      <a:pt x="2154" y="196"/>
                    </a:lnTo>
                    <a:lnTo>
                      <a:pt x="2196" y="239"/>
                    </a:lnTo>
                    <a:lnTo>
                      <a:pt x="2235" y="286"/>
                    </a:lnTo>
                    <a:lnTo>
                      <a:pt x="2270" y="336"/>
                    </a:lnTo>
                    <a:lnTo>
                      <a:pt x="2301" y="388"/>
                    </a:lnTo>
                    <a:lnTo>
                      <a:pt x="2328" y="443"/>
                    </a:lnTo>
                    <a:lnTo>
                      <a:pt x="2352" y="501"/>
                    </a:lnTo>
                    <a:lnTo>
                      <a:pt x="2369" y="561"/>
                    </a:lnTo>
                    <a:lnTo>
                      <a:pt x="2382" y="622"/>
                    </a:lnTo>
                    <a:lnTo>
                      <a:pt x="2390" y="684"/>
                    </a:lnTo>
                    <a:lnTo>
                      <a:pt x="2393" y="748"/>
                    </a:lnTo>
                    <a:lnTo>
                      <a:pt x="2393" y="1200"/>
                    </a:lnTo>
                    <a:lnTo>
                      <a:pt x="2390" y="1230"/>
                    </a:lnTo>
                    <a:lnTo>
                      <a:pt x="2383" y="1256"/>
                    </a:lnTo>
                    <a:lnTo>
                      <a:pt x="2370" y="1282"/>
                    </a:lnTo>
                    <a:lnTo>
                      <a:pt x="2354" y="1304"/>
                    </a:lnTo>
                    <a:lnTo>
                      <a:pt x="2335" y="1324"/>
                    </a:lnTo>
                    <a:lnTo>
                      <a:pt x="2311" y="1339"/>
                    </a:lnTo>
                    <a:lnTo>
                      <a:pt x="2286" y="1351"/>
                    </a:lnTo>
                    <a:lnTo>
                      <a:pt x="2259" y="1358"/>
                    </a:lnTo>
                    <a:lnTo>
                      <a:pt x="2230" y="1360"/>
                    </a:lnTo>
                    <a:lnTo>
                      <a:pt x="157" y="1360"/>
                    </a:lnTo>
                    <a:lnTo>
                      <a:pt x="129" y="1358"/>
                    </a:lnTo>
                    <a:lnTo>
                      <a:pt x="101" y="1351"/>
                    </a:lnTo>
                    <a:lnTo>
                      <a:pt x="77" y="1339"/>
                    </a:lnTo>
                    <a:lnTo>
                      <a:pt x="55" y="1324"/>
                    </a:lnTo>
                    <a:lnTo>
                      <a:pt x="36" y="1304"/>
                    </a:lnTo>
                    <a:lnTo>
                      <a:pt x="21" y="1282"/>
                    </a:lnTo>
                    <a:lnTo>
                      <a:pt x="10" y="1256"/>
                    </a:lnTo>
                    <a:lnTo>
                      <a:pt x="3" y="1230"/>
                    </a:lnTo>
                    <a:lnTo>
                      <a:pt x="0" y="1200"/>
                    </a:lnTo>
                    <a:lnTo>
                      <a:pt x="0" y="748"/>
                    </a:lnTo>
                    <a:lnTo>
                      <a:pt x="3" y="684"/>
                    </a:lnTo>
                    <a:lnTo>
                      <a:pt x="11" y="622"/>
                    </a:lnTo>
                    <a:lnTo>
                      <a:pt x="23" y="561"/>
                    </a:lnTo>
                    <a:lnTo>
                      <a:pt x="41" y="501"/>
                    </a:lnTo>
                    <a:lnTo>
                      <a:pt x="63" y="443"/>
                    </a:lnTo>
                    <a:lnTo>
                      <a:pt x="90" y="389"/>
                    </a:lnTo>
                    <a:lnTo>
                      <a:pt x="122" y="336"/>
                    </a:lnTo>
                    <a:lnTo>
                      <a:pt x="156" y="286"/>
                    </a:lnTo>
                    <a:lnTo>
                      <a:pt x="195" y="240"/>
                    </a:lnTo>
                    <a:lnTo>
                      <a:pt x="237" y="196"/>
                    </a:lnTo>
                    <a:lnTo>
                      <a:pt x="283" y="157"/>
                    </a:lnTo>
                    <a:lnTo>
                      <a:pt x="332" y="121"/>
                    </a:lnTo>
                    <a:lnTo>
                      <a:pt x="385" y="89"/>
                    </a:lnTo>
                    <a:lnTo>
                      <a:pt x="440" y="62"/>
                    </a:lnTo>
                    <a:lnTo>
                      <a:pt x="498" y="38"/>
                    </a:lnTo>
                    <a:lnTo>
                      <a:pt x="559" y="20"/>
                    </a:lnTo>
                    <a:lnTo>
                      <a:pt x="640" y="0"/>
                    </a:lnTo>
                    <a:lnTo>
                      <a:pt x="1193" y="1280"/>
                    </a:lnTo>
                    <a:lnTo>
                      <a:pt x="174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76" name="Freeform 25">
                <a:extLst>
                  <a:ext uri="{FF2B5EF4-FFF2-40B4-BE49-F238E27FC236}">
                    <a16:creationId xmlns:a16="http://schemas.microsoft.com/office/drawing/2014/main" id="{C44617BC-841C-2E4E-8F4B-0AC1C0637B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89" y="4347"/>
                <a:ext cx="34" cy="83"/>
              </a:xfrm>
              <a:custGeom>
                <a:avLst/>
                <a:gdLst>
                  <a:gd name="T0" fmla="*/ 135 w 373"/>
                  <a:gd name="T1" fmla="*/ 0 h 915"/>
                  <a:gd name="T2" fmla="*/ 237 w 373"/>
                  <a:gd name="T3" fmla="*/ 0 h 915"/>
                  <a:gd name="T4" fmla="*/ 258 w 373"/>
                  <a:gd name="T5" fmla="*/ 2 h 915"/>
                  <a:gd name="T6" fmla="*/ 278 w 373"/>
                  <a:gd name="T7" fmla="*/ 9 h 915"/>
                  <a:gd name="T8" fmla="*/ 295 w 373"/>
                  <a:gd name="T9" fmla="*/ 21 h 915"/>
                  <a:gd name="T10" fmla="*/ 310 w 373"/>
                  <a:gd name="T11" fmla="*/ 36 h 915"/>
                  <a:gd name="T12" fmla="*/ 321 w 373"/>
                  <a:gd name="T13" fmla="*/ 53 h 915"/>
                  <a:gd name="T14" fmla="*/ 328 w 373"/>
                  <a:gd name="T15" fmla="*/ 74 h 915"/>
                  <a:gd name="T16" fmla="*/ 366 w 373"/>
                  <a:gd name="T17" fmla="*/ 234 h 915"/>
                  <a:gd name="T18" fmla="*/ 368 w 373"/>
                  <a:gd name="T19" fmla="*/ 257 h 915"/>
                  <a:gd name="T20" fmla="*/ 365 w 373"/>
                  <a:gd name="T21" fmla="*/ 281 h 915"/>
                  <a:gd name="T22" fmla="*/ 357 w 373"/>
                  <a:gd name="T23" fmla="*/ 301 h 915"/>
                  <a:gd name="T24" fmla="*/ 345 w 373"/>
                  <a:gd name="T25" fmla="*/ 319 h 915"/>
                  <a:gd name="T26" fmla="*/ 329 w 373"/>
                  <a:gd name="T27" fmla="*/ 334 h 915"/>
                  <a:gd name="T28" fmla="*/ 309 w 373"/>
                  <a:gd name="T29" fmla="*/ 345 h 915"/>
                  <a:gd name="T30" fmla="*/ 287 w 373"/>
                  <a:gd name="T31" fmla="*/ 351 h 915"/>
                  <a:gd name="T32" fmla="*/ 373 w 373"/>
                  <a:gd name="T33" fmla="*/ 438 h 915"/>
                  <a:gd name="T34" fmla="*/ 187 w 373"/>
                  <a:gd name="T35" fmla="*/ 915 h 915"/>
                  <a:gd name="T36" fmla="*/ 0 w 373"/>
                  <a:gd name="T37" fmla="*/ 438 h 915"/>
                  <a:gd name="T38" fmla="*/ 85 w 373"/>
                  <a:gd name="T39" fmla="*/ 351 h 915"/>
                  <a:gd name="T40" fmla="*/ 63 w 373"/>
                  <a:gd name="T41" fmla="*/ 345 h 915"/>
                  <a:gd name="T42" fmla="*/ 44 w 373"/>
                  <a:gd name="T43" fmla="*/ 334 h 915"/>
                  <a:gd name="T44" fmla="*/ 27 w 373"/>
                  <a:gd name="T45" fmla="*/ 319 h 915"/>
                  <a:gd name="T46" fmla="*/ 15 w 373"/>
                  <a:gd name="T47" fmla="*/ 301 h 915"/>
                  <a:gd name="T48" fmla="*/ 7 w 373"/>
                  <a:gd name="T49" fmla="*/ 281 h 915"/>
                  <a:gd name="T50" fmla="*/ 4 w 373"/>
                  <a:gd name="T51" fmla="*/ 257 h 915"/>
                  <a:gd name="T52" fmla="*/ 6 w 373"/>
                  <a:gd name="T53" fmla="*/ 234 h 915"/>
                  <a:gd name="T54" fmla="*/ 44 w 373"/>
                  <a:gd name="T55" fmla="*/ 74 h 915"/>
                  <a:gd name="T56" fmla="*/ 52 w 373"/>
                  <a:gd name="T57" fmla="*/ 53 h 915"/>
                  <a:gd name="T58" fmla="*/ 63 w 373"/>
                  <a:gd name="T59" fmla="*/ 36 h 915"/>
                  <a:gd name="T60" fmla="*/ 77 w 373"/>
                  <a:gd name="T61" fmla="*/ 21 h 915"/>
                  <a:gd name="T62" fmla="*/ 95 w 373"/>
                  <a:gd name="T63" fmla="*/ 9 h 915"/>
                  <a:gd name="T64" fmla="*/ 114 w 373"/>
                  <a:gd name="T65" fmla="*/ 2 h 915"/>
                  <a:gd name="T66" fmla="*/ 135 w 373"/>
                  <a:gd name="T67" fmla="*/ 0 h 9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73" h="915">
                    <a:moveTo>
                      <a:pt x="135" y="0"/>
                    </a:moveTo>
                    <a:lnTo>
                      <a:pt x="237" y="0"/>
                    </a:lnTo>
                    <a:lnTo>
                      <a:pt x="258" y="2"/>
                    </a:lnTo>
                    <a:lnTo>
                      <a:pt x="278" y="9"/>
                    </a:lnTo>
                    <a:lnTo>
                      <a:pt x="295" y="21"/>
                    </a:lnTo>
                    <a:lnTo>
                      <a:pt x="310" y="36"/>
                    </a:lnTo>
                    <a:lnTo>
                      <a:pt x="321" y="53"/>
                    </a:lnTo>
                    <a:lnTo>
                      <a:pt x="328" y="74"/>
                    </a:lnTo>
                    <a:lnTo>
                      <a:pt x="366" y="234"/>
                    </a:lnTo>
                    <a:lnTo>
                      <a:pt x="368" y="257"/>
                    </a:lnTo>
                    <a:lnTo>
                      <a:pt x="365" y="281"/>
                    </a:lnTo>
                    <a:lnTo>
                      <a:pt x="357" y="301"/>
                    </a:lnTo>
                    <a:lnTo>
                      <a:pt x="345" y="319"/>
                    </a:lnTo>
                    <a:lnTo>
                      <a:pt x="329" y="334"/>
                    </a:lnTo>
                    <a:lnTo>
                      <a:pt x="309" y="345"/>
                    </a:lnTo>
                    <a:lnTo>
                      <a:pt x="287" y="351"/>
                    </a:lnTo>
                    <a:lnTo>
                      <a:pt x="373" y="438"/>
                    </a:lnTo>
                    <a:lnTo>
                      <a:pt x="187" y="915"/>
                    </a:lnTo>
                    <a:lnTo>
                      <a:pt x="0" y="438"/>
                    </a:lnTo>
                    <a:lnTo>
                      <a:pt x="85" y="351"/>
                    </a:lnTo>
                    <a:lnTo>
                      <a:pt x="63" y="345"/>
                    </a:lnTo>
                    <a:lnTo>
                      <a:pt x="44" y="334"/>
                    </a:lnTo>
                    <a:lnTo>
                      <a:pt x="27" y="319"/>
                    </a:lnTo>
                    <a:lnTo>
                      <a:pt x="15" y="301"/>
                    </a:lnTo>
                    <a:lnTo>
                      <a:pt x="7" y="281"/>
                    </a:lnTo>
                    <a:lnTo>
                      <a:pt x="4" y="257"/>
                    </a:lnTo>
                    <a:lnTo>
                      <a:pt x="6" y="234"/>
                    </a:lnTo>
                    <a:lnTo>
                      <a:pt x="44" y="74"/>
                    </a:lnTo>
                    <a:lnTo>
                      <a:pt x="52" y="53"/>
                    </a:lnTo>
                    <a:lnTo>
                      <a:pt x="63" y="36"/>
                    </a:lnTo>
                    <a:lnTo>
                      <a:pt x="77" y="21"/>
                    </a:lnTo>
                    <a:lnTo>
                      <a:pt x="95" y="9"/>
                    </a:lnTo>
                    <a:lnTo>
                      <a:pt x="114" y="2"/>
                    </a:lnTo>
                    <a:lnTo>
                      <a:pt x="13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66" name="그래픽 65">
              <a:extLst>
                <a:ext uri="{FF2B5EF4-FFF2-40B4-BE49-F238E27FC236}">
                  <a16:creationId xmlns:a16="http://schemas.microsoft.com/office/drawing/2014/main" id="{136B69D5-367F-8B4C-873E-0BAE5780B1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91426" y="2085076"/>
              <a:ext cx="217800" cy="272250"/>
            </a:xfrm>
            <a:prstGeom prst="rect">
              <a:avLst/>
            </a:prstGeom>
          </p:spPr>
        </p:pic>
        <p:pic>
          <p:nvPicPr>
            <p:cNvPr id="67" name="그래픽 66">
              <a:extLst>
                <a:ext uri="{FF2B5EF4-FFF2-40B4-BE49-F238E27FC236}">
                  <a16:creationId xmlns:a16="http://schemas.microsoft.com/office/drawing/2014/main" id="{155EA300-EB4E-DF48-A4A0-767476B99A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b="15182"/>
            <a:stretch/>
          </p:blipFill>
          <p:spPr>
            <a:xfrm>
              <a:off x="582929" y="2764135"/>
              <a:ext cx="198000" cy="209924"/>
            </a:xfrm>
            <a:prstGeom prst="rect">
              <a:avLst/>
            </a:prstGeom>
          </p:spPr>
        </p:pic>
        <p:pic>
          <p:nvPicPr>
            <p:cNvPr id="68" name="그래픽 67">
              <a:extLst>
                <a:ext uri="{FF2B5EF4-FFF2-40B4-BE49-F238E27FC236}">
                  <a16:creationId xmlns:a16="http://schemas.microsoft.com/office/drawing/2014/main" id="{A0252B7D-AF9C-AB4B-ACB2-3BBFEFF220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b="11380"/>
            <a:stretch/>
          </p:blipFill>
          <p:spPr>
            <a:xfrm>
              <a:off x="589490" y="3434153"/>
              <a:ext cx="198000" cy="217580"/>
            </a:xfrm>
            <a:prstGeom prst="rect">
              <a:avLst/>
            </a:prstGeom>
          </p:spPr>
        </p:pic>
        <p:pic>
          <p:nvPicPr>
            <p:cNvPr id="69" name="그래픽 68">
              <a:extLst>
                <a:ext uri="{FF2B5EF4-FFF2-40B4-BE49-F238E27FC236}">
                  <a16:creationId xmlns:a16="http://schemas.microsoft.com/office/drawing/2014/main" id="{7B948EB0-0A38-884E-A42D-163729C03A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b="15182"/>
            <a:stretch/>
          </p:blipFill>
          <p:spPr>
            <a:xfrm>
              <a:off x="582929" y="4061027"/>
              <a:ext cx="198000" cy="209924"/>
            </a:xfrm>
            <a:prstGeom prst="rect">
              <a:avLst/>
            </a:prstGeom>
          </p:spPr>
        </p:pic>
        <p:pic>
          <p:nvPicPr>
            <p:cNvPr id="70" name="그래픽 69">
              <a:extLst>
                <a:ext uri="{FF2B5EF4-FFF2-40B4-BE49-F238E27FC236}">
                  <a16:creationId xmlns:a16="http://schemas.microsoft.com/office/drawing/2014/main" id="{A71921A0-F6C2-5249-BD6A-A9B926DF36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 b="13069"/>
            <a:stretch/>
          </p:blipFill>
          <p:spPr>
            <a:xfrm>
              <a:off x="589129" y="4680355"/>
              <a:ext cx="198000" cy="215155"/>
            </a:xfrm>
            <a:prstGeom prst="rect">
              <a:avLst/>
            </a:prstGeom>
          </p:spPr>
        </p:pic>
        <p:pic>
          <p:nvPicPr>
            <p:cNvPr id="71" name="그래픽 70">
              <a:extLst>
                <a:ext uri="{FF2B5EF4-FFF2-40B4-BE49-F238E27FC236}">
                  <a16:creationId xmlns:a16="http://schemas.microsoft.com/office/drawing/2014/main" id="{01142FD4-3F02-A14E-9D43-EFB4B36838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 b="13069"/>
            <a:stretch/>
          </p:blipFill>
          <p:spPr>
            <a:xfrm>
              <a:off x="581489" y="5299921"/>
              <a:ext cx="198000" cy="215155"/>
            </a:xfrm>
            <a:prstGeom prst="rect">
              <a:avLst/>
            </a:prstGeom>
          </p:spPr>
        </p:pic>
        <p:pic>
          <p:nvPicPr>
            <p:cNvPr id="72" name="그래픽 71">
              <a:extLst>
                <a:ext uri="{FF2B5EF4-FFF2-40B4-BE49-F238E27FC236}">
                  <a16:creationId xmlns:a16="http://schemas.microsoft.com/office/drawing/2014/main" id="{E8F8371D-01D6-5747-82A0-313AEED60A4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rcRect b="13069"/>
            <a:stretch/>
          </p:blipFill>
          <p:spPr>
            <a:xfrm>
              <a:off x="572526" y="5925808"/>
              <a:ext cx="198000" cy="215155"/>
            </a:xfrm>
            <a:prstGeom prst="rect">
              <a:avLst/>
            </a:prstGeom>
          </p:spPr>
        </p:pic>
      </p:grpSp>
      <p:sp>
        <p:nvSpPr>
          <p:cNvPr id="100" name="TextBox 99">
            <a:extLst>
              <a:ext uri="{FF2B5EF4-FFF2-40B4-BE49-F238E27FC236}">
                <a16:creationId xmlns:a16="http://schemas.microsoft.com/office/drawing/2014/main" id="{88821EED-B3D6-2049-89F5-2E6F278DA888}"/>
              </a:ext>
            </a:extLst>
          </p:cNvPr>
          <p:cNvSpPr txBox="1"/>
          <p:nvPr/>
        </p:nvSpPr>
        <p:spPr>
          <a:xfrm>
            <a:off x="1266067" y="699781"/>
            <a:ext cx="30417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400" b="1" i="1" spc="3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UI</a:t>
            </a:r>
            <a:r>
              <a:rPr kumimoji="1" lang="ko-KR" altLang="en-US" sz="2400" b="1" i="1" spc="3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설계 </a:t>
            </a:r>
            <a:r>
              <a:rPr kumimoji="1" lang="en-US" altLang="ko-KR" sz="2400" b="1" i="1" spc="3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</a:t>
            </a:r>
            <a:r>
              <a:rPr kumimoji="1" lang="ko-KR" altLang="en-US" sz="2400" b="1" i="1" spc="3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-US" altLang="ko-Kore-KR" sz="2400" b="1" i="1" spc="3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UI</a:t>
            </a:r>
            <a:r>
              <a:rPr kumimoji="1" lang="ko-KR" altLang="en-US" sz="2400" b="1" i="1" spc="3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구현</a:t>
            </a:r>
            <a:endParaRPr kumimoji="1" lang="ko-Kore-KR" altLang="en-US" sz="2400" b="1" i="1" spc="3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DA8E3BC-3203-E54B-9569-CAF64C46E42B}"/>
              </a:ext>
            </a:extLst>
          </p:cNvPr>
          <p:cNvSpPr txBox="1"/>
          <p:nvPr/>
        </p:nvSpPr>
        <p:spPr>
          <a:xfrm>
            <a:off x="1300480" y="1210253"/>
            <a:ext cx="22859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b="1" spc="300" dirty="0" err="1">
                <a:solidFill>
                  <a:srgbClr val="FEB95E"/>
                </a:solidFill>
              </a:rPr>
              <a:t>서브메뉴</a:t>
            </a:r>
            <a:r>
              <a:rPr kumimoji="1" lang="ko-KR" altLang="en-US" sz="1600" b="1" spc="300" dirty="0">
                <a:solidFill>
                  <a:srgbClr val="FEB95E"/>
                </a:solidFill>
              </a:rPr>
              <a:t> </a:t>
            </a:r>
            <a:r>
              <a:rPr kumimoji="1" lang="en-US" altLang="ko-KR" sz="1600" b="1" spc="300" dirty="0">
                <a:solidFill>
                  <a:srgbClr val="FEB95E"/>
                </a:solidFill>
              </a:rPr>
              <a:t>–</a:t>
            </a:r>
            <a:r>
              <a:rPr kumimoji="1" lang="ko-KR" altLang="en-US" sz="1600" b="1" spc="300" dirty="0">
                <a:solidFill>
                  <a:srgbClr val="FEB95E"/>
                </a:solidFill>
              </a:rPr>
              <a:t> 게시판</a:t>
            </a:r>
            <a:endParaRPr kumimoji="1" lang="ko-Kore-KR" altLang="en-US" sz="1600" b="1" spc="300" dirty="0">
              <a:solidFill>
                <a:srgbClr val="FEB95E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A836637-54A4-994F-85AE-41E0CD3A029A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2404" y="2288921"/>
            <a:ext cx="3927273" cy="2776834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sp>
        <p:nvSpPr>
          <p:cNvPr id="26" name="화살표: 오른쪽 5">
            <a:extLst>
              <a:ext uri="{FF2B5EF4-FFF2-40B4-BE49-F238E27FC236}">
                <a16:creationId xmlns:a16="http://schemas.microsoft.com/office/drawing/2014/main" id="{C9C2F894-01E1-5A47-A008-23B91E4985D4}"/>
              </a:ext>
            </a:extLst>
          </p:cNvPr>
          <p:cNvSpPr/>
          <p:nvPr/>
        </p:nvSpPr>
        <p:spPr>
          <a:xfrm>
            <a:off x="6181829" y="3677338"/>
            <a:ext cx="256678" cy="224337"/>
          </a:xfrm>
          <a:prstGeom prst="rightArrow">
            <a:avLst/>
          </a:prstGeom>
          <a:solidFill>
            <a:srgbClr val="FEB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5" name="그림 24" descr="텍스트이(가) 표시된 사진&#10;&#10;자동 생성된 설명">
            <a:extLst>
              <a:ext uri="{FF2B5EF4-FFF2-40B4-BE49-F238E27FC236}">
                <a16:creationId xmlns:a16="http://schemas.microsoft.com/office/drawing/2014/main" id="{22122CDF-47D6-4F46-89EB-324F09F2081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0659" y="2288921"/>
            <a:ext cx="3927273" cy="2776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6466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0306F57-CA32-B74E-A348-C296E578FFFF}"/>
              </a:ext>
            </a:extLst>
          </p:cNvPr>
          <p:cNvSpPr/>
          <p:nvPr/>
        </p:nvSpPr>
        <p:spPr>
          <a:xfrm>
            <a:off x="3413500" y="2203200"/>
            <a:ext cx="5365000" cy="2451600"/>
          </a:xfrm>
          <a:prstGeom prst="rect">
            <a:avLst/>
          </a:prstGeom>
          <a:solidFill>
            <a:schemeClr val="bg1"/>
          </a:solidFill>
          <a:ln w="187325">
            <a:noFill/>
          </a:ln>
          <a:effectLst>
            <a:outerShdw blurRad="431800" dist="241300" dir="5400000" sx="97000" sy="97000" algn="t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4000" b="1" i="1" kern="0" spc="600" dirty="0">
                <a:solidFill>
                  <a:prstClr val="black">
                    <a:lumMod val="50000"/>
                    <a:lumOff val="50000"/>
                  </a:prstClr>
                </a:solidFill>
              </a:rPr>
              <a:t>DB</a:t>
            </a:r>
            <a:r>
              <a:rPr lang="ko-KR" altLang="en-US" sz="4000" b="1" i="1" kern="0" spc="600" dirty="0">
                <a:solidFill>
                  <a:prstClr val="black">
                    <a:lumMod val="50000"/>
                    <a:lumOff val="50000"/>
                  </a:prstClr>
                </a:solidFill>
              </a:rPr>
              <a:t>설계 </a:t>
            </a:r>
            <a:r>
              <a:rPr lang="en-US" altLang="ko-KR" sz="4000" b="1" i="1" kern="0" spc="600" dirty="0">
                <a:solidFill>
                  <a:prstClr val="black">
                    <a:lumMod val="50000"/>
                    <a:lumOff val="50000"/>
                  </a:prstClr>
                </a:solidFill>
              </a:rPr>
              <a:t>/</a:t>
            </a:r>
            <a:r>
              <a:rPr lang="ko-KR" altLang="en-US" sz="4000" b="1" i="1" kern="0" spc="600" dirty="0">
                <a:solidFill>
                  <a:prstClr val="black">
                    <a:lumMod val="50000"/>
                    <a:lumOff val="50000"/>
                  </a:prstClr>
                </a:solidFill>
              </a:rPr>
              <a:t> </a:t>
            </a:r>
            <a:r>
              <a:rPr lang="en-US" altLang="ko-KR" sz="4000" b="1" i="1" kern="0" spc="600" dirty="0">
                <a:solidFill>
                  <a:prstClr val="black">
                    <a:lumMod val="50000"/>
                    <a:lumOff val="50000"/>
                  </a:prstClr>
                </a:solidFill>
              </a:rPr>
              <a:t>DB</a:t>
            </a:r>
            <a:r>
              <a:rPr lang="ko-KR" altLang="en-US" sz="4000" b="1" i="1" kern="0" spc="600" dirty="0">
                <a:solidFill>
                  <a:prstClr val="black">
                    <a:lumMod val="50000"/>
                    <a:lumOff val="50000"/>
                  </a:prstClr>
                </a:solidFill>
              </a:rPr>
              <a:t>구현</a:t>
            </a:r>
            <a:endParaRPr lang="en-US" altLang="ko-KR" sz="4000" b="1" i="1" kern="0" spc="600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41731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409575" y="419993"/>
            <a:ext cx="11372850" cy="6018014"/>
          </a:xfrm>
          <a:prstGeom prst="rect">
            <a:avLst/>
          </a:prstGeom>
          <a:solidFill>
            <a:schemeClr val="bg1"/>
          </a:solidFill>
          <a:ln w="187325">
            <a:noFill/>
          </a:ln>
          <a:effectLst>
            <a:outerShdw blurRad="431800" dist="241300" dir="5400000" sx="97000" sy="97000" algn="t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2" latinLnBrk="0">
              <a:lnSpc>
                <a:spcPct val="150000"/>
              </a:lnSpc>
              <a:defRPr/>
            </a:pPr>
            <a:endParaRPr lang="ko-KR" altLang="en-US" sz="4400" kern="0" spc="300" dirty="0">
              <a:solidFill>
                <a:prstClr val="white">
                  <a:lumMod val="75000"/>
                </a:prstClr>
              </a:solidFill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312E5AAF-169D-2846-91CE-3BC550D5C538}"/>
              </a:ext>
            </a:extLst>
          </p:cNvPr>
          <p:cNvGrpSpPr/>
          <p:nvPr/>
        </p:nvGrpSpPr>
        <p:grpSpPr>
          <a:xfrm>
            <a:off x="572526" y="419993"/>
            <a:ext cx="367274" cy="6018014"/>
            <a:chOff x="572526" y="419993"/>
            <a:chExt cx="367274" cy="6018014"/>
          </a:xfrm>
        </p:grpSpPr>
        <p:cxnSp>
          <p:nvCxnSpPr>
            <p:cNvPr id="62" name="직선 연결선 67">
              <a:extLst>
                <a:ext uri="{FF2B5EF4-FFF2-40B4-BE49-F238E27FC236}">
                  <a16:creationId xmlns:a16="http://schemas.microsoft.com/office/drawing/2014/main" id="{BCE5D9FB-BA63-9141-8E7E-14D5C5B521C4}"/>
                </a:ext>
              </a:extLst>
            </p:cNvPr>
            <p:cNvCxnSpPr/>
            <p:nvPr/>
          </p:nvCxnSpPr>
          <p:spPr>
            <a:xfrm>
              <a:off x="939800" y="419993"/>
              <a:ext cx="0" cy="6018014"/>
            </a:xfrm>
            <a:prstGeom prst="line">
              <a:avLst/>
            </a:prstGeom>
            <a:ln w="127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4" name="Group 12">
              <a:extLst>
                <a:ext uri="{FF2B5EF4-FFF2-40B4-BE49-F238E27FC236}">
                  <a16:creationId xmlns:a16="http://schemas.microsoft.com/office/drawing/2014/main" id="{96F3369D-E16D-0741-9748-499B9FFC7B3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81526" y="787429"/>
              <a:ext cx="180000" cy="143185"/>
              <a:chOff x="6124" y="305"/>
              <a:chExt cx="841" cy="669"/>
            </a:xfrm>
            <a:solidFill>
              <a:schemeClr val="bg2"/>
            </a:solidFill>
          </p:grpSpPr>
          <p:sp>
            <p:nvSpPr>
              <p:cNvPr id="77" name="Freeform 13">
                <a:extLst>
                  <a:ext uri="{FF2B5EF4-FFF2-40B4-BE49-F238E27FC236}">
                    <a16:creationId xmlns:a16="http://schemas.microsoft.com/office/drawing/2014/main" id="{521E8049-A586-E349-96E8-7B54CEFA19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44" y="440"/>
                <a:ext cx="601" cy="534"/>
              </a:xfrm>
              <a:custGeom>
                <a:avLst/>
                <a:gdLst>
                  <a:gd name="T0" fmla="*/ 902 w 1802"/>
                  <a:gd name="T1" fmla="*/ 0 h 1602"/>
                  <a:gd name="T2" fmla="*/ 2 w 1802"/>
                  <a:gd name="T3" fmla="*/ 742 h 1602"/>
                  <a:gd name="T4" fmla="*/ 2 w 1802"/>
                  <a:gd name="T5" fmla="*/ 743 h 1602"/>
                  <a:gd name="T6" fmla="*/ 2 w 1802"/>
                  <a:gd name="T7" fmla="*/ 746 h 1602"/>
                  <a:gd name="T8" fmla="*/ 0 w 1802"/>
                  <a:gd name="T9" fmla="*/ 749 h 1602"/>
                  <a:gd name="T10" fmla="*/ 0 w 1802"/>
                  <a:gd name="T11" fmla="*/ 751 h 1602"/>
                  <a:gd name="T12" fmla="*/ 0 w 1802"/>
                  <a:gd name="T13" fmla="*/ 1501 h 1602"/>
                  <a:gd name="T14" fmla="*/ 2 w 1802"/>
                  <a:gd name="T15" fmla="*/ 1521 h 1602"/>
                  <a:gd name="T16" fmla="*/ 16 w 1802"/>
                  <a:gd name="T17" fmla="*/ 1557 h 1602"/>
                  <a:gd name="T18" fmla="*/ 30 w 1802"/>
                  <a:gd name="T19" fmla="*/ 1572 h 1602"/>
                  <a:gd name="T20" fmla="*/ 45 w 1802"/>
                  <a:gd name="T21" fmla="*/ 1586 h 1602"/>
                  <a:gd name="T22" fmla="*/ 81 w 1802"/>
                  <a:gd name="T23" fmla="*/ 1601 h 1602"/>
                  <a:gd name="T24" fmla="*/ 100 w 1802"/>
                  <a:gd name="T25" fmla="*/ 1602 h 1602"/>
                  <a:gd name="T26" fmla="*/ 702 w 1802"/>
                  <a:gd name="T27" fmla="*/ 1602 h 1602"/>
                  <a:gd name="T28" fmla="*/ 702 w 1802"/>
                  <a:gd name="T29" fmla="*/ 1001 h 1602"/>
                  <a:gd name="T30" fmla="*/ 1102 w 1802"/>
                  <a:gd name="T31" fmla="*/ 1001 h 1602"/>
                  <a:gd name="T32" fmla="*/ 1102 w 1802"/>
                  <a:gd name="T33" fmla="*/ 1602 h 1602"/>
                  <a:gd name="T34" fmla="*/ 1703 w 1802"/>
                  <a:gd name="T35" fmla="*/ 1602 h 1602"/>
                  <a:gd name="T36" fmla="*/ 1723 w 1802"/>
                  <a:gd name="T37" fmla="*/ 1601 h 1602"/>
                  <a:gd name="T38" fmla="*/ 1758 w 1802"/>
                  <a:gd name="T39" fmla="*/ 1586 h 1602"/>
                  <a:gd name="T40" fmla="*/ 1773 w 1802"/>
                  <a:gd name="T41" fmla="*/ 1572 h 1602"/>
                  <a:gd name="T42" fmla="*/ 1786 w 1802"/>
                  <a:gd name="T43" fmla="*/ 1557 h 1602"/>
                  <a:gd name="T44" fmla="*/ 1802 w 1802"/>
                  <a:gd name="T45" fmla="*/ 1521 h 1602"/>
                  <a:gd name="T46" fmla="*/ 1802 w 1802"/>
                  <a:gd name="T47" fmla="*/ 1501 h 1602"/>
                  <a:gd name="T48" fmla="*/ 1802 w 1802"/>
                  <a:gd name="T49" fmla="*/ 751 h 1602"/>
                  <a:gd name="T50" fmla="*/ 1802 w 1802"/>
                  <a:gd name="T51" fmla="*/ 745 h 1602"/>
                  <a:gd name="T52" fmla="*/ 1801 w 1802"/>
                  <a:gd name="T53" fmla="*/ 742 h 1602"/>
                  <a:gd name="T54" fmla="*/ 902 w 1802"/>
                  <a:gd name="T55" fmla="*/ 0 h 16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802" h="1602">
                    <a:moveTo>
                      <a:pt x="902" y="0"/>
                    </a:moveTo>
                    <a:lnTo>
                      <a:pt x="2" y="742"/>
                    </a:lnTo>
                    <a:lnTo>
                      <a:pt x="2" y="743"/>
                    </a:lnTo>
                    <a:lnTo>
                      <a:pt x="2" y="746"/>
                    </a:lnTo>
                    <a:lnTo>
                      <a:pt x="0" y="749"/>
                    </a:lnTo>
                    <a:lnTo>
                      <a:pt x="0" y="751"/>
                    </a:lnTo>
                    <a:lnTo>
                      <a:pt x="0" y="1501"/>
                    </a:lnTo>
                    <a:lnTo>
                      <a:pt x="2" y="1521"/>
                    </a:lnTo>
                    <a:lnTo>
                      <a:pt x="16" y="1557"/>
                    </a:lnTo>
                    <a:lnTo>
                      <a:pt x="30" y="1572"/>
                    </a:lnTo>
                    <a:lnTo>
                      <a:pt x="45" y="1586"/>
                    </a:lnTo>
                    <a:lnTo>
                      <a:pt x="81" y="1601"/>
                    </a:lnTo>
                    <a:lnTo>
                      <a:pt x="100" y="1602"/>
                    </a:lnTo>
                    <a:lnTo>
                      <a:pt x="702" y="1602"/>
                    </a:lnTo>
                    <a:lnTo>
                      <a:pt x="702" y="1001"/>
                    </a:lnTo>
                    <a:lnTo>
                      <a:pt x="1102" y="1001"/>
                    </a:lnTo>
                    <a:lnTo>
                      <a:pt x="1102" y="1602"/>
                    </a:lnTo>
                    <a:lnTo>
                      <a:pt x="1703" y="1602"/>
                    </a:lnTo>
                    <a:lnTo>
                      <a:pt x="1723" y="1601"/>
                    </a:lnTo>
                    <a:lnTo>
                      <a:pt x="1758" y="1586"/>
                    </a:lnTo>
                    <a:lnTo>
                      <a:pt x="1773" y="1572"/>
                    </a:lnTo>
                    <a:lnTo>
                      <a:pt x="1786" y="1557"/>
                    </a:lnTo>
                    <a:lnTo>
                      <a:pt x="1802" y="1521"/>
                    </a:lnTo>
                    <a:lnTo>
                      <a:pt x="1802" y="1501"/>
                    </a:lnTo>
                    <a:lnTo>
                      <a:pt x="1802" y="751"/>
                    </a:lnTo>
                    <a:lnTo>
                      <a:pt x="1802" y="745"/>
                    </a:lnTo>
                    <a:lnTo>
                      <a:pt x="1801" y="742"/>
                    </a:lnTo>
                    <a:lnTo>
                      <a:pt x="90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78" name="Freeform 14">
                <a:extLst>
                  <a:ext uri="{FF2B5EF4-FFF2-40B4-BE49-F238E27FC236}">
                    <a16:creationId xmlns:a16="http://schemas.microsoft.com/office/drawing/2014/main" id="{42FB859E-C820-9746-A2A3-9DA052675D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24" y="305"/>
                <a:ext cx="841" cy="394"/>
              </a:xfrm>
              <a:custGeom>
                <a:avLst/>
                <a:gdLst>
                  <a:gd name="T0" fmla="*/ 2505 w 2522"/>
                  <a:gd name="T1" fmla="*/ 978 h 1181"/>
                  <a:gd name="T2" fmla="*/ 2162 w 2522"/>
                  <a:gd name="T3" fmla="*/ 694 h 1181"/>
                  <a:gd name="T4" fmla="*/ 2162 w 2522"/>
                  <a:gd name="T5" fmla="*/ 54 h 1181"/>
                  <a:gd name="T6" fmla="*/ 2162 w 2522"/>
                  <a:gd name="T7" fmla="*/ 44 h 1181"/>
                  <a:gd name="T8" fmla="*/ 2155 w 2522"/>
                  <a:gd name="T9" fmla="*/ 26 h 1181"/>
                  <a:gd name="T10" fmla="*/ 2149 w 2522"/>
                  <a:gd name="T11" fmla="*/ 18 h 1181"/>
                  <a:gd name="T12" fmla="*/ 2141 w 2522"/>
                  <a:gd name="T13" fmla="*/ 13 h 1181"/>
                  <a:gd name="T14" fmla="*/ 2123 w 2522"/>
                  <a:gd name="T15" fmla="*/ 5 h 1181"/>
                  <a:gd name="T16" fmla="*/ 2113 w 2522"/>
                  <a:gd name="T17" fmla="*/ 5 h 1181"/>
                  <a:gd name="T18" fmla="*/ 1812 w 2522"/>
                  <a:gd name="T19" fmla="*/ 5 h 1181"/>
                  <a:gd name="T20" fmla="*/ 1802 w 2522"/>
                  <a:gd name="T21" fmla="*/ 5 h 1181"/>
                  <a:gd name="T22" fmla="*/ 1783 w 2522"/>
                  <a:gd name="T23" fmla="*/ 13 h 1181"/>
                  <a:gd name="T24" fmla="*/ 1776 w 2522"/>
                  <a:gd name="T25" fmla="*/ 18 h 1181"/>
                  <a:gd name="T26" fmla="*/ 1770 w 2522"/>
                  <a:gd name="T27" fmla="*/ 26 h 1181"/>
                  <a:gd name="T28" fmla="*/ 1763 w 2522"/>
                  <a:gd name="T29" fmla="*/ 44 h 1181"/>
                  <a:gd name="T30" fmla="*/ 1762 w 2522"/>
                  <a:gd name="T31" fmla="*/ 54 h 1181"/>
                  <a:gd name="T32" fmla="*/ 1762 w 2522"/>
                  <a:gd name="T33" fmla="*/ 360 h 1181"/>
                  <a:gd name="T34" fmla="*/ 1380 w 2522"/>
                  <a:gd name="T35" fmla="*/ 41 h 1181"/>
                  <a:gd name="T36" fmla="*/ 1354 w 2522"/>
                  <a:gd name="T37" fmla="*/ 23 h 1181"/>
                  <a:gd name="T38" fmla="*/ 1295 w 2522"/>
                  <a:gd name="T39" fmla="*/ 1 h 1181"/>
                  <a:gd name="T40" fmla="*/ 1262 w 2522"/>
                  <a:gd name="T41" fmla="*/ 0 h 1181"/>
                  <a:gd name="T42" fmla="*/ 1227 w 2522"/>
                  <a:gd name="T43" fmla="*/ 1 h 1181"/>
                  <a:gd name="T44" fmla="*/ 1168 w 2522"/>
                  <a:gd name="T45" fmla="*/ 23 h 1181"/>
                  <a:gd name="T46" fmla="*/ 1142 w 2522"/>
                  <a:gd name="T47" fmla="*/ 41 h 1181"/>
                  <a:gd name="T48" fmla="*/ 17 w 2522"/>
                  <a:gd name="T49" fmla="*/ 978 h 1181"/>
                  <a:gd name="T50" fmla="*/ 10 w 2522"/>
                  <a:gd name="T51" fmla="*/ 985 h 1181"/>
                  <a:gd name="T52" fmla="*/ 1 w 2522"/>
                  <a:gd name="T53" fmla="*/ 1001 h 1181"/>
                  <a:gd name="T54" fmla="*/ 0 w 2522"/>
                  <a:gd name="T55" fmla="*/ 1012 h 1181"/>
                  <a:gd name="T56" fmla="*/ 0 w 2522"/>
                  <a:gd name="T57" fmla="*/ 1023 h 1181"/>
                  <a:gd name="T58" fmla="*/ 6 w 2522"/>
                  <a:gd name="T59" fmla="*/ 1040 h 1181"/>
                  <a:gd name="T60" fmla="*/ 12 w 2522"/>
                  <a:gd name="T61" fmla="*/ 1048 h 1181"/>
                  <a:gd name="T62" fmla="*/ 108 w 2522"/>
                  <a:gd name="T63" fmla="*/ 1164 h 1181"/>
                  <a:gd name="T64" fmla="*/ 122 w 2522"/>
                  <a:gd name="T65" fmla="*/ 1177 h 1181"/>
                  <a:gd name="T66" fmla="*/ 141 w 2522"/>
                  <a:gd name="T67" fmla="*/ 1181 h 1181"/>
                  <a:gd name="T68" fmla="*/ 160 w 2522"/>
                  <a:gd name="T69" fmla="*/ 1181 h 1181"/>
                  <a:gd name="T70" fmla="*/ 179 w 2522"/>
                  <a:gd name="T71" fmla="*/ 1171 h 1181"/>
                  <a:gd name="T72" fmla="*/ 1262 w 2522"/>
                  <a:gd name="T73" fmla="*/ 268 h 1181"/>
                  <a:gd name="T74" fmla="*/ 2344 w 2522"/>
                  <a:gd name="T75" fmla="*/ 1171 h 1181"/>
                  <a:gd name="T76" fmla="*/ 2358 w 2522"/>
                  <a:gd name="T77" fmla="*/ 1180 h 1181"/>
                  <a:gd name="T78" fmla="*/ 2377 w 2522"/>
                  <a:gd name="T79" fmla="*/ 1181 h 1181"/>
                  <a:gd name="T80" fmla="*/ 2383 w 2522"/>
                  <a:gd name="T81" fmla="*/ 1181 h 1181"/>
                  <a:gd name="T82" fmla="*/ 2401 w 2522"/>
                  <a:gd name="T83" fmla="*/ 1177 h 1181"/>
                  <a:gd name="T84" fmla="*/ 2414 w 2522"/>
                  <a:gd name="T85" fmla="*/ 1164 h 1181"/>
                  <a:gd name="T86" fmla="*/ 2512 w 2522"/>
                  <a:gd name="T87" fmla="*/ 1048 h 1181"/>
                  <a:gd name="T88" fmla="*/ 2518 w 2522"/>
                  <a:gd name="T89" fmla="*/ 1040 h 1181"/>
                  <a:gd name="T90" fmla="*/ 2522 w 2522"/>
                  <a:gd name="T91" fmla="*/ 1023 h 1181"/>
                  <a:gd name="T92" fmla="*/ 2522 w 2522"/>
                  <a:gd name="T93" fmla="*/ 1012 h 1181"/>
                  <a:gd name="T94" fmla="*/ 2521 w 2522"/>
                  <a:gd name="T95" fmla="*/ 1001 h 1181"/>
                  <a:gd name="T96" fmla="*/ 2512 w 2522"/>
                  <a:gd name="T97" fmla="*/ 985 h 1181"/>
                  <a:gd name="T98" fmla="*/ 2505 w 2522"/>
                  <a:gd name="T99" fmla="*/ 978 h 1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522" h="1181">
                    <a:moveTo>
                      <a:pt x="2505" y="978"/>
                    </a:moveTo>
                    <a:lnTo>
                      <a:pt x="2162" y="694"/>
                    </a:lnTo>
                    <a:lnTo>
                      <a:pt x="2162" y="54"/>
                    </a:lnTo>
                    <a:lnTo>
                      <a:pt x="2162" y="44"/>
                    </a:lnTo>
                    <a:lnTo>
                      <a:pt x="2155" y="26"/>
                    </a:lnTo>
                    <a:lnTo>
                      <a:pt x="2149" y="18"/>
                    </a:lnTo>
                    <a:lnTo>
                      <a:pt x="2141" y="13"/>
                    </a:lnTo>
                    <a:lnTo>
                      <a:pt x="2123" y="5"/>
                    </a:lnTo>
                    <a:lnTo>
                      <a:pt x="2113" y="5"/>
                    </a:lnTo>
                    <a:lnTo>
                      <a:pt x="1812" y="5"/>
                    </a:lnTo>
                    <a:lnTo>
                      <a:pt x="1802" y="5"/>
                    </a:lnTo>
                    <a:lnTo>
                      <a:pt x="1783" y="13"/>
                    </a:lnTo>
                    <a:lnTo>
                      <a:pt x="1776" y="18"/>
                    </a:lnTo>
                    <a:lnTo>
                      <a:pt x="1770" y="26"/>
                    </a:lnTo>
                    <a:lnTo>
                      <a:pt x="1763" y="44"/>
                    </a:lnTo>
                    <a:lnTo>
                      <a:pt x="1762" y="54"/>
                    </a:lnTo>
                    <a:lnTo>
                      <a:pt x="1762" y="360"/>
                    </a:lnTo>
                    <a:lnTo>
                      <a:pt x="1380" y="41"/>
                    </a:lnTo>
                    <a:lnTo>
                      <a:pt x="1354" y="23"/>
                    </a:lnTo>
                    <a:lnTo>
                      <a:pt x="1295" y="1"/>
                    </a:lnTo>
                    <a:lnTo>
                      <a:pt x="1262" y="0"/>
                    </a:lnTo>
                    <a:lnTo>
                      <a:pt x="1227" y="1"/>
                    </a:lnTo>
                    <a:lnTo>
                      <a:pt x="1168" y="23"/>
                    </a:lnTo>
                    <a:lnTo>
                      <a:pt x="1142" y="41"/>
                    </a:lnTo>
                    <a:lnTo>
                      <a:pt x="17" y="978"/>
                    </a:lnTo>
                    <a:lnTo>
                      <a:pt x="10" y="985"/>
                    </a:lnTo>
                    <a:lnTo>
                      <a:pt x="1" y="1001"/>
                    </a:lnTo>
                    <a:lnTo>
                      <a:pt x="0" y="1012"/>
                    </a:lnTo>
                    <a:lnTo>
                      <a:pt x="0" y="1023"/>
                    </a:lnTo>
                    <a:lnTo>
                      <a:pt x="6" y="1040"/>
                    </a:lnTo>
                    <a:lnTo>
                      <a:pt x="12" y="1048"/>
                    </a:lnTo>
                    <a:lnTo>
                      <a:pt x="108" y="1164"/>
                    </a:lnTo>
                    <a:lnTo>
                      <a:pt x="122" y="1177"/>
                    </a:lnTo>
                    <a:lnTo>
                      <a:pt x="141" y="1181"/>
                    </a:lnTo>
                    <a:lnTo>
                      <a:pt x="160" y="1181"/>
                    </a:lnTo>
                    <a:lnTo>
                      <a:pt x="179" y="1171"/>
                    </a:lnTo>
                    <a:lnTo>
                      <a:pt x="1262" y="268"/>
                    </a:lnTo>
                    <a:lnTo>
                      <a:pt x="2344" y="1171"/>
                    </a:lnTo>
                    <a:lnTo>
                      <a:pt x="2358" y="1180"/>
                    </a:lnTo>
                    <a:lnTo>
                      <a:pt x="2377" y="1181"/>
                    </a:lnTo>
                    <a:lnTo>
                      <a:pt x="2383" y="1181"/>
                    </a:lnTo>
                    <a:lnTo>
                      <a:pt x="2401" y="1177"/>
                    </a:lnTo>
                    <a:lnTo>
                      <a:pt x="2414" y="1164"/>
                    </a:lnTo>
                    <a:lnTo>
                      <a:pt x="2512" y="1048"/>
                    </a:lnTo>
                    <a:lnTo>
                      <a:pt x="2518" y="1040"/>
                    </a:lnTo>
                    <a:lnTo>
                      <a:pt x="2522" y="1023"/>
                    </a:lnTo>
                    <a:lnTo>
                      <a:pt x="2522" y="1012"/>
                    </a:lnTo>
                    <a:lnTo>
                      <a:pt x="2521" y="1001"/>
                    </a:lnTo>
                    <a:lnTo>
                      <a:pt x="2512" y="985"/>
                    </a:lnTo>
                    <a:lnTo>
                      <a:pt x="2505" y="97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65" name="Group 20">
              <a:extLst>
                <a:ext uri="{FF2B5EF4-FFF2-40B4-BE49-F238E27FC236}">
                  <a16:creationId xmlns:a16="http://schemas.microsoft.com/office/drawing/2014/main" id="{91C3D43D-07B5-FD46-8A57-0C871E371914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14027" y="1408363"/>
              <a:ext cx="131960" cy="180000"/>
              <a:chOff x="2597" y="4163"/>
              <a:chExt cx="217" cy="296"/>
            </a:xfrm>
            <a:solidFill>
              <a:schemeClr val="bg2"/>
            </a:solidFill>
          </p:grpSpPr>
          <p:sp>
            <p:nvSpPr>
              <p:cNvPr id="73" name="Freeform 22">
                <a:extLst>
                  <a:ext uri="{FF2B5EF4-FFF2-40B4-BE49-F238E27FC236}">
                    <a16:creationId xmlns:a16="http://schemas.microsoft.com/office/drawing/2014/main" id="{E307F11F-4C98-CF49-891E-843B356AB0A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30" y="4163"/>
                <a:ext cx="151" cy="176"/>
              </a:xfrm>
              <a:custGeom>
                <a:avLst/>
                <a:gdLst>
                  <a:gd name="T0" fmla="*/ 410 w 1662"/>
                  <a:gd name="T1" fmla="*/ 645 h 1942"/>
                  <a:gd name="T2" fmla="*/ 309 w 1662"/>
                  <a:gd name="T3" fmla="*/ 847 h 1942"/>
                  <a:gd name="T4" fmla="*/ 255 w 1662"/>
                  <a:gd name="T5" fmla="*/ 1023 h 1942"/>
                  <a:gd name="T6" fmla="*/ 263 w 1662"/>
                  <a:gd name="T7" fmla="*/ 1206 h 1942"/>
                  <a:gd name="T8" fmla="*/ 347 w 1662"/>
                  <a:gd name="T9" fmla="*/ 1429 h 1942"/>
                  <a:gd name="T10" fmla="*/ 476 w 1662"/>
                  <a:gd name="T11" fmla="*/ 1620 h 1942"/>
                  <a:gd name="T12" fmla="*/ 638 w 1662"/>
                  <a:gd name="T13" fmla="*/ 1753 h 1942"/>
                  <a:gd name="T14" fmla="*/ 825 w 1662"/>
                  <a:gd name="T15" fmla="*/ 1803 h 1942"/>
                  <a:gd name="T16" fmla="*/ 1013 w 1662"/>
                  <a:gd name="T17" fmla="*/ 1753 h 1942"/>
                  <a:gd name="T18" fmla="*/ 1176 w 1662"/>
                  <a:gd name="T19" fmla="*/ 1619 h 1942"/>
                  <a:gd name="T20" fmla="*/ 1305 w 1662"/>
                  <a:gd name="T21" fmla="*/ 1428 h 1942"/>
                  <a:gd name="T22" fmla="*/ 1388 w 1662"/>
                  <a:gd name="T23" fmla="*/ 1205 h 1942"/>
                  <a:gd name="T24" fmla="*/ 1418 w 1662"/>
                  <a:gd name="T25" fmla="*/ 974 h 1942"/>
                  <a:gd name="T26" fmla="*/ 1266 w 1662"/>
                  <a:gd name="T27" fmla="*/ 836 h 1942"/>
                  <a:gd name="T28" fmla="*/ 1012 w 1662"/>
                  <a:gd name="T29" fmla="*/ 794 h 1942"/>
                  <a:gd name="T30" fmla="*/ 806 w 1662"/>
                  <a:gd name="T31" fmla="*/ 713 h 1942"/>
                  <a:gd name="T32" fmla="*/ 646 w 1662"/>
                  <a:gd name="T33" fmla="*/ 610 h 1942"/>
                  <a:gd name="T34" fmla="*/ 526 w 1662"/>
                  <a:gd name="T35" fmla="*/ 499 h 1942"/>
                  <a:gd name="T36" fmla="*/ 944 w 1662"/>
                  <a:gd name="T37" fmla="*/ 23 h 1942"/>
                  <a:gd name="T38" fmla="*/ 1152 w 1662"/>
                  <a:gd name="T39" fmla="*/ 118 h 1942"/>
                  <a:gd name="T40" fmla="*/ 1271 w 1662"/>
                  <a:gd name="T41" fmla="*/ 205 h 1942"/>
                  <a:gd name="T42" fmla="*/ 1388 w 1662"/>
                  <a:gd name="T43" fmla="*/ 323 h 1942"/>
                  <a:gd name="T44" fmla="*/ 1455 w 1662"/>
                  <a:gd name="T45" fmla="*/ 429 h 1942"/>
                  <a:gd name="T46" fmla="*/ 1524 w 1662"/>
                  <a:gd name="T47" fmla="*/ 626 h 1942"/>
                  <a:gd name="T48" fmla="*/ 1555 w 1662"/>
                  <a:gd name="T49" fmla="*/ 892 h 1942"/>
                  <a:gd name="T50" fmla="*/ 1619 w 1662"/>
                  <a:gd name="T51" fmla="*/ 939 h 1942"/>
                  <a:gd name="T52" fmla="*/ 1657 w 1662"/>
                  <a:gd name="T53" fmla="*/ 1032 h 1942"/>
                  <a:gd name="T54" fmla="*/ 1655 w 1662"/>
                  <a:gd name="T55" fmla="*/ 1183 h 1942"/>
                  <a:gd name="T56" fmla="*/ 1611 w 1662"/>
                  <a:gd name="T57" fmla="*/ 1304 h 1942"/>
                  <a:gd name="T58" fmla="*/ 1537 w 1662"/>
                  <a:gd name="T59" fmla="*/ 1372 h 1942"/>
                  <a:gd name="T60" fmla="*/ 1445 w 1662"/>
                  <a:gd name="T61" fmla="*/ 1454 h 1942"/>
                  <a:gd name="T62" fmla="*/ 1313 w 1662"/>
                  <a:gd name="T63" fmla="*/ 1670 h 1942"/>
                  <a:gd name="T64" fmla="*/ 1141 w 1662"/>
                  <a:gd name="T65" fmla="*/ 1836 h 1942"/>
                  <a:gd name="T66" fmla="*/ 937 w 1662"/>
                  <a:gd name="T67" fmla="*/ 1930 h 1942"/>
                  <a:gd name="T68" fmla="*/ 714 w 1662"/>
                  <a:gd name="T69" fmla="*/ 1930 h 1942"/>
                  <a:gd name="T70" fmla="*/ 510 w 1662"/>
                  <a:gd name="T71" fmla="*/ 1836 h 1942"/>
                  <a:gd name="T72" fmla="*/ 337 w 1662"/>
                  <a:gd name="T73" fmla="*/ 1669 h 1942"/>
                  <a:gd name="T74" fmla="*/ 205 w 1662"/>
                  <a:gd name="T75" fmla="*/ 1452 h 1942"/>
                  <a:gd name="T76" fmla="*/ 111 w 1662"/>
                  <a:gd name="T77" fmla="*/ 1364 h 1942"/>
                  <a:gd name="T78" fmla="*/ 39 w 1662"/>
                  <a:gd name="T79" fmla="*/ 1284 h 1942"/>
                  <a:gd name="T80" fmla="*/ 2 w 1662"/>
                  <a:gd name="T81" fmla="*/ 1143 h 1942"/>
                  <a:gd name="T82" fmla="*/ 9 w 1662"/>
                  <a:gd name="T83" fmla="*/ 1009 h 1942"/>
                  <a:gd name="T84" fmla="*/ 50 w 1662"/>
                  <a:gd name="T85" fmla="*/ 930 h 1942"/>
                  <a:gd name="T86" fmla="*/ 98 w 1662"/>
                  <a:gd name="T87" fmla="*/ 851 h 1942"/>
                  <a:gd name="T88" fmla="*/ 85 w 1662"/>
                  <a:gd name="T89" fmla="*/ 643 h 1942"/>
                  <a:gd name="T90" fmla="*/ 120 w 1662"/>
                  <a:gd name="T91" fmla="*/ 487 h 1942"/>
                  <a:gd name="T92" fmla="*/ 183 w 1662"/>
                  <a:gd name="T93" fmla="*/ 377 h 1942"/>
                  <a:gd name="T94" fmla="*/ 257 w 1662"/>
                  <a:gd name="T95" fmla="*/ 305 h 1942"/>
                  <a:gd name="T96" fmla="*/ 319 w 1662"/>
                  <a:gd name="T97" fmla="*/ 266 h 1942"/>
                  <a:gd name="T98" fmla="*/ 352 w 1662"/>
                  <a:gd name="T99" fmla="*/ 246 h 1942"/>
                  <a:gd name="T100" fmla="*/ 390 w 1662"/>
                  <a:gd name="T101" fmla="*/ 196 h 1942"/>
                  <a:gd name="T102" fmla="*/ 459 w 1662"/>
                  <a:gd name="T103" fmla="*/ 127 h 1942"/>
                  <a:gd name="T104" fmla="*/ 559 w 1662"/>
                  <a:gd name="T105" fmla="*/ 57 h 1942"/>
                  <a:gd name="T106" fmla="*/ 690 w 1662"/>
                  <a:gd name="T107" fmla="*/ 10 h 19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662" h="1942">
                    <a:moveTo>
                      <a:pt x="526" y="499"/>
                    </a:moveTo>
                    <a:lnTo>
                      <a:pt x="484" y="546"/>
                    </a:lnTo>
                    <a:lnTo>
                      <a:pt x="445" y="595"/>
                    </a:lnTo>
                    <a:lnTo>
                      <a:pt x="410" y="645"/>
                    </a:lnTo>
                    <a:lnTo>
                      <a:pt x="379" y="696"/>
                    </a:lnTo>
                    <a:lnTo>
                      <a:pt x="352" y="747"/>
                    </a:lnTo>
                    <a:lnTo>
                      <a:pt x="329" y="797"/>
                    </a:lnTo>
                    <a:lnTo>
                      <a:pt x="309" y="847"/>
                    </a:lnTo>
                    <a:lnTo>
                      <a:pt x="291" y="895"/>
                    </a:lnTo>
                    <a:lnTo>
                      <a:pt x="277" y="941"/>
                    </a:lnTo>
                    <a:lnTo>
                      <a:pt x="264" y="984"/>
                    </a:lnTo>
                    <a:lnTo>
                      <a:pt x="255" y="1023"/>
                    </a:lnTo>
                    <a:lnTo>
                      <a:pt x="247" y="1059"/>
                    </a:lnTo>
                    <a:lnTo>
                      <a:pt x="241" y="1091"/>
                    </a:lnTo>
                    <a:lnTo>
                      <a:pt x="250" y="1148"/>
                    </a:lnTo>
                    <a:lnTo>
                      <a:pt x="263" y="1206"/>
                    </a:lnTo>
                    <a:lnTo>
                      <a:pt x="280" y="1263"/>
                    </a:lnTo>
                    <a:lnTo>
                      <a:pt x="299" y="1320"/>
                    </a:lnTo>
                    <a:lnTo>
                      <a:pt x="322" y="1375"/>
                    </a:lnTo>
                    <a:lnTo>
                      <a:pt x="347" y="1429"/>
                    </a:lnTo>
                    <a:lnTo>
                      <a:pt x="375" y="1480"/>
                    </a:lnTo>
                    <a:lnTo>
                      <a:pt x="406" y="1530"/>
                    </a:lnTo>
                    <a:lnTo>
                      <a:pt x="440" y="1576"/>
                    </a:lnTo>
                    <a:lnTo>
                      <a:pt x="476" y="1620"/>
                    </a:lnTo>
                    <a:lnTo>
                      <a:pt x="513" y="1659"/>
                    </a:lnTo>
                    <a:lnTo>
                      <a:pt x="553" y="1695"/>
                    </a:lnTo>
                    <a:lnTo>
                      <a:pt x="594" y="1726"/>
                    </a:lnTo>
                    <a:lnTo>
                      <a:pt x="638" y="1753"/>
                    </a:lnTo>
                    <a:lnTo>
                      <a:pt x="683" y="1774"/>
                    </a:lnTo>
                    <a:lnTo>
                      <a:pt x="729" y="1789"/>
                    </a:lnTo>
                    <a:lnTo>
                      <a:pt x="777" y="1800"/>
                    </a:lnTo>
                    <a:lnTo>
                      <a:pt x="825" y="1803"/>
                    </a:lnTo>
                    <a:lnTo>
                      <a:pt x="875" y="1800"/>
                    </a:lnTo>
                    <a:lnTo>
                      <a:pt x="922" y="1789"/>
                    </a:lnTo>
                    <a:lnTo>
                      <a:pt x="968" y="1774"/>
                    </a:lnTo>
                    <a:lnTo>
                      <a:pt x="1013" y="1753"/>
                    </a:lnTo>
                    <a:lnTo>
                      <a:pt x="1056" y="1726"/>
                    </a:lnTo>
                    <a:lnTo>
                      <a:pt x="1099" y="1695"/>
                    </a:lnTo>
                    <a:lnTo>
                      <a:pt x="1139" y="1659"/>
                    </a:lnTo>
                    <a:lnTo>
                      <a:pt x="1176" y="1619"/>
                    </a:lnTo>
                    <a:lnTo>
                      <a:pt x="1212" y="1576"/>
                    </a:lnTo>
                    <a:lnTo>
                      <a:pt x="1245" y="1529"/>
                    </a:lnTo>
                    <a:lnTo>
                      <a:pt x="1276" y="1480"/>
                    </a:lnTo>
                    <a:lnTo>
                      <a:pt x="1305" y="1428"/>
                    </a:lnTo>
                    <a:lnTo>
                      <a:pt x="1330" y="1374"/>
                    </a:lnTo>
                    <a:lnTo>
                      <a:pt x="1353" y="1319"/>
                    </a:lnTo>
                    <a:lnTo>
                      <a:pt x="1372" y="1262"/>
                    </a:lnTo>
                    <a:lnTo>
                      <a:pt x="1388" y="1205"/>
                    </a:lnTo>
                    <a:lnTo>
                      <a:pt x="1401" y="1147"/>
                    </a:lnTo>
                    <a:lnTo>
                      <a:pt x="1411" y="1089"/>
                    </a:lnTo>
                    <a:lnTo>
                      <a:pt x="1416" y="1032"/>
                    </a:lnTo>
                    <a:lnTo>
                      <a:pt x="1418" y="974"/>
                    </a:lnTo>
                    <a:lnTo>
                      <a:pt x="1417" y="904"/>
                    </a:lnTo>
                    <a:lnTo>
                      <a:pt x="1414" y="838"/>
                    </a:lnTo>
                    <a:lnTo>
                      <a:pt x="1339" y="839"/>
                    </a:lnTo>
                    <a:lnTo>
                      <a:pt x="1266" y="836"/>
                    </a:lnTo>
                    <a:lnTo>
                      <a:pt x="1198" y="830"/>
                    </a:lnTo>
                    <a:lnTo>
                      <a:pt x="1133" y="820"/>
                    </a:lnTo>
                    <a:lnTo>
                      <a:pt x="1070" y="808"/>
                    </a:lnTo>
                    <a:lnTo>
                      <a:pt x="1012" y="794"/>
                    </a:lnTo>
                    <a:lnTo>
                      <a:pt x="956" y="777"/>
                    </a:lnTo>
                    <a:lnTo>
                      <a:pt x="903" y="757"/>
                    </a:lnTo>
                    <a:lnTo>
                      <a:pt x="853" y="737"/>
                    </a:lnTo>
                    <a:lnTo>
                      <a:pt x="806" y="713"/>
                    </a:lnTo>
                    <a:lnTo>
                      <a:pt x="762" y="690"/>
                    </a:lnTo>
                    <a:lnTo>
                      <a:pt x="721" y="664"/>
                    </a:lnTo>
                    <a:lnTo>
                      <a:pt x="682" y="638"/>
                    </a:lnTo>
                    <a:lnTo>
                      <a:pt x="646" y="610"/>
                    </a:lnTo>
                    <a:lnTo>
                      <a:pt x="612" y="583"/>
                    </a:lnTo>
                    <a:lnTo>
                      <a:pt x="581" y="555"/>
                    </a:lnTo>
                    <a:lnTo>
                      <a:pt x="552" y="527"/>
                    </a:lnTo>
                    <a:lnTo>
                      <a:pt x="526" y="499"/>
                    </a:lnTo>
                    <a:close/>
                    <a:moveTo>
                      <a:pt x="808" y="0"/>
                    </a:moveTo>
                    <a:lnTo>
                      <a:pt x="851" y="3"/>
                    </a:lnTo>
                    <a:lnTo>
                      <a:pt x="897" y="11"/>
                    </a:lnTo>
                    <a:lnTo>
                      <a:pt x="944" y="23"/>
                    </a:lnTo>
                    <a:lnTo>
                      <a:pt x="993" y="39"/>
                    </a:lnTo>
                    <a:lnTo>
                      <a:pt x="1044" y="60"/>
                    </a:lnTo>
                    <a:lnTo>
                      <a:pt x="1097" y="86"/>
                    </a:lnTo>
                    <a:lnTo>
                      <a:pt x="1152" y="118"/>
                    </a:lnTo>
                    <a:lnTo>
                      <a:pt x="1179" y="135"/>
                    </a:lnTo>
                    <a:lnTo>
                      <a:pt x="1208" y="155"/>
                    </a:lnTo>
                    <a:lnTo>
                      <a:pt x="1239" y="179"/>
                    </a:lnTo>
                    <a:lnTo>
                      <a:pt x="1271" y="205"/>
                    </a:lnTo>
                    <a:lnTo>
                      <a:pt x="1304" y="233"/>
                    </a:lnTo>
                    <a:lnTo>
                      <a:pt x="1334" y="261"/>
                    </a:lnTo>
                    <a:lnTo>
                      <a:pt x="1363" y="292"/>
                    </a:lnTo>
                    <a:lnTo>
                      <a:pt x="1388" y="323"/>
                    </a:lnTo>
                    <a:lnTo>
                      <a:pt x="1409" y="353"/>
                    </a:lnTo>
                    <a:lnTo>
                      <a:pt x="1409" y="353"/>
                    </a:lnTo>
                    <a:lnTo>
                      <a:pt x="1433" y="389"/>
                    </a:lnTo>
                    <a:lnTo>
                      <a:pt x="1455" y="429"/>
                    </a:lnTo>
                    <a:lnTo>
                      <a:pt x="1475" y="472"/>
                    </a:lnTo>
                    <a:lnTo>
                      <a:pt x="1493" y="519"/>
                    </a:lnTo>
                    <a:lnTo>
                      <a:pt x="1509" y="570"/>
                    </a:lnTo>
                    <a:lnTo>
                      <a:pt x="1524" y="626"/>
                    </a:lnTo>
                    <a:lnTo>
                      <a:pt x="1535" y="685"/>
                    </a:lnTo>
                    <a:lnTo>
                      <a:pt x="1545" y="749"/>
                    </a:lnTo>
                    <a:lnTo>
                      <a:pt x="1551" y="817"/>
                    </a:lnTo>
                    <a:lnTo>
                      <a:pt x="1555" y="892"/>
                    </a:lnTo>
                    <a:lnTo>
                      <a:pt x="1573" y="900"/>
                    </a:lnTo>
                    <a:lnTo>
                      <a:pt x="1590" y="910"/>
                    </a:lnTo>
                    <a:lnTo>
                      <a:pt x="1605" y="922"/>
                    </a:lnTo>
                    <a:lnTo>
                      <a:pt x="1619" y="939"/>
                    </a:lnTo>
                    <a:lnTo>
                      <a:pt x="1632" y="957"/>
                    </a:lnTo>
                    <a:lnTo>
                      <a:pt x="1642" y="979"/>
                    </a:lnTo>
                    <a:lnTo>
                      <a:pt x="1651" y="1003"/>
                    </a:lnTo>
                    <a:lnTo>
                      <a:pt x="1657" y="1032"/>
                    </a:lnTo>
                    <a:lnTo>
                      <a:pt x="1661" y="1064"/>
                    </a:lnTo>
                    <a:lnTo>
                      <a:pt x="1662" y="1102"/>
                    </a:lnTo>
                    <a:lnTo>
                      <a:pt x="1660" y="1143"/>
                    </a:lnTo>
                    <a:lnTo>
                      <a:pt x="1655" y="1183"/>
                    </a:lnTo>
                    <a:lnTo>
                      <a:pt x="1648" y="1218"/>
                    </a:lnTo>
                    <a:lnTo>
                      <a:pt x="1638" y="1250"/>
                    </a:lnTo>
                    <a:lnTo>
                      <a:pt x="1625" y="1278"/>
                    </a:lnTo>
                    <a:lnTo>
                      <a:pt x="1611" y="1304"/>
                    </a:lnTo>
                    <a:lnTo>
                      <a:pt x="1595" y="1325"/>
                    </a:lnTo>
                    <a:lnTo>
                      <a:pt x="1577" y="1344"/>
                    </a:lnTo>
                    <a:lnTo>
                      <a:pt x="1558" y="1360"/>
                    </a:lnTo>
                    <a:lnTo>
                      <a:pt x="1537" y="1372"/>
                    </a:lnTo>
                    <a:lnTo>
                      <a:pt x="1515" y="1382"/>
                    </a:lnTo>
                    <a:lnTo>
                      <a:pt x="1493" y="1390"/>
                    </a:lnTo>
                    <a:lnTo>
                      <a:pt x="1471" y="1395"/>
                    </a:lnTo>
                    <a:lnTo>
                      <a:pt x="1445" y="1454"/>
                    </a:lnTo>
                    <a:lnTo>
                      <a:pt x="1416" y="1512"/>
                    </a:lnTo>
                    <a:lnTo>
                      <a:pt x="1385" y="1567"/>
                    </a:lnTo>
                    <a:lnTo>
                      <a:pt x="1350" y="1620"/>
                    </a:lnTo>
                    <a:lnTo>
                      <a:pt x="1313" y="1670"/>
                    </a:lnTo>
                    <a:lnTo>
                      <a:pt x="1273" y="1717"/>
                    </a:lnTo>
                    <a:lnTo>
                      <a:pt x="1231" y="1761"/>
                    </a:lnTo>
                    <a:lnTo>
                      <a:pt x="1187" y="1801"/>
                    </a:lnTo>
                    <a:lnTo>
                      <a:pt x="1141" y="1836"/>
                    </a:lnTo>
                    <a:lnTo>
                      <a:pt x="1092" y="1868"/>
                    </a:lnTo>
                    <a:lnTo>
                      <a:pt x="1042" y="1893"/>
                    </a:lnTo>
                    <a:lnTo>
                      <a:pt x="990" y="1915"/>
                    </a:lnTo>
                    <a:lnTo>
                      <a:pt x="937" y="1930"/>
                    </a:lnTo>
                    <a:lnTo>
                      <a:pt x="882" y="1939"/>
                    </a:lnTo>
                    <a:lnTo>
                      <a:pt x="825" y="1942"/>
                    </a:lnTo>
                    <a:lnTo>
                      <a:pt x="769" y="1939"/>
                    </a:lnTo>
                    <a:lnTo>
                      <a:pt x="714" y="1930"/>
                    </a:lnTo>
                    <a:lnTo>
                      <a:pt x="661" y="1915"/>
                    </a:lnTo>
                    <a:lnTo>
                      <a:pt x="608" y="1893"/>
                    </a:lnTo>
                    <a:lnTo>
                      <a:pt x="558" y="1867"/>
                    </a:lnTo>
                    <a:lnTo>
                      <a:pt x="510" y="1836"/>
                    </a:lnTo>
                    <a:lnTo>
                      <a:pt x="464" y="1800"/>
                    </a:lnTo>
                    <a:lnTo>
                      <a:pt x="419" y="1760"/>
                    </a:lnTo>
                    <a:lnTo>
                      <a:pt x="377" y="1716"/>
                    </a:lnTo>
                    <a:lnTo>
                      <a:pt x="337" y="1669"/>
                    </a:lnTo>
                    <a:lnTo>
                      <a:pt x="300" y="1618"/>
                    </a:lnTo>
                    <a:lnTo>
                      <a:pt x="266" y="1565"/>
                    </a:lnTo>
                    <a:lnTo>
                      <a:pt x="234" y="1510"/>
                    </a:lnTo>
                    <a:lnTo>
                      <a:pt x="205" y="1452"/>
                    </a:lnTo>
                    <a:lnTo>
                      <a:pt x="179" y="1392"/>
                    </a:lnTo>
                    <a:lnTo>
                      <a:pt x="156" y="1386"/>
                    </a:lnTo>
                    <a:lnTo>
                      <a:pt x="133" y="1376"/>
                    </a:lnTo>
                    <a:lnTo>
                      <a:pt x="111" y="1364"/>
                    </a:lnTo>
                    <a:lnTo>
                      <a:pt x="91" y="1349"/>
                    </a:lnTo>
                    <a:lnTo>
                      <a:pt x="72" y="1330"/>
                    </a:lnTo>
                    <a:lnTo>
                      <a:pt x="55" y="1309"/>
                    </a:lnTo>
                    <a:lnTo>
                      <a:pt x="39" y="1284"/>
                    </a:lnTo>
                    <a:lnTo>
                      <a:pt x="26" y="1254"/>
                    </a:lnTo>
                    <a:lnTo>
                      <a:pt x="15" y="1221"/>
                    </a:lnTo>
                    <a:lnTo>
                      <a:pt x="7" y="1184"/>
                    </a:lnTo>
                    <a:lnTo>
                      <a:pt x="2" y="1143"/>
                    </a:lnTo>
                    <a:lnTo>
                      <a:pt x="0" y="1104"/>
                    </a:lnTo>
                    <a:lnTo>
                      <a:pt x="1" y="1068"/>
                    </a:lnTo>
                    <a:lnTo>
                      <a:pt x="4" y="1038"/>
                    </a:lnTo>
                    <a:lnTo>
                      <a:pt x="9" y="1009"/>
                    </a:lnTo>
                    <a:lnTo>
                      <a:pt x="17" y="985"/>
                    </a:lnTo>
                    <a:lnTo>
                      <a:pt x="27" y="964"/>
                    </a:lnTo>
                    <a:lnTo>
                      <a:pt x="38" y="946"/>
                    </a:lnTo>
                    <a:lnTo>
                      <a:pt x="50" y="930"/>
                    </a:lnTo>
                    <a:lnTo>
                      <a:pt x="65" y="916"/>
                    </a:lnTo>
                    <a:lnTo>
                      <a:pt x="80" y="906"/>
                    </a:lnTo>
                    <a:lnTo>
                      <a:pt x="96" y="897"/>
                    </a:lnTo>
                    <a:lnTo>
                      <a:pt x="98" y="851"/>
                    </a:lnTo>
                    <a:lnTo>
                      <a:pt x="89" y="794"/>
                    </a:lnTo>
                    <a:lnTo>
                      <a:pt x="85" y="740"/>
                    </a:lnTo>
                    <a:lnTo>
                      <a:pt x="83" y="690"/>
                    </a:lnTo>
                    <a:lnTo>
                      <a:pt x="85" y="643"/>
                    </a:lnTo>
                    <a:lnTo>
                      <a:pt x="90" y="599"/>
                    </a:lnTo>
                    <a:lnTo>
                      <a:pt x="98" y="559"/>
                    </a:lnTo>
                    <a:lnTo>
                      <a:pt x="108" y="522"/>
                    </a:lnTo>
                    <a:lnTo>
                      <a:pt x="120" y="487"/>
                    </a:lnTo>
                    <a:lnTo>
                      <a:pt x="134" y="455"/>
                    </a:lnTo>
                    <a:lnTo>
                      <a:pt x="149" y="427"/>
                    </a:lnTo>
                    <a:lnTo>
                      <a:pt x="166" y="400"/>
                    </a:lnTo>
                    <a:lnTo>
                      <a:pt x="183" y="377"/>
                    </a:lnTo>
                    <a:lnTo>
                      <a:pt x="202" y="355"/>
                    </a:lnTo>
                    <a:lnTo>
                      <a:pt x="220" y="337"/>
                    </a:lnTo>
                    <a:lnTo>
                      <a:pt x="239" y="320"/>
                    </a:lnTo>
                    <a:lnTo>
                      <a:pt x="257" y="305"/>
                    </a:lnTo>
                    <a:lnTo>
                      <a:pt x="274" y="293"/>
                    </a:lnTo>
                    <a:lnTo>
                      <a:pt x="290" y="282"/>
                    </a:lnTo>
                    <a:lnTo>
                      <a:pt x="305" y="273"/>
                    </a:lnTo>
                    <a:lnTo>
                      <a:pt x="319" y="266"/>
                    </a:lnTo>
                    <a:lnTo>
                      <a:pt x="331" y="260"/>
                    </a:lnTo>
                    <a:lnTo>
                      <a:pt x="341" y="255"/>
                    </a:lnTo>
                    <a:lnTo>
                      <a:pt x="348" y="253"/>
                    </a:lnTo>
                    <a:lnTo>
                      <a:pt x="352" y="246"/>
                    </a:lnTo>
                    <a:lnTo>
                      <a:pt x="359" y="237"/>
                    </a:lnTo>
                    <a:lnTo>
                      <a:pt x="367" y="225"/>
                    </a:lnTo>
                    <a:lnTo>
                      <a:pt x="377" y="212"/>
                    </a:lnTo>
                    <a:lnTo>
                      <a:pt x="390" y="196"/>
                    </a:lnTo>
                    <a:lnTo>
                      <a:pt x="404" y="180"/>
                    </a:lnTo>
                    <a:lnTo>
                      <a:pt x="421" y="163"/>
                    </a:lnTo>
                    <a:lnTo>
                      <a:pt x="439" y="145"/>
                    </a:lnTo>
                    <a:lnTo>
                      <a:pt x="459" y="127"/>
                    </a:lnTo>
                    <a:lnTo>
                      <a:pt x="481" y="108"/>
                    </a:lnTo>
                    <a:lnTo>
                      <a:pt x="505" y="91"/>
                    </a:lnTo>
                    <a:lnTo>
                      <a:pt x="531" y="74"/>
                    </a:lnTo>
                    <a:lnTo>
                      <a:pt x="559" y="57"/>
                    </a:lnTo>
                    <a:lnTo>
                      <a:pt x="589" y="43"/>
                    </a:lnTo>
                    <a:lnTo>
                      <a:pt x="620" y="30"/>
                    </a:lnTo>
                    <a:lnTo>
                      <a:pt x="655" y="19"/>
                    </a:lnTo>
                    <a:lnTo>
                      <a:pt x="690" y="10"/>
                    </a:lnTo>
                    <a:lnTo>
                      <a:pt x="728" y="3"/>
                    </a:lnTo>
                    <a:lnTo>
                      <a:pt x="767" y="0"/>
                    </a:lnTo>
                    <a:lnTo>
                      <a:pt x="80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74" name="Freeform 23">
                <a:extLst>
                  <a:ext uri="{FF2B5EF4-FFF2-40B4-BE49-F238E27FC236}">
                    <a16:creationId xmlns:a16="http://schemas.microsoft.com/office/drawing/2014/main" id="{46BB4D83-FC02-FA4B-A396-4C509E77811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64" y="4250"/>
                <a:ext cx="83" cy="27"/>
              </a:xfrm>
              <a:custGeom>
                <a:avLst/>
                <a:gdLst>
                  <a:gd name="T0" fmla="*/ 613 w 916"/>
                  <a:gd name="T1" fmla="*/ 78 h 300"/>
                  <a:gd name="T2" fmla="*/ 561 w 916"/>
                  <a:gd name="T3" fmla="*/ 109 h 300"/>
                  <a:gd name="T4" fmla="*/ 554 w 916"/>
                  <a:gd name="T5" fmla="*/ 165 h 300"/>
                  <a:gd name="T6" fmla="*/ 579 w 916"/>
                  <a:gd name="T7" fmla="*/ 210 h 300"/>
                  <a:gd name="T8" fmla="*/ 665 w 916"/>
                  <a:gd name="T9" fmla="*/ 229 h 300"/>
                  <a:gd name="T10" fmla="*/ 787 w 916"/>
                  <a:gd name="T11" fmla="*/ 223 h 300"/>
                  <a:gd name="T12" fmla="*/ 839 w 916"/>
                  <a:gd name="T13" fmla="*/ 191 h 300"/>
                  <a:gd name="T14" fmla="*/ 846 w 916"/>
                  <a:gd name="T15" fmla="*/ 135 h 300"/>
                  <a:gd name="T16" fmla="*/ 820 w 916"/>
                  <a:gd name="T17" fmla="*/ 90 h 300"/>
                  <a:gd name="T18" fmla="*/ 734 w 916"/>
                  <a:gd name="T19" fmla="*/ 72 h 300"/>
                  <a:gd name="T20" fmla="*/ 153 w 916"/>
                  <a:gd name="T21" fmla="*/ 74 h 300"/>
                  <a:gd name="T22" fmla="*/ 85 w 916"/>
                  <a:gd name="T23" fmla="*/ 99 h 300"/>
                  <a:gd name="T24" fmla="*/ 70 w 916"/>
                  <a:gd name="T25" fmla="*/ 150 h 300"/>
                  <a:gd name="T26" fmla="*/ 85 w 916"/>
                  <a:gd name="T27" fmla="*/ 201 h 300"/>
                  <a:gd name="T28" fmla="*/ 153 w 916"/>
                  <a:gd name="T29" fmla="*/ 227 h 300"/>
                  <a:gd name="T30" fmla="*/ 280 w 916"/>
                  <a:gd name="T31" fmla="*/ 227 h 300"/>
                  <a:gd name="T32" fmla="*/ 348 w 916"/>
                  <a:gd name="T33" fmla="*/ 201 h 300"/>
                  <a:gd name="T34" fmla="*/ 363 w 916"/>
                  <a:gd name="T35" fmla="*/ 150 h 300"/>
                  <a:gd name="T36" fmla="*/ 348 w 916"/>
                  <a:gd name="T37" fmla="*/ 99 h 300"/>
                  <a:gd name="T38" fmla="*/ 280 w 916"/>
                  <a:gd name="T39" fmla="*/ 74 h 300"/>
                  <a:gd name="T40" fmla="*/ 234 w 916"/>
                  <a:gd name="T41" fmla="*/ 0 h 300"/>
                  <a:gd name="T42" fmla="*/ 321 w 916"/>
                  <a:gd name="T43" fmla="*/ 9 h 300"/>
                  <a:gd name="T44" fmla="*/ 400 w 916"/>
                  <a:gd name="T45" fmla="*/ 53 h 300"/>
                  <a:gd name="T46" fmla="*/ 574 w 916"/>
                  <a:gd name="T47" fmla="*/ 17 h 300"/>
                  <a:gd name="T48" fmla="*/ 662 w 916"/>
                  <a:gd name="T49" fmla="*/ 1 h 300"/>
                  <a:gd name="T50" fmla="*/ 732 w 916"/>
                  <a:gd name="T51" fmla="*/ 0 h 300"/>
                  <a:gd name="T52" fmla="*/ 806 w 916"/>
                  <a:gd name="T53" fmla="*/ 10 h 300"/>
                  <a:gd name="T54" fmla="*/ 875 w 916"/>
                  <a:gd name="T55" fmla="*/ 45 h 300"/>
                  <a:gd name="T56" fmla="*/ 914 w 916"/>
                  <a:gd name="T57" fmla="*/ 123 h 300"/>
                  <a:gd name="T58" fmla="*/ 900 w 916"/>
                  <a:gd name="T59" fmla="*/ 223 h 300"/>
                  <a:gd name="T60" fmla="*/ 843 w 916"/>
                  <a:gd name="T61" fmla="*/ 277 h 300"/>
                  <a:gd name="T62" fmla="*/ 768 w 916"/>
                  <a:gd name="T63" fmla="*/ 297 h 300"/>
                  <a:gd name="T64" fmla="*/ 699 w 916"/>
                  <a:gd name="T65" fmla="*/ 300 h 300"/>
                  <a:gd name="T66" fmla="*/ 632 w 916"/>
                  <a:gd name="T67" fmla="*/ 297 h 300"/>
                  <a:gd name="T68" fmla="*/ 557 w 916"/>
                  <a:gd name="T69" fmla="*/ 277 h 300"/>
                  <a:gd name="T70" fmla="*/ 500 w 916"/>
                  <a:gd name="T71" fmla="*/ 224 h 300"/>
                  <a:gd name="T72" fmla="*/ 485 w 916"/>
                  <a:gd name="T73" fmla="*/ 137 h 300"/>
                  <a:gd name="T74" fmla="*/ 432 w 916"/>
                  <a:gd name="T75" fmla="*/ 150 h 300"/>
                  <a:gd name="T76" fmla="*/ 405 w 916"/>
                  <a:gd name="T77" fmla="*/ 241 h 300"/>
                  <a:gd name="T78" fmla="*/ 342 w 916"/>
                  <a:gd name="T79" fmla="*/ 284 h 300"/>
                  <a:gd name="T80" fmla="*/ 266 w 916"/>
                  <a:gd name="T81" fmla="*/ 298 h 300"/>
                  <a:gd name="T82" fmla="*/ 201 w 916"/>
                  <a:gd name="T83" fmla="*/ 299 h 300"/>
                  <a:gd name="T84" fmla="*/ 129 w 916"/>
                  <a:gd name="T85" fmla="*/ 294 h 300"/>
                  <a:gd name="T86" fmla="*/ 57 w 916"/>
                  <a:gd name="T87" fmla="*/ 267 h 300"/>
                  <a:gd name="T88" fmla="*/ 7 w 916"/>
                  <a:gd name="T89" fmla="*/ 202 h 300"/>
                  <a:gd name="T90" fmla="*/ 7 w 916"/>
                  <a:gd name="T91" fmla="*/ 98 h 300"/>
                  <a:gd name="T92" fmla="*/ 57 w 916"/>
                  <a:gd name="T93" fmla="*/ 33 h 300"/>
                  <a:gd name="T94" fmla="*/ 129 w 916"/>
                  <a:gd name="T95" fmla="*/ 6 h 300"/>
                  <a:gd name="T96" fmla="*/ 201 w 916"/>
                  <a:gd name="T97" fmla="*/ 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16" h="300">
                    <a:moveTo>
                      <a:pt x="699" y="71"/>
                    </a:moveTo>
                    <a:lnTo>
                      <a:pt x="665" y="72"/>
                    </a:lnTo>
                    <a:lnTo>
                      <a:pt x="636" y="74"/>
                    </a:lnTo>
                    <a:lnTo>
                      <a:pt x="613" y="78"/>
                    </a:lnTo>
                    <a:lnTo>
                      <a:pt x="594" y="83"/>
                    </a:lnTo>
                    <a:lnTo>
                      <a:pt x="579" y="90"/>
                    </a:lnTo>
                    <a:lnTo>
                      <a:pt x="569" y="99"/>
                    </a:lnTo>
                    <a:lnTo>
                      <a:pt x="561" y="109"/>
                    </a:lnTo>
                    <a:lnTo>
                      <a:pt x="556" y="122"/>
                    </a:lnTo>
                    <a:lnTo>
                      <a:pt x="554" y="135"/>
                    </a:lnTo>
                    <a:lnTo>
                      <a:pt x="553" y="150"/>
                    </a:lnTo>
                    <a:lnTo>
                      <a:pt x="554" y="165"/>
                    </a:lnTo>
                    <a:lnTo>
                      <a:pt x="556" y="179"/>
                    </a:lnTo>
                    <a:lnTo>
                      <a:pt x="561" y="191"/>
                    </a:lnTo>
                    <a:lnTo>
                      <a:pt x="569" y="201"/>
                    </a:lnTo>
                    <a:lnTo>
                      <a:pt x="579" y="210"/>
                    </a:lnTo>
                    <a:lnTo>
                      <a:pt x="594" y="216"/>
                    </a:lnTo>
                    <a:lnTo>
                      <a:pt x="613" y="223"/>
                    </a:lnTo>
                    <a:lnTo>
                      <a:pt x="636" y="227"/>
                    </a:lnTo>
                    <a:lnTo>
                      <a:pt x="665" y="229"/>
                    </a:lnTo>
                    <a:lnTo>
                      <a:pt x="699" y="230"/>
                    </a:lnTo>
                    <a:lnTo>
                      <a:pt x="734" y="229"/>
                    </a:lnTo>
                    <a:lnTo>
                      <a:pt x="763" y="227"/>
                    </a:lnTo>
                    <a:lnTo>
                      <a:pt x="787" y="223"/>
                    </a:lnTo>
                    <a:lnTo>
                      <a:pt x="805" y="216"/>
                    </a:lnTo>
                    <a:lnTo>
                      <a:pt x="820" y="210"/>
                    </a:lnTo>
                    <a:lnTo>
                      <a:pt x="831" y="201"/>
                    </a:lnTo>
                    <a:lnTo>
                      <a:pt x="839" y="191"/>
                    </a:lnTo>
                    <a:lnTo>
                      <a:pt x="843" y="179"/>
                    </a:lnTo>
                    <a:lnTo>
                      <a:pt x="846" y="165"/>
                    </a:lnTo>
                    <a:lnTo>
                      <a:pt x="847" y="150"/>
                    </a:lnTo>
                    <a:lnTo>
                      <a:pt x="846" y="135"/>
                    </a:lnTo>
                    <a:lnTo>
                      <a:pt x="843" y="122"/>
                    </a:lnTo>
                    <a:lnTo>
                      <a:pt x="839" y="109"/>
                    </a:lnTo>
                    <a:lnTo>
                      <a:pt x="831" y="99"/>
                    </a:lnTo>
                    <a:lnTo>
                      <a:pt x="820" y="90"/>
                    </a:lnTo>
                    <a:lnTo>
                      <a:pt x="805" y="83"/>
                    </a:lnTo>
                    <a:lnTo>
                      <a:pt x="787" y="78"/>
                    </a:lnTo>
                    <a:lnTo>
                      <a:pt x="763" y="74"/>
                    </a:lnTo>
                    <a:lnTo>
                      <a:pt x="734" y="72"/>
                    </a:lnTo>
                    <a:lnTo>
                      <a:pt x="699" y="71"/>
                    </a:lnTo>
                    <a:close/>
                    <a:moveTo>
                      <a:pt x="216" y="71"/>
                    </a:moveTo>
                    <a:lnTo>
                      <a:pt x="182" y="72"/>
                    </a:lnTo>
                    <a:lnTo>
                      <a:pt x="153" y="74"/>
                    </a:lnTo>
                    <a:lnTo>
                      <a:pt x="130" y="78"/>
                    </a:lnTo>
                    <a:lnTo>
                      <a:pt x="111" y="83"/>
                    </a:lnTo>
                    <a:lnTo>
                      <a:pt x="96" y="90"/>
                    </a:lnTo>
                    <a:lnTo>
                      <a:pt x="85" y="99"/>
                    </a:lnTo>
                    <a:lnTo>
                      <a:pt x="78" y="109"/>
                    </a:lnTo>
                    <a:lnTo>
                      <a:pt x="73" y="122"/>
                    </a:lnTo>
                    <a:lnTo>
                      <a:pt x="70" y="135"/>
                    </a:lnTo>
                    <a:lnTo>
                      <a:pt x="70" y="150"/>
                    </a:lnTo>
                    <a:lnTo>
                      <a:pt x="70" y="165"/>
                    </a:lnTo>
                    <a:lnTo>
                      <a:pt x="73" y="179"/>
                    </a:lnTo>
                    <a:lnTo>
                      <a:pt x="78" y="191"/>
                    </a:lnTo>
                    <a:lnTo>
                      <a:pt x="85" y="201"/>
                    </a:lnTo>
                    <a:lnTo>
                      <a:pt x="96" y="210"/>
                    </a:lnTo>
                    <a:lnTo>
                      <a:pt x="111" y="216"/>
                    </a:lnTo>
                    <a:lnTo>
                      <a:pt x="130" y="223"/>
                    </a:lnTo>
                    <a:lnTo>
                      <a:pt x="153" y="227"/>
                    </a:lnTo>
                    <a:lnTo>
                      <a:pt x="182" y="229"/>
                    </a:lnTo>
                    <a:lnTo>
                      <a:pt x="216" y="230"/>
                    </a:lnTo>
                    <a:lnTo>
                      <a:pt x="250" y="229"/>
                    </a:lnTo>
                    <a:lnTo>
                      <a:pt x="280" y="227"/>
                    </a:lnTo>
                    <a:lnTo>
                      <a:pt x="304" y="223"/>
                    </a:lnTo>
                    <a:lnTo>
                      <a:pt x="322" y="216"/>
                    </a:lnTo>
                    <a:lnTo>
                      <a:pt x="337" y="210"/>
                    </a:lnTo>
                    <a:lnTo>
                      <a:pt x="348" y="201"/>
                    </a:lnTo>
                    <a:lnTo>
                      <a:pt x="355" y="191"/>
                    </a:lnTo>
                    <a:lnTo>
                      <a:pt x="360" y="179"/>
                    </a:lnTo>
                    <a:lnTo>
                      <a:pt x="363" y="165"/>
                    </a:lnTo>
                    <a:lnTo>
                      <a:pt x="363" y="150"/>
                    </a:lnTo>
                    <a:lnTo>
                      <a:pt x="363" y="135"/>
                    </a:lnTo>
                    <a:lnTo>
                      <a:pt x="360" y="122"/>
                    </a:lnTo>
                    <a:lnTo>
                      <a:pt x="355" y="109"/>
                    </a:lnTo>
                    <a:lnTo>
                      <a:pt x="348" y="99"/>
                    </a:lnTo>
                    <a:lnTo>
                      <a:pt x="337" y="90"/>
                    </a:lnTo>
                    <a:lnTo>
                      <a:pt x="322" y="83"/>
                    </a:lnTo>
                    <a:lnTo>
                      <a:pt x="304" y="78"/>
                    </a:lnTo>
                    <a:lnTo>
                      <a:pt x="280" y="74"/>
                    </a:lnTo>
                    <a:lnTo>
                      <a:pt x="250" y="72"/>
                    </a:lnTo>
                    <a:lnTo>
                      <a:pt x="216" y="71"/>
                    </a:lnTo>
                    <a:close/>
                    <a:moveTo>
                      <a:pt x="216" y="0"/>
                    </a:moveTo>
                    <a:lnTo>
                      <a:pt x="234" y="0"/>
                    </a:lnTo>
                    <a:lnTo>
                      <a:pt x="254" y="1"/>
                    </a:lnTo>
                    <a:lnTo>
                      <a:pt x="276" y="2"/>
                    </a:lnTo>
                    <a:lnTo>
                      <a:pt x="298" y="5"/>
                    </a:lnTo>
                    <a:lnTo>
                      <a:pt x="321" y="9"/>
                    </a:lnTo>
                    <a:lnTo>
                      <a:pt x="343" y="17"/>
                    </a:lnTo>
                    <a:lnTo>
                      <a:pt x="364" y="26"/>
                    </a:lnTo>
                    <a:lnTo>
                      <a:pt x="383" y="37"/>
                    </a:lnTo>
                    <a:lnTo>
                      <a:pt x="400" y="53"/>
                    </a:lnTo>
                    <a:lnTo>
                      <a:pt x="516" y="53"/>
                    </a:lnTo>
                    <a:lnTo>
                      <a:pt x="533" y="37"/>
                    </a:lnTo>
                    <a:lnTo>
                      <a:pt x="553" y="26"/>
                    </a:lnTo>
                    <a:lnTo>
                      <a:pt x="574" y="17"/>
                    </a:lnTo>
                    <a:lnTo>
                      <a:pt x="596" y="9"/>
                    </a:lnTo>
                    <a:lnTo>
                      <a:pt x="618" y="5"/>
                    </a:lnTo>
                    <a:lnTo>
                      <a:pt x="640" y="2"/>
                    </a:lnTo>
                    <a:lnTo>
                      <a:pt x="662" y="1"/>
                    </a:lnTo>
                    <a:lnTo>
                      <a:pt x="682" y="0"/>
                    </a:lnTo>
                    <a:lnTo>
                      <a:pt x="699" y="0"/>
                    </a:lnTo>
                    <a:lnTo>
                      <a:pt x="715" y="0"/>
                    </a:lnTo>
                    <a:lnTo>
                      <a:pt x="732" y="0"/>
                    </a:lnTo>
                    <a:lnTo>
                      <a:pt x="749" y="1"/>
                    </a:lnTo>
                    <a:lnTo>
                      <a:pt x="768" y="3"/>
                    </a:lnTo>
                    <a:lnTo>
                      <a:pt x="787" y="6"/>
                    </a:lnTo>
                    <a:lnTo>
                      <a:pt x="806" y="10"/>
                    </a:lnTo>
                    <a:lnTo>
                      <a:pt x="825" y="16"/>
                    </a:lnTo>
                    <a:lnTo>
                      <a:pt x="843" y="24"/>
                    </a:lnTo>
                    <a:lnTo>
                      <a:pt x="860" y="33"/>
                    </a:lnTo>
                    <a:lnTo>
                      <a:pt x="875" y="45"/>
                    </a:lnTo>
                    <a:lnTo>
                      <a:pt x="889" y="59"/>
                    </a:lnTo>
                    <a:lnTo>
                      <a:pt x="900" y="77"/>
                    </a:lnTo>
                    <a:lnTo>
                      <a:pt x="908" y="98"/>
                    </a:lnTo>
                    <a:lnTo>
                      <a:pt x="914" y="123"/>
                    </a:lnTo>
                    <a:lnTo>
                      <a:pt x="916" y="150"/>
                    </a:lnTo>
                    <a:lnTo>
                      <a:pt x="914" y="178"/>
                    </a:lnTo>
                    <a:lnTo>
                      <a:pt x="908" y="202"/>
                    </a:lnTo>
                    <a:lnTo>
                      <a:pt x="900" y="223"/>
                    </a:lnTo>
                    <a:lnTo>
                      <a:pt x="889" y="241"/>
                    </a:lnTo>
                    <a:lnTo>
                      <a:pt x="875" y="255"/>
                    </a:lnTo>
                    <a:lnTo>
                      <a:pt x="860" y="267"/>
                    </a:lnTo>
                    <a:lnTo>
                      <a:pt x="843" y="277"/>
                    </a:lnTo>
                    <a:lnTo>
                      <a:pt x="825" y="285"/>
                    </a:lnTo>
                    <a:lnTo>
                      <a:pt x="806" y="290"/>
                    </a:lnTo>
                    <a:lnTo>
                      <a:pt x="787" y="294"/>
                    </a:lnTo>
                    <a:lnTo>
                      <a:pt x="768" y="297"/>
                    </a:lnTo>
                    <a:lnTo>
                      <a:pt x="749" y="298"/>
                    </a:lnTo>
                    <a:lnTo>
                      <a:pt x="732" y="299"/>
                    </a:lnTo>
                    <a:lnTo>
                      <a:pt x="715" y="299"/>
                    </a:lnTo>
                    <a:lnTo>
                      <a:pt x="699" y="300"/>
                    </a:lnTo>
                    <a:lnTo>
                      <a:pt x="685" y="299"/>
                    </a:lnTo>
                    <a:lnTo>
                      <a:pt x="668" y="299"/>
                    </a:lnTo>
                    <a:lnTo>
                      <a:pt x="650" y="298"/>
                    </a:lnTo>
                    <a:lnTo>
                      <a:pt x="632" y="297"/>
                    </a:lnTo>
                    <a:lnTo>
                      <a:pt x="613" y="294"/>
                    </a:lnTo>
                    <a:lnTo>
                      <a:pt x="593" y="290"/>
                    </a:lnTo>
                    <a:lnTo>
                      <a:pt x="575" y="285"/>
                    </a:lnTo>
                    <a:lnTo>
                      <a:pt x="557" y="277"/>
                    </a:lnTo>
                    <a:lnTo>
                      <a:pt x="540" y="267"/>
                    </a:lnTo>
                    <a:lnTo>
                      <a:pt x="524" y="255"/>
                    </a:lnTo>
                    <a:lnTo>
                      <a:pt x="511" y="241"/>
                    </a:lnTo>
                    <a:lnTo>
                      <a:pt x="500" y="224"/>
                    </a:lnTo>
                    <a:lnTo>
                      <a:pt x="491" y="202"/>
                    </a:lnTo>
                    <a:lnTo>
                      <a:pt x="486" y="179"/>
                    </a:lnTo>
                    <a:lnTo>
                      <a:pt x="484" y="150"/>
                    </a:lnTo>
                    <a:lnTo>
                      <a:pt x="485" y="137"/>
                    </a:lnTo>
                    <a:lnTo>
                      <a:pt x="486" y="125"/>
                    </a:lnTo>
                    <a:lnTo>
                      <a:pt x="430" y="125"/>
                    </a:lnTo>
                    <a:lnTo>
                      <a:pt x="432" y="137"/>
                    </a:lnTo>
                    <a:lnTo>
                      <a:pt x="432" y="150"/>
                    </a:lnTo>
                    <a:lnTo>
                      <a:pt x="430" y="179"/>
                    </a:lnTo>
                    <a:lnTo>
                      <a:pt x="425" y="202"/>
                    </a:lnTo>
                    <a:lnTo>
                      <a:pt x="416" y="224"/>
                    </a:lnTo>
                    <a:lnTo>
                      <a:pt x="405" y="241"/>
                    </a:lnTo>
                    <a:lnTo>
                      <a:pt x="392" y="255"/>
                    </a:lnTo>
                    <a:lnTo>
                      <a:pt x="377" y="267"/>
                    </a:lnTo>
                    <a:lnTo>
                      <a:pt x="360" y="277"/>
                    </a:lnTo>
                    <a:lnTo>
                      <a:pt x="342" y="284"/>
                    </a:lnTo>
                    <a:lnTo>
                      <a:pt x="323" y="290"/>
                    </a:lnTo>
                    <a:lnTo>
                      <a:pt x="304" y="294"/>
                    </a:lnTo>
                    <a:lnTo>
                      <a:pt x="285" y="296"/>
                    </a:lnTo>
                    <a:lnTo>
                      <a:pt x="266" y="298"/>
                    </a:lnTo>
                    <a:lnTo>
                      <a:pt x="248" y="299"/>
                    </a:lnTo>
                    <a:lnTo>
                      <a:pt x="231" y="299"/>
                    </a:lnTo>
                    <a:lnTo>
                      <a:pt x="216" y="299"/>
                    </a:lnTo>
                    <a:lnTo>
                      <a:pt x="201" y="299"/>
                    </a:lnTo>
                    <a:lnTo>
                      <a:pt x="185" y="299"/>
                    </a:lnTo>
                    <a:lnTo>
                      <a:pt x="167" y="298"/>
                    </a:lnTo>
                    <a:lnTo>
                      <a:pt x="148" y="296"/>
                    </a:lnTo>
                    <a:lnTo>
                      <a:pt x="129" y="294"/>
                    </a:lnTo>
                    <a:lnTo>
                      <a:pt x="110" y="290"/>
                    </a:lnTo>
                    <a:lnTo>
                      <a:pt x="91" y="284"/>
                    </a:lnTo>
                    <a:lnTo>
                      <a:pt x="73" y="277"/>
                    </a:lnTo>
                    <a:lnTo>
                      <a:pt x="57" y="267"/>
                    </a:lnTo>
                    <a:lnTo>
                      <a:pt x="41" y="255"/>
                    </a:lnTo>
                    <a:lnTo>
                      <a:pt x="27" y="240"/>
                    </a:lnTo>
                    <a:lnTo>
                      <a:pt x="16" y="223"/>
                    </a:lnTo>
                    <a:lnTo>
                      <a:pt x="7" y="202"/>
                    </a:lnTo>
                    <a:lnTo>
                      <a:pt x="2" y="178"/>
                    </a:lnTo>
                    <a:lnTo>
                      <a:pt x="0" y="150"/>
                    </a:lnTo>
                    <a:lnTo>
                      <a:pt x="2" y="122"/>
                    </a:lnTo>
                    <a:lnTo>
                      <a:pt x="7" y="98"/>
                    </a:lnTo>
                    <a:lnTo>
                      <a:pt x="16" y="77"/>
                    </a:lnTo>
                    <a:lnTo>
                      <a:pt x="27" y="59"/>
                    </a:lnTo>
                    <a:lnTo>
                      <a:pt x="41" y="45"/>
                    </a:lnTo>
                    <a:lnTo>
                      <a:pt x="57" y="33"/>
                    </a:lnTo>
                    <a:lnTo>
                      <a:pt x="73" y="23"/>
                    </a:lnTo>
                    <a:lnTo>
                      <a:pt x="91" y="16"/>
                    </a:lnTo>
                    <a:lnTo>
                      <a:pt x="110" y="10"/>
                    </a:lnTo>
                    <a:lnTo>
                      <a:pt x="129" y="6"/>
                    </a:lnTo>
                    <a:lnTo>
                      <a:pt x="148" y="3"/>
                    </a:lnTo>
                    <a:lnTo>
                      <a:pt x="167" y="1"/>
                    </a:lnTo>
                    <a:lnTo>
                      <a:pt x="185" y="0"/>
                    </a:lnTo>
                    <a:lnTo>
                      <a:pt x="201" y="0"/>
                    </a:lnTo>
                    <a:lnTo>
                      <a:pt x="2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75" name="Freeform 24">
                <a:extLst>
                  <a:ext uri="{FF2B5EF4-FFF2-40B4-BE49-F238E27FC236}">
                    <a16:creationId xmlns:a16="http://schemas.microsoft.com/office/drawing/2014/main" id="{9D3F9A29-D560-5742-9F82-8F7F0DAD5AB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97" y="4335"/>
                <a:ext cx="217" cy="124"/>
              </a:xfrm>
              <a:custGeom>
                <a:avLst/>
                <a:gdLst>
                  <a:gd name="T0" fmla="*/ 1796 w 2393"/>
                  <a:gd name="T1" fmla="*/ 704 h 1360"/>
                  <a:gd name="T2" fmla="*/ 1761 w 2393"/>
                  <a:gd name="T3" fmla="*/ 720 h 1360"/>
                  <a:gd name="T4" fmla="*/ 1590 w 2393"/>
                  <a:gd name="T5" fmla="*/ 904 h 1360"/>
                  <a:gd name="T6" fmla="*/ 1882 w 2393"/>
                  <a:gd name="T7" fmla="*/ 733 h 1360"/>
                  <a:gd name="T8" fmla="*/ 1851 w 2393"/>
                  <a:gd name="T9" fmla="*/ 709 h 1360"/>
                  <a:gd name="T10" fmla="*/ 1814 w 2393"/>
                  <a:gd name="T11" fmla="*/ 702 h 1360"/>
                  <a:gd name="T12" fmla="*/ 1831 w 2393"/>
                  <a:gd name="T13" fmla="*/ 20 h 1360"/>
                  <a:gd name="T14" fmla="*/ 1950 w 2393"/>
                  <a:gd name="T15" fmla="*/ 61 h 1360"/>
                  <a:gd name="T16" fmla="*/ 2057 w 2393"/>
                  <a:gd name="T17" fmla="*/ 121 h 1360"/>
                  <a:gd name="T18" fmla="*/ 2154 w 2393"/>
                  <a:gd name="T19" fmla="*/ 196 h 1360"/>
                  <a:gd name="T20" fmla="*/ 2235 w 2393"/>
                  <a:gd name="T21" fmla="*/ 286 h 1360"/>
                  <a:gd name="T22" fmla="*/ 2301 w 2393"/>
                  <a:gd name="T23" fmla="*/ 388 h 1360"/>
                  <a:gd name="T24" fmla="*/ 2352 w 2393"/>
                  <a:gd name="T25" fmla="*/ 501 h 1360"/>
                  <a:gd name="T26" fmla="*/ 2382 w 2393"/>
                  <a:gd name="T27" fmla="*/ 622 h 1360"/>
                  <a:gd name="T28" fmla="*/ 2393 w 2393"/>
                  <a:gd name="T29" fmla="*/ 748 h 1360"/>
                  <a:gd name="T30" fmla="*/ 2390 w 2393"/>
                  <a:gd name="T31" fmla="*/ 1230 h 1360"/>
                  <a:gd name="T32" fmla="*/ 2370 w 2393"/>
                  <a:gd name="T33" fmla="*/ 1282 h 1360"/>
                  <a:gd name="T34" fmla="*/ 2335 w 2393"/>
                  <a:gd name="T35" fmla="*/ 1324 h 1360"/>
                  <a:gd name="T36" fmla="*/ 2286 w 2393"/>
                  <a:gd name="T37" fmla="*/ 1351 h 1360"/>
                  <a:gd name="T38" fmla="*/ 2230 w 2393"/>
                  <a:gd name="T39" fmla="*/ 1360 h 1360"/>
                  <a:gd name="T40" fmla="*/ 129 w 2393"/>
                  <a:gd name="T41" fmla="*/ 1358 h 1360"/>
                  <a:gd name="T42" fmla="*/ 77 w 2393"/>
                  <a:gd name="T43" fmla="*/ 1339 h 1360"/>
                  <a:gd name="T44" fmla="*/ 36 w 2393"/>
                  <a:gd name="T45" fmla="*/ 1304 h 1360"/>
                  <a:gd name="T46" fmla="*/ 10 w 2393"/>
                  <a:gd name="T47" fmla="*/ 1256 h 1360"/>
                  <a:gd name="T48" fmla="*/ 0 w 2393"/>
                  <a:gd name="T49" fmla="*/ 1200 h 1360"/>
                  <a:gd name="T50" fmla="*/ 3 w 2393"/>
                  <a:gd name="T51" fmla="*/ 684 h 1360"/>
                  <a:gd name="T52" fmla="*/ 23 w 2393"/>
                  <a:gd name="T53" fmla="*/ 561 h 1360"/>
                  <a:gd name="T54" fmla="*/ 63 w 2393"/>
                  <a:gd name="T55" fmla="*/ 443 h 1360"/>
                  <a:gd name="T56" fmla="*/ 122 w 2393"/>
                  <a:gd name="T57" fmla="*/ 336 h 1360"/>
                  <a:gd name="T58" fmla="*/ 195 w 2393"/>
                  <a:gd name="T59" fmla="*/ 240 h 1360"/>
                  <a:gd name="T60" fmla="*/ 283 w 2393"/>
                  <a:gd name="T61" fmla="*/ 157 h 1360"/>
                  <a:gd name="T62" fmla="*/ 385 w 2393"/>
                  <a:gd name="T63" fmla="*/ 89 h 1360"/>
                  <a:gd name="T64" fmla="*/ 498 w 2393"/>
                  <a:gd name="T65" fmla="*/ 38 h 1360"/>
                  <a:gd name="T66" fmla="*/ 640 w 2393"/>
                  <a:gd name="T67" fmla="*/ 0 h 1360"/>
                  <a:gd name="T68" fmla="*/ 1748 w 2393"/>
                  <a:gd name="T69" fmla="*/ 0 h 1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393" h="1360">
                    <a:moveTo>
                      <a:pt x="1814" y="702"/>
                    </a:moveTo>
                    <a:lnTo>
                      <a:pt x="1796" y="704"/>
                    </a:lnTo>
                    <a:lnTo>
                      <a:pt x="1778" y="709"/>
                    </a:lnTo>
                    <a:lnTo>
                      <a:pt x="1761" y="720"/>
                    </a:lnTo>
                    <a:lnTo>
                      <a:pt x="1746" y="733"/>
                    </a:lnTo>
                    <a:lnTo>
                      <a:pt x="1590" y="904"/>
                    </a:lnTo>
                    <a:lnTo>
                      <a:pt x="2038" y="904"/>
                    </a:lnTo>
                    <a:lnTo>
                      <a:pt x="1882" y="733"/>
                    </a:lnTo>
                    <a:lnTo>
                      <a:pt x="1867" y="719"/>
                    </a:lnTo>
                    <a:lnTo>
                      <a:pt x="1851" y="709"/>
                    </a:lnTo>
                    <a:lnTo>
                      <a:pt x="1833" y="703"/>
                    </a:lnTo>
                    <a:lnTo>
                      <a:pt x="1814" y="702"/>
                    </a:lnTo>
                    <a:close/>
                    <a:moveTo>
                      <a:pt x="1748" y="0"/>
                    </a:moveTo>
                    <a:lnTo>
                      <a:pt x="1831" y="20"/>
                    </a:lnTo>
                    <a:lnTo>
                      <a:pt x="1892" y="38"/>
                    </a:lnTo>
                    <a:lnTo>
                      <a:pt x="1950" y="61"/>
                    </a:lnTo>
                    <a:lnTo>
                      <a:pt x="2005" y="88"/>
                    </a:lnTo>
                    <a:lnTo>
                      <a:pt x="2057" y="121"/>
                    </a:lnTo>
                    <a:lnTo>
                      <a:pt x="2107" y="157"/>
                    </a:lnTo>
                    <a:lnTo>
                      <a:pt x="2154" y="196"/>
                    </a:lnTo>
                    <a:lnTo>
                      <a:pt x="2196" y="239"/>
                    </a:lnTo>
                    <a:lnTo>
                      <a:pt x="2235" y="286"/>
                    </a:lnTo>
                    <a:lnTo>
                      <a:pt x="2270" y="336"/>
                    </a:lnTo>
                    <a:lnTo>
                      <a:pt x="2301" y="388"/>
                    </a:lnTo>
                    <a:lnTo>
                      <a:pt x="2328" y="443"/>
                    </a:lnTo>
                    <a:lnTo>
                      <a:pt x="2352" y="501"/>
                    </a:lnTo>
                    <a:lnTo>
                      <a:pt x="2369" y="561"/>
                    </a:lnTo>
                    <a:lnTo>
                      <a:pt x="2382" y="622"/>
                    </a:lnTo>
                    <a:lnTo>
                      <a:pt x="2390" y="684"/>
                    </a:lnTo>
                    <a:lnTo>
                      <a:pt x="2393" y="748"/>
                    </a:lnTo>
                    <a:lnTo>
                      <a:pt x="2393" y="1200"/>
                    </a:lnTo>
                    <a:lnTo>
                      <a:pt x="2390" y="1230"/>
                    </a:lnTo>
                    <a:lnTo>
                      <a:pt x="2383" y="1256"/>
                    </a:lnTo>
                    <a:lnTo>
                      <a:pt x="2370" y="1282"/>
                    </a:lnTo>
                    <a:lnTo>
                      <a:pt x="2354" y="1304"/>
                    </a:lnTo>
                    <a:lnTo>
                      <a:pt x="2335" y="1324"/>
                    </a:lnTo>
                    <a:lnTo>
                      <a:pt x="2311" y="1339"/>
                    </a:lnTo>
                    <a:lnTo>
                      <a:pt x="2286" y="1351"/>
                    </a:lnTo>
                    <a:lnTo>
                      <a:pt x="2259" y="1358"/>
                    </a:lnTo>
                    <a:lnTo>
                      <a:pt x="2230" y="1360"/>
                    </a:lnTo>
                    <a:lnTo>
                      <a:pt x="157" y="1360"/>
                    </a:lnTo>
                    <a:lnTo>
                      <a:pt x="129" y="1358"/>
                    </a:lnTo>
                    <a:lnTo>
                      <a:pt x="101" y="1351"/>
                    </a:lnTo>
                    <a:lnTo>
                      <a:pt x="77" y="1339"/>
                    </a:lnTo>
                    <a:lnTo>
                      <a:pt x="55" y="1324"/>
                    </a:lnTo>
                    <a:lnTo>
                      <a:pt x="36" y="1304"/>
                    </a:lnTo>
                    <a:lnTo>
                      <a:pt x="21" y="1282"/>
                    </a:lnTo>
                    <a:lnTo>
                      <a:pt x="10" y="1256"/>
                    </a:lnTo>
                    <a:lnTo>
                      <a:pt x="3" y="1230"/>
                    </a:lnTo>
                    <a:lnTo>
                      <a:pt x="0" y="1200"/>
                    </a:lnTo>
                    <a:lnTo>
                      <a:pt x="0" y="748"/>
                    </a:lnTo>
                    <a:lnTo>
                      <a:pt x="3" y="684"/>
                    </a:lnTo>
                    <a:lnTo>
                      <a:pt x="11" y="622"/>
                    </a:lnTo>
                    <a:lnTo>
                      <a:pt x="23" y="561"/>
                    </a:lnTo>
                    <a:lnTo>
                      <a:pt x="41" y="501"/>
                    </a:lnTo>
                    <a:lnTo>
                      <a:pt x="63" y="443"/>
                    </a:lnTo>
                    <a:lnTo>
                      <a:pt x="90" y="389"/>
                    </a:lnTo>
                    <a:lnTo>
                      <a:pt x="122" y="336"/>
                    </a:lnTo>
                    <a:lnTo>
                      <a:pt x="156" y="286"/>
                    </a:lnTo>
                    <a:lnTo>
                      <a:pt x="195" y="240"/>
                    </a:lnTo>
                    <a:lnTo>
                      <a:pt x="237" y="196"/>
                    </a:lnTo>
                    <a:lnTo>
                      <a:pt x="283" y="157"/>
                    </a:lnTo>
                    <a:lnTo>
                      <a:pt x="332" y="121"/>
                    </a:lnTo>
                    <a:lnTo>
                      <a:pt x="385" y="89"/>
                    </a:lnTo>
                    <a:lnTo>
                      <a:pt x="440" y="62"/>
                    </a:lnTo>
                    <a:lnTo>
                      <a:pt x="498" y="38"/>
                    </a:lnTo>
                    <a:lnTo>
                      <a:pt x="559" y="20"/>
                    </a:lnTo>
                    <a:lnTo>
                      <a:pt x="640" y="0"/>
                    </a:lnTo>
                    <a:lnTo>
                      <a:pt x="1193" y="1280"/>
                    </a:lnTo>
                    <a:lnTo>
                      <a:pt x="174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76" name="Freeform 25">
                <a:extLst>
                  <a:ext uri="{FF2B5EF4-FFF2-40B4-BE49-F238E27FC236}">
                    <a16:creationId xmlns:a16="http://schemas.microsoft.com/office/drawing/2014/main" id="{C44617BC-841C-2E4E-8F4B-0AC1C0637B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89" y="4347"/>
                <a:ext cx="34" cy="83"/>
              </a:xfrm>
              <a:custGeom>
                <a:avLst/>
                <a:gdLst>
                  <a:gd name="T0" fmla="*/ 135 w 373"/>
                  <a:gd name="T1" fmla="*/ 0 h 915"/>
                  <a:gd name="T2" fmla="*/ 237 w 373"/>
                  <a:gd name="T3" fmla="*/ 0 h 915"/>
                  <a:gd name="T4" fmla="*/ 258 w 373"/>
                  <a:gd name="T5" fmla="*/ 2 h 915"/>
                  <a:gd name="T6" fmla="*/ 278 w 373"/>
                  <a:gd name="T7" fmla="*/ 9 h 915"/>
                  <a:gd name="T8" fmla="*/ 295 w 373"/>
                  <a:gd name="T9" fmla="*/ 21 h 915"/>
                  <a:gd name="T10" fmla="*/ 310 w 373"/>
                  <a:gd name="T11" fmla="*/ 36 h 915"/>
                  <a:gd name="T12" fmla="*/ 321 w 373"/>
                  <a:gd name="T13" fmla="*/ 53 h 915"/>
                  <a:gd name="T14" fmla="*/ 328 w 373"/>
                  <a:gd name="T15" fmla="*/ 74 h 915"/>
                  <a:gd name="T16" fmla="*/ 366 w 373"/>
                  <a:gd name="T17" fmla="*/ 234 h 915"/>
                  <a:gd name="T18" fmla="*/ 368 w 373"/>
                  <a:gd name="T19" fmla="*/ 257 h 915"/>
                  <a:gd name="T20" fmla="*/ 365 w 373"/>
                  <a:gd name="T21" fmla="*/ 281 h 915"/>
                  <a:gd name="T22" fmla="*/ 357 w 373"/>
                  <a:gd name="T23" fmla="*/ 301 h 915"/>
                  <a:gd name="T24" fmla="*/ 345 w 373"/>
                  <a:gd name="T25" fmla="*/ 319 h 915"/>
                  <a:gd name="T26" fmla="*/ 329 w 373"/>
                  <a:gd name="T27" fmla="*/ 334 h 915"/>
                  <a:gd name="T28" fmla="*/ 309 w 373"/>
                  <a:gd name="T29" fmla="*/ 345 h 915"/>
                  <a:gd name="T30" fmla="*/ 287 w 373"/>
                  <a:gd name="T31" fmla="*/ 351 h 915"/>
                  <a:gd name="T32" fmla="*/ 373 w 373"/>
                  <a:gd name="T33" fmla="*/ 438 h 915"/>
                  <a:gd name="T34" fmla="*/ 187 w 373"/>
                  <a:gd name="T35" fmla="*/ 915 h 915"/>
                  <a:gd name="T36" fmla="*/ 0 w 373"/>
                  <a:gd name="T37" fmla="*/ 438 h 915"/>
                  <a:gd name="T38" fmla="*/ 85 w 373"/>
                  <a:gd name="T39" fmla="*/ 351 h 915"/>
                  <a:gd name="T40" fmla="*/ 63 w 373"/>
                  <a:gd name="T41" fmla="*/ 345 h 915"/>
                  <a:gd name="T42" fmla="*/ 44 w 373"/>
                  <a:gd name="T43" fmla="*/ 334 h 915"/>
                  <a:gd name="T44" fmla="*/ 27 w 373"/>
                  <a:gd name="T45" fmla="*/ 319 h 915"/>
                  <a:gd name="T46" fmla="*/ 15 w 373"/>
                  <a:gd name="T47" fmla="*/ 301 h 915"/>
                  <a:gd name="T48" fmla="*/ 7 w 373"/>
                  <a:gd name="T49" fmla="*/ 281 h 915"/>
                  <a:gd name="T50" fmla="*/ 4 w 373"/>
                  <a:gd name="T51" fmla="*/ 257 h 915"/>
                  <a:gd name="T52" fmla="*/ 6 w 373"/>
                  <a:gd name="T53" fmla="*/ 234 h 915"/>
                  <a:gd name="T54" fmla="*/ 44 w 373"/>
                  <a:gd name="T55" fmla="*/ 74 h 915"/>
                  <a:gd name="T56" fmla="*/ 52 w 373"/>
                  <a:gd name="T57" fmla="*/ 53 h 915"/>
                  <a:gd name="T58" fmla="*/ 63 w 373"/>
                  <a:gd name="T59" fmla="*/ 36 h 915"/>
                  <a:gd name="T60" fmla="*/ 77 w 373"/>
                  <a:gd name="T61" fmla="*/ 21 h 915"/>
                  <a:gd name="T62" fmla="*/ 95 w 373"/>
                  <a:gd name="T63" fmla="*/ 9 h 915"/>
                  <a:gd name="T64" fmla="*/ 114 w 373"/>
                  <a:gd name="T65" fmla="*/ 2 h 915"/>
                  <a:gd name="T66" fmla="*/ 135 w 373"/>
                  <a:gd name="T67" fmla="*/ 0 h 9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73" h="915">
                    <a:moveTo>
                      <a:pt x="135" y="0"/>
                    </a:moveTo>
                    <a:lnTo>
                      <a:pt x="237" y="0"/>
                    </a:lnTo>
                    <a:lnTo>
                      <a:pt x="258" y="2"/>
                    </a:lnTo>
                    <a:lnTo>
                      <a:pt x="278" y="9"/>
                    </a:lnTo>
                    <a:lnTo>
                      <a:pt x="295" y="21"/>
                    </a:lnTo>
                    <a:lnTo>
                      <a:pt x="310" y="36"/>
                    </a:lnTo>
                    <a:lnTo>
                      <a:pt x="321" y="53"/>
                    </a:lnTo>
                    <a:lnTo>
                      <a:pt x="328" y="74"/>
                    </a:lnTo>
                    <a:lnTo>
                      <a:pt x="366" y="234"/>
                    </a:lnTo>
                    <a:lnTo>
                      <a:pt x="368" y="257"/>
                    </a:lnTo>
                    <a:lnTo>
                      <a:pt x="365" y="281"/>
                    </a:lnTo>
                    <a:lnTo>
                      <a:pt x="357" y="301"/>
                    </a:lnTo>
                    <a:lnTo>
                      <a:pt x="345" y="319"/>
                    </a:lnTo>
                    <a:lnTo>
                      <a:pt x="329" y="334"/>
                    </a:lnTo>
                    <a:lnTo>
                      <a:pt x="309" y="345"/>
                    </a:lnTo>
                    <a:lnTo>
                      <a:pt x="287" y="351"/>
                    </a:lnTo>
                    <a:lnTo>
                      <a:pt x="373" y="438"/>
                    </a:lnTo>
                    <a:lnTo>
                      <a:pt x="187" y="915"/>
                    </a:lnTo>
                    <a:lnTo>
                      <a:pt x="0" y="438"/>
                    </a:lnTo>
                    <a:lnTo>
                      <a:pt x="85" y="351"/>
                    </a:lnTo>
                    <a:lnTo>
                      <a:pt x="63" y="345"/>
                    </a:lnTo>
                    <a:lnTo>
                      <a:pt x="44" y="334"/>
                    </a:lnTo>
                    <a:lnTo>
                      <a:pt x="27" y="319"/>
                    </a:lnTo>
                    <a:lnTo>
                      <a:pt x="15" y="301"/>
                    </a:lnTo>
                    <a:lnTo>
                      <a:pt x="7" y="281"/>
                    </a:lnTo>
                    <a:lnTo>
                      <a:pt x="4" y="257"/>
                    </a:lnTo>
                    <a:lnTo>
                      <a:pt x="6" y="234"/>
                    </a:lnTo>
                    <a:lnTo>
                      <a:pt x="44" y="74"/>
                    </a:lnTo>
                    <a:lnTo>
                      <a:pt x="52" y="53"/>
                    </a:lnTo>
                    <a:lnTo>
                      <a:pt x="63" y="36"/>
                    </a:lnTo>
                    <a:lnTo>
                      <a:pt x="77" y="21"/>
                    </a:lnTo>
                    <a:lnTo>
                      <a:pt x="95" y="9"/>
                    </a:lnTo>
                    <a:lnTo>
                      <a:pt x="114" y="2"/>
                    </a:lnTo>
                    <a:lnTo>
                      <a:pt x="13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66" name="그래픽 65">
              <a:extLst>
                <a:ext uri="{FF2B5EF4-FFF2-40B4-BE49-F238E27FC236}">
                  <a16:creationId xmlns:a16="http://schemas.microsoft.com/office/drawing/2014/main" id="{136B69D5-367F-8B4C-873E-0BAE5780B1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91426" y="2085076"/>
              <a:ext cx="217800" cy="272250"/>
            </a:xfrm>
            <a:prstGeom prst="rect">
              <a:avLst/>
            </a:prstGeom>
          </p:spPr>
        </p:pic>
        <p:pic>
          <p:nvPicPr>
            <p:cNvPr id="67" name="그래픽 66">
              <a:extLst>
                <a:ext uri="{FF2B5EF4-FFF2-40B4-BE49-F238E27FC236}">
                  <a16:creationId xmlns:a16="http://schemas.microsoft.com/office/drawing/2014/main" id="{155EA300-EB4E-DF48-A4A0-767476B99A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b="15182"/>
            <a:stretch/>
          </p:blipFill>
          <p:spPr>
            <a:xfrm>
              <a:off x="582929" y="2764135"/>
              <a:ext cx="198000" cy="209924"/>
            </a:xfrm>
            <a:prstGeom prst="rect">
              <a:avLst/>
            </a:prstGeom>
          </p:spPr>
        </p:pic>
        <p:pic>
          <p:nvPicPr>
            <p:cNvPr id="68" name="그래픽 67">
              <a:extLst>
                <a:ext uri="{FF2B5EF4-FFF2-40B4-BE49-F238E27FC236}">
                  <a16:creationId xmlns:a16="http://schemas.microsoft.com/office/drawing/2014/main" id="{A0252B7D-AF9C-AB4B-ACB2-3BBFEFF220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b="11380"/>
            <a:stretch/>
          </p:blipFill>
          <p:spPr>
            <a:xfrm>
              <a:off x="589490" y="3434153"/>
              <a:ext cx="198000" cy="217580"/>
            </a:xfrm>
            <a:prstGeom prst="rect">
              <a:avLst/>
            </a:prstGeom>
          </p:spPr>
        </p:pic>
        <p:pic>
          <p:nvPicPr>
            <p:cNvPr id="69" name="그래픽 68">
              <a:extLst>
                <a:ext uri="{FF2B5EF4-FFF2-40B4-BE49-F238E27FC236}">
                  <a16:creationId xmlns:a16="http://schemas.microsoft.com/office/drawing/2014/main" id="{7B948EB0-0A38-884E-A42D-163729C03A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b="15182"/>
            <a:stretch/>
          </p:blipFill>
          <p:spPr>
            <a:xfrm>
              <a:off x="582929" y="4061027"/>
              <a:ext cx="198000" cy="209924"/>
            </a:xfrm>
            <a:prstGeom prst="rect">
              <a:avLst/>
            </a:prstGeom>
          </p:spPr>
        </p:pic>
        <p:pic>
          <p:nvPicPr>
            <p:cNvPr id="70" name="그래픽 69">
              <a:extLst>
                <a:ext uri="{FF2B5EF4-FFF2-40B4-BE49-F238E27FC236}">
                  <a16:creationId xmlns:a16="http://schemas.microsoft.com/office/drawing/2014/main" id="{A71921A0-F6C2-5249-BD6A-A9B926DF36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 b="13069"/>
            <a:stretch/>
          </p:blipFill>
          <p:spPr>
            <a:xfrm>
              <a:off x="589129" y="4680355"/>
              <a:ext cx="198000" cy="215155"/>
            </a:xfrm>
            <a:prstGeom prst="rect">
              <a:avLst/>
            </a:prstGeom>
          </p:spPr>
        </p:pic>
        <p:pic>
          <p:nvPicPr>
            <p:cNvPr id="71" name="그래픽 70">
              <a:extLst>
                <a:ext uri="{FF2B5EF4-FFF2-40B4-BE49-F238E27FC236}">
                  <a16:creationId xmlns:a16="http://schemas.microsoft.com/office/drawing/2014/main" id="{01142FD4-3F02-A14E-9D43-EFB4B36838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 b="13069"/>
            <a:stretch/>
          </p:blipFill>
          <p:spPr>
            <a:xfrm>
              <a:off x="581489" y="5299921"/>
              <a:ext cx="198000" cy="215155"/>
            </a:xfrm>
            <a:prstGeom prst="rect">
              <a:avLst/>
            </a:prstGeom>
          </p:spPr>
        </p:pic>
        <p:pic>
          <p:nvPicPr>
            <p:cNvPr id="72" name="그래픽 71">
              <a:extLst>
                <a:ext uri="{FF2B5EF4-FFF2-40B4-BE49-F238E27FC236}">
                  <a16:creationId xmlns:a16="http://schemas.microsoft.com/office/drawing/2014/main" id="{E8F8371D-01D6-5747-82A0-313AEED60A4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rcRect b="13069"/>
            <a:stretch/>
          </p:blipFill>
          <p:spPr>
            <a:xfrm>
              <a:off x="572526" y="5925808"/>
              <a:ext cx="198000" cy="215155"/>
            </a:xfrm>
            <a:prstGeom prst="rect">
              <a:avLst/>
            </a:prstGeom>
          </p:spPr>
        </p:pic>
      </p:grpSp>
      <p:sp>
        <p:nvSpPr>
          <p:cNvPr id="100" name="TextBox 99">
            <a:extLst>
              <a:ext uri="{FF2B5EF4-FFF2-40B4-BE49-F238E27FC236}">
                <a16:creationId xmlns:a16="http://schemas.microsoft.com/office/drawing/2014/main" id="{88821EED-B3D6-2049-89F5-2E6F278DA888}"/>
              </a:ext>
            </a:extLst>
          </p:cNvPr>
          <p:cNvSpPr txBox="1"/>
          <p:nvPr/>
        </p:nvSpPr>
        <p:spPr>
          <a:xfrm>
            <a:off x="1266067" y="699781"/>
            <a:ext cx="39272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i="1" spc="3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DB</a:t>
            </a:r>
            <a:r>
              <a:rPr kumimoji="1" lang="ko-KR" altLang="en-US" sz="2400" b="1" i="1" spc="3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설계 </a:t>
            </a:r>
            <a:r>
              <a:rPr kumimoji="1" lang="en-US" altLang="ko-KR" sz="2400" b="1" i="1" spc="3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</a:t>
            </a:r>
            <a:r>
              <a:rPr kumimoji="1" lang="ko-KR" altLang="en-US" sz="2400" b="1" i="1" spc="3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-US" altLang="ko-KR" sz="2400" b="1" i="1" spc="3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DB</a:t>
            </a:r>
            <a:r>
              <a:rPr kumimoji="1" lang="ko-KR" altLang="en-US" sz="2400" b="1" i="1" spc="3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구현</a:t>
            </a:r>
            <a:endParaRPr kumimoji="1" lang="ko-Kore-KR" altLang="en-US" sz="2400" b="1" i="1" spc="3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DA8E3BC-3203-E54B-9569-CAF64C46E42B}"/>
              </a:ext>
            </a:extLst>
          </p:cNvPr>
          <p:cNvSpPr txBox="1"/>
          <p:nvPr/>
        </p:nvSpPr>
        <p:spPr>
          <a:xfrm>
            <a:off x="1300480" y="1210253"/>
            <a:ext cx="22859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en-US" sz="1600" b="1" spc="300" dirty="0" err="1">
                <a:solidFill>
                  <a:srgbClr val="FEB95E"/>
                </a:solidFill>
              </a:rPr>
              <a:t>DataBase_camo</a:t>
            </a:r>
            <a:endParaRPr kumimoji="1" lang="ko-Kore-KR" altLang="en-US" sz="1600" b="1" spc="300" dirty="0">
              <a:solidFill>
                <a:srgbClr val="FEB95E"/>
              </a:solidFill>
            </a:endParaRPr>
          </a:p>
        </p:txBody>
      </p:sp>
      <p:graphicFrame>
        <p:nvGraphicFramePr>
          <p:cNvPr id="24" name="표 4">
            <a:extLst>
              <a:ext uri="{FF2B5EF4-FFF2-40B4-BE49-F238E27FC236}">
                <a16:creationId xmlns:a16="http://schemas.microsoft.com/office/drawing/2014/main" id="{DC27231D-8F4A-4C4A-B11E-1DE6F4AD47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9774733"/>
              </p:ext>
            </p:extLst>
          </p:nvPr>
        </p:nvGraphicFramePr>
        <p:xfrm>
          <a:off x="1300480" y="1682182"/>
          <a:ext cx="9951718" cy="213191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21674">
                  <a:extLst>
                    <a:ext uri="{9D8B030D-6E8A-4147-A177-3AD203B41FA5}">
                      <a16:colId xmlns:a16="http://schemas.microsoft.com/office/drawing/2014/main" val="155622929"/>
                    </a:ext>
                  </a:extLst>
                </a:gridCol>
                <a:gridCol w="1421674">
                  <a:extLst>
                    <a:ext uri="{9D8B030D-6E8A-4147-A177-3AD203B41FA5}">
                      <a16:colId xmlns:a16="http://schemas.microsoft.com/office/drawing/2014/main" val="1954540515"/>
                    </a:ext>
                  </a:extLst>
                </a:gridCol>
                <a:gridCol w="1421674">
                  <a:extLst>
                    <a:ext uri="{9D8B030D-6E8A-4147-A177-3AD203B41FA5}">
                      <a16:colId xmlns:a16="http://schemas.microsoft.com/office/drawing/2014/main" val="3085183925"/>
                    </a:ext>
                  </a:extLst>
                </a:gridCol>
                <a:gridCol w="1421674">
                  <a:extLst>
                    <a:ext uri="{9D8B030D-6E8A-4147-A177-3AD203B41FA5}">
                      <a16:colId xmlns:a16="http://schemas.microsoft.com/office/drawing/2014/main" val="3602770911"/>
                    </a:ext>
                  </a:extLst>
                </a:gridCol>
                <a:gridCol w="1421674">
                  <a:extLst>
                    <a:ext uri="{9D8B030D-6E8A-4147-A177-3AD203B41FA5}">
                      <a16:colId xmlns:a16="http://schemas.microsoft.com/office/drawing/2014/main" val="879121998"/>
                    </a:ext>
                  </a:extLst>
                </a:gridCol>
                <a:gridCol w="1421674">
                  <a:extLst>
                    <a:ext uri="{9D8B030D-6E8A-4147-A177-3AD203B41FA5}">
                      <a16:colId xmlns:a16="http://schemas.microsoft.com/office/drawing/2014/main" val="939181518"/>
                    </a:ext>
                  </a:extLst>
                </a:gridCol>
                <a:gridCol w="1421674">
                  <a:extLst>
                    <a:ext uri="{9D8B030D-6E8A-4147-A177-3AD203B41FA5}">
                      <a16:colId xmlns:a16="http://schemas.microsoft.com/office/drawing/2014/main" val="2491169124"/>
                    </a:ext>
                  </a:extLst>
                </a:gridCol>
              </a:tblGrid>
              <a:tr h="360835">
                <a:tc gridSpan="7">
                  <a:txBody>
                    <a:bodyPr/>
                    <a:lstStyle/>
                    <a:p>
                      <a:pPr lvl="0" latinLnBrk="1"/>
                      <a:r>
                        <a:rPr lang="en-US" altLang="ko-KR" sz="1300" dirty="0" err="1"/>
                        <a:t>cm_member</a:t>
                      </a:r>
                      <a:r>
                        <a:rPr lang="en-US" altLang="ko-KR" sz="1300" dirty="0"/>
                        <a:t>(</a:t>
                      </a:r>
                      <a:r>
                        <a:rPr lang="ko-KR" altLang="en-US" sz="1300" dirty="0"/>
                        <a:t>회원정보</a:t>
                      </a:r>
                      <a:r>
                        <a:rPr lang="en-US" altLang="ko-KR" sz="1300" dirty="0"/>
                        <a:t>)</a:t>
                      </a:r>
                      <a:endParaRPr lang="ko-KR" altLang="en-US" sz="13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solidFill>
                      <a:srgbClr val="FEDDB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12700" cmpd="sng">
                      <a:noFill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343909124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영문 </a:t>
                      </a:r>
                      <a:r>
                        <a:rPr lang="ko-KR" altLang="en-US" sz="1100" dirty="0" err="1"/>
                        <a:t>칼럼명</a:t>
                      </a:r>
                      <a:endParaRPr lang="ko-KR" altLang="en-US" sz="1100" dirty="0"/>
                    </a:p>
                  </a:txBody>
                  <a:tcPr anchor="ctr">
                    <a:lnL w="12700" cmpd="sng">
                      <a:noFill/>
                    </a:lnL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한글 </a:t>
                      </a:r>
                      <a:r>
                        <a:rPr lang="ko-KR" altLang="en-US" sz="1100" dirty="0" err="1"/>
                        <a:t>칼럼명</a:t>
                      </a:r>
                      <a:endParaRPr lang="ko-KR" altLang="en-US" sz="1100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타입</a:t>
                      </a:r>
                    </a:p>
                  </a:txBody>
                  <a:tcPr marL="0" marR="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길이</a:t>
                      </a:r>
                    </a:p>
                  </a:txBody>
                  <a:tcPr marL="0" marR="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PK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</a:p>
                  </a:txBody>
                  <a:tcPr marL="0" marR="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 Null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</a:p>
                  </a:txBody>
                  <a:tcPr marL="0" marR="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연관 테이블</a:t>
                      </a:r>
                    </a:p>
                  </a:txBody>
                  <a:tcPr marL="0" marR="0" marT="0" marB="0" anchor="ctr">
                    <a:lnR w="12700" cmpd="sng">
                      <a:noFill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3717054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아이디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PK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not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null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R w="12700" cmpd="sng">
                      <a:noFill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993488249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pw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비밀번호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not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null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R w="12700" cmpd="sng">
                      <a:noFill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620995668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name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이름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not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null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R w="12700" cmpd="sng">
                      <a:noFill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857873463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birth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생년월일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date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not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null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R w="12700" cmpd="sng">
                      <a:noFill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147937726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gender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성별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not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null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R w="12700" cmpd="sng">
                      <a:noFill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764489390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email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이메일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not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null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R w="12700" cmpd="sng">
                      <a:noFill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139674962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tel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전화번호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R w="12700" cmpd="sng">
                      <a:noFill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192113257"/>
                  </a:ext>
                </a:extLst>
              </a:tr>
            </a:tbl>
          </a:graphicData>
        </a:graphic>
      </p:graphicFrame>
      <p:graphicFrame>
        <p:nvGraphicFramePr>
          <p:cNvPr id="25" name="표 4">
            <a:extLst>
              <a:ext uri="{FF2B5EF4-FFF2-40B4-BE49-F238E27FC236}">
                <a16:creationId xmlns:a16="http://schemas.microsoft.com/office/drawing/2014/main" id="{F9743A3F-AA45-1542-AF20-4C9BDD9F1F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750362"/>
              </p:ext>
            </p:extLst>
          </p:nvPr>
        </p:nvGraphicFramePr>
        <p:xfrm>
          <a:off x="1300480" y="3948446"/>
          <a:ext cx="9951718" cy="236243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21674">
                  <a:extLst>
                    <a:ext uri="{9D8B030D-6E8A-4147-A177-3AD203B41FA5}">
                      <a16:colId xmlns:a16="http://schemas.microsoft.com/office/drawing/2014/main" val="155622929"/>
                    </a:ext>
                  </a:extLst>
                </a:gridCol>
                <a:gridCol w="1421674">
                  <a:extLst>
                    <a:ext uri="{9D8B030D-6E8A-4147-A177-3AD203B41FA5}">
                      <a16:colId xmlns:a16="http://schemas.microsoft.com/office/drawing/2014/main" val="1954540515"/>
                    </a:ext>
                  </a:extLst>
                </a:gridCol>
                <a:gridCol w="1421674">
                  <a:extLst>
                    <a:ext uri="{9D8B030D-6E8A-4147-A177-3AD203B41FA5}">
                      <a16:colId xmlns:a16="http://schemas.microsoft.com/office/drawing/2014/main" val="3085183925"/>
                    </a:ext>
                  </a:extLst>
                </a:gridCol>
                <a:gridCol w="1421674">
                  <a:extLst>
                    <a:ext uri="{9D8B030D-6E8A-4147-A177-3AD203B41FA5}">
                      <a16:colId xmlns:a16="http://schemas.microsoft.com/office/drawing/2014/main" val="3602770911"/>
                    </a:ext>
                  </a:extLst>
                </a:gridCol>
                <a:gridCol w="1421674">
                  <a:extLst>
                    <a:ext uri="{9D8B030D-6E8A-4147-A177-3AD203B41FA5}">
                      <a16:colId xmlns:a16="http://schemas.microsoft.com/office/drawing/2014/main" val="879121998"/>
                    </a:ext>
                  </a:extLst>
                </a:gridCol>
                <a:gridCol w="1421674">
                  <a:extLst>
                    <a:ext uri="{9D8B030D-6E8A-4147-A177-3AD203B41FA5}">
                      <a16:colId xmlns:a16="http://schemas.microsoft.com/office/drawing/2014/main" val="939181518"/>
                    </a:ext>
                  </a:extLst>
                </a:gridCol>
                <a:gridCol w="1421674">
                  <a:extLst>
                    <a:ext uri="{9D8B030D-6E8A-4147-A177-3AD203B41FA5}">
                      <a16:colId xmlns:a16="http://schemas.microsoft.com/office/drawing/2014/main" val="2491169124"/>
                    </a:ext>
                  </a:extLst>
                </a:gridCol>
              </a:tblGrid>
              <a:tr h="360835">
                <a:tc gridSpan="7">
                  <a:txBody>
                    <a:bodyPr/>
                    <a:lstStyle/>
                    <a:p>
                      <a:pPr lvl="0" latinLnBrk="1"/>
                      <a:r>
                        <a:rPr lang="en-US" altLang="ko-KR" sz="1300" dirty="0" err="1"/>
                        <a:t>cm_card</a:t>
                      </a:r>
                      <a:r>
                        <a:rPr lang="en-US" altLang="ko-KR" sz="1300" dirty="0"/>
                        <a:t>(</a:t>
                      </a:r>
                      <a:r>
                        <a:rPr lang="ko-KR" altLang="en-US" sz="1300" dirty="0"/>
                        <a:t>카드정보</a:t>
                      </a:r>
                      <a:r>
                        <a:rPr lang="en-US" altLang="ko-KR" sz="1300" dirty="0"/>
                        <a:t>)</a:t>
                      </a:r>
                      <a:endParaRPr lang="ko-KR" altLang="en-US" sz="13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solidFill>
                      <a:srgbClr val="FEDDB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12700" cmpd="sng">
                      <a:noFill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343909124"/>
                  </a:ext>
                </a:extLst>
              </a:tr>
              <a:tr h="2736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영문 </a:t>
                      </a:r>
                      <a:r>
                        <a:rPr lang="ko-KR" altLang="en-US" sz="1100" dirty="0" err="1"/>
                        <a:t>칼럼명</a:t>
                      </a:r>
                      <a:endParaRPr lang="ko-KR" altLang="en-US" sz="1100" dirty="0"/>
                    </a:p>
                  </a:txBody>
                  <a:tcPr anchor="ctr">
                    <a:lnL w="12700" cmpd="sng">
                      <a:noFill/>
                    </a:lnL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한글 </a:t>
                      </a:r>
                      <a:r>
                        <a:rPr lang="ko-KR" altLang="en-US" sz="1100" dirty="0" err="1"/>
                        <a:t>칼럼명</a:t>
                      </a:r>
                      <a:endParaRPr lang="ko-KR" altLang="en-US" sz="1100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타입</a:t>
                      </a:r>
                    </a:p>
                  </a:txBody>
                  <a:tcPr marL="0" marR="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길이</a:t>
                      </a:r>
                    </a:p>
                  </a:txBody>
                  <a:tcPr marL="0" marR="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PK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</a:p>
                  </a:txBody>
                  <a:tcPr marL="0" marR="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 Null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</a:p>
                  </a:txBody>
                  <a:tcPr marL="0" marR="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연관 테이블</a:t>
                      </a:r>
                    </a:p>
                  </a:txBody>
                  <a:tcPr marL="0" marR="0" marT="0" marB="0" anchor="ctr">
                    <a:lnR w="12700" cmpd="sng">
                      <a:noFill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3717054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cardcom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카드사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vachar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not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null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R w="12700" cmpd="sng">
                      <a:noFill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993488249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cardname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카드이름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vachar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PK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not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null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R w="12700" cmpd="sng">
                      <a:noFill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781334603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a_mart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마트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R w="12700" cmpd="sng">
                      <a:noFill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620995668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a_online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온라인쇼핑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R w="12700" cmpd="sng">
                      <a:noFill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857873463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a_oil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R w="12700" cmpd="sng">
                      <a:noFill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147937726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a_café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카페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R w="12700" cmpd="sng">
                      <a:noFill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764489390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a_bill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생활요금정기결제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R w="12700" cmpd="sng">
                      <a:noFill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139674962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a_constore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편의점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R w="12700" cmpd="sng">
                      <a:noFill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1921132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307477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409575" y="419993"/>
            <a:ext cx="11372850" cy="6018014"/>
          </a:xfrm>
          <a:prstGeom prst="rect">
            <a:avLst/>
          </a:prstGeom>
          <a:solidFill>
            <a:schemeClr val="bg1"/>
          </a:solidFill>
          <a:ln w="187325">
            <a:noFill/>
          </a:ln>
          <a:effectLst>
            <a:outerShdw blurRad="431800" dist="241300" dir="5400000" sx="97000" sy="97000" algn="t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2" latinLnBrk="0">
              <a:lnSpc>
                <a:spcPct val="150000"/>
              </a:lnSpc>
              <a:defRPr/>
            </a:pPr>
            <a:endParaRPr lang="ko-KR" altLang="en-US" sz="4400" kern="0" spc="300" dirty="0">
              <a:solidFill>
                <a:prstClr val="white">
                  <a:lumMod val="75000"/>
                </a:prstClr>
              </a:solidFill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312E5AAF-169D-2846-91CE-3BC550D5C538}"/>
              </a:ext>
            </a:extLst>
          </p:cNvPr>
          <p:cNvGrpSpPr/>
          <p:nvPr/>
        </p:nvGrpSpPr>
        <p:grpSpPr>
          <a:xfrm>
            <a:off x="572526" y="419993"/>
            <a:ext cx="367274" cy="6018014"/>
            <a:chOff x="572526" y="419993"/>
            <a:chExt cx="367274" cy="6018014"/>
          </a:xfrm>
        </p:grpSpPr>
        <p:cxnSp>
          <p:nvCxnSpPr>
            <p:cNvPr id="62" name="직선 연결선 67">
              <a:extLst>
                <a:ext uri="{FF2B5EF4-FFF2-40B4-BE49-F238E27FC236}">
                  <a16:creationId xmlns:a16="http://schemas.microsoft.com/office/drawing/2014/main" id="{BCE5D9FB-BA63-9141-8E7E-14D5C5B521C4}"/>
                </a:ext>
              </a:extLst>
            </p:cNvPr>
            <p:cNvCxnSpPr/>
            <p:nvPr/>
          </p:nvCxnSpPr>
          <p:spPr>
            <a:xfrm>
              <a:off x="939800" y="419993"/>
              <a:ext cx="0" cy="6018014"/>
            </a:xfrm>
            <a:prstGeom prst="line">
              <a:avLst/>
            </a:prstGeom>
            <a:ln w="127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4" name="Group 12">
              <a:extLst>
                <a:ext uri="{FF2B5EF4-FFF2-40B4-BE49-F238E27FC236}">
                  <a16:creationId xmlns:a16="http://schemas.microsoft.com/office/drawing/2014/main" id="{96F3369D-E16D-0741-9748-499B9FFC7B3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81526" y="787429"/>
              <a:ext cx="180000" cy="143185"/>
              <a:chOff x="6124" y="305"/>
              <a:chExt cx="841" cy="669"/>
            </a:xfrm>
            <a:solidFill>
              <a:schemeClr val="bg2"/>
            </a:solidFill>
          </p:grpSpPr>
          <p:sp>
            <p:nvSpPr>
              <p:cNvPr id="77" name="Freeform 13">
                <a:extLst>
                  <a:ext uri="{FF2B5EF4-FFF2-40B4-BE49-F238E27FC236}">
                    <a16:creationId xmlns:a16="http://schemas.microsoft.com/office/drawing/2014/main" id="{521E8049-A586-E349-96E8-7B54CEFA19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44" y="440"/>
                <a:ext cx="601" cy="534"/>
              </a:xfrm>
              <a:custGeom>
                <a:avLst/>
                <a:gdLst>
                  <a:gd name="T0" fmla="*/ 902 w 1802"/>
                  <a:gd name="T1" fmla="*/ 0 h 1602"/>
                  <a:gd name="T2" fmla="*/ 2 w 1802"/>
                  <a:gd name="T3" fmla="*/ 742 h 1602"/>
                  <a:gd name="T4" fmla="*/ 2 w 1802"/>
                  <a:gd name="T5" fmla="*/ 743 h 1602"/>
                  <a:gd name="T6" fmla="*/ 2 w 1802"/>
                  <a:gd name="T7" fmla="*/ 746 h 1602"/>
                  <a:gd name="T8" fmla="*/ 0 w 1802"/>
                  <a:gd name="T9" fmla="*/ 749 h 1602"/>
                  <a:gd name="T10" fmla="*/ 0 w 1802"/>
                  <a:gd name="T11" fmla="*/ 751 h 1602"/>
                  <a:gd name="T12" fmla="*/ 0 w 1802"/>
                  <a:gd name="T13" fmla="*/ 1501 h 1602"/>
                  <a:gd name="T14" fmla="*/ 2 w 1802"/>
                  <a:gd name="T15" fmla="*/ 1521 h 1602"/>
                  <a:gd name="T16" fmla="*/ 16 w 1802"/>
                  <a:gd name="T17" fmla="*/ 1557 h 1602"/>
                  <a:gd name="T18" fmla="*/ 30 w 1802"/>
                  <a:gd name="T19" fmla="*/ 1572 h 1602"/>
                  <a:gd name="T20" fmla="*/ 45 w 1802"/>
                  <a:gd name="T21" fmla="*/ 1586 h 1602"/>
                  <a:gd name="T22" fmla="*/ 81 w 1802"/>
                  <a:gd name="T23" fmla="*/ 1601 h 1602"/>
                  <a:gd name="T24" fmla="*/ 100 w 1802"/>
                  <a:gd name="T25" fmla="*/ 1602 h 1602"/>
                  <a:gd name="T26" fmla="*/ 702 w 1802"/>
                  <a:gd name="T27" fmla="*/ 1602 h 1602"/>
                  <a:gd name="T28" fmla="*/ 702 w 1802"/>
                  <a:gd name="T29" fmla="*/ 1001 h 1602"/>
                  <a:gd name="T30" fmla="*/ 1102 w 1802"/>
                  <a:gd name="T31" fmla="*/ 1001 h 1602"/>
                  <a:gd name="T32" fmla="*/ 1102 w 1802"/>
                  <a:gd name="T33" fmla="*/ 1602 h 1602"/>
                  <a:gd name="T34" fmla="*/ 1703 w 1802"/>
                  <a:gd name="T35" fmla="*/ 1602 h 1602"/>
                  <a:gd name="T36" fmla="*/ 1723 w 1802"/>
                  <a:gd name="T37" fmla="*/ 1601 h 1602"/>
                  <a:gd name="T38" fmla="*/ 1758 w 1802"/>
                  <a:gd name="T39" fmla="*/ 1586 h 1602"/>
                  <a:gd name="T40" fmla="*/ 1773 w 1802"/>
                  <a:gd name="T41" fmla="*/ 1572 h 1602"/>
                  <a:gd name="T42" fmla="*/ 1786 w 1802"/>
                  <a:gd name="T43" fmla="*/ 1557 h 1602"/>
                  <a:gd name="T44" fmla="*/ 1802 w 1802"/>
                  <a:gd name="T45" fmla="*/ 1521 h 1602"/>
                  <a:gd name="T46" fmla="*/ 1802 w 1802"/>
                  <a:gd name="T47" fmla="*/ 1501 h 1602"/>
                  <a:gd name="T48" fmla="*/ 1802 w 1802"/>
                  <a:gd name="T49" fmla="*/ 751 h 1602"/>
                  <a:gd name="T50" fmla="*/ 1802 w 1802"/>
                  <a:gd name="T51" fmla="*/ 745 h 1602"/>
                  <a:gd name="T52" fmla="*/ 1801 w 1802"/>
                  <a:gd name="T53" fmla="*/ 742 h 1602"/>
                  <a:gd name="T54" fmla="*/ 902 w 1802"/>
                  <a:gd name="T55" fmla="*/ 0 h 16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802" h="1602">
                    <a:moveTo>
                      <a:pt x="902" y="0"/>
                    </a:moveTo>
                    <a:lnTo>
                      <a:pt x="2" y="742"/>
                    </a:lnTo>
                    <a:lnTo>
                      <a:pt x="2" y="743"/>
                    </a:lnTo>
                    <a:lnTo>
                      <a:pt x="2" y="746"/>
                    </a:lnTo>
                    <a:lnTo>
                      <a:pt x="0" y="749"/>
                    </a:lnTo>
                    <a:lnTo>
                      <a:pt x="0" y="751"/>
                    </a:lnTo>
                    <a:lnTo>
                      <a:pt x="0" y="1501"/>
                    </a:lnTo>
                    <a:lnTo>
                      <a:pt x="2" y="1521"/>
                    </a:lnTo>
                    <a:lnTo>
                      <a:pt x="16" y="1557"/>
                    </a:lnTo>
                    <a:lnTo>
                      <a:pt x="30" y="1572"/>
                    </a:lnTo>
                    <a:lnTo>
                      <a:pt x="45" y="1586"/>
                    </a:lnTo>
                    <a:lnTo>
                      <a:pt x="81" y="1601"/>
                    </a:lnTo>
                    <a:lnTo>
                      <a:pt x="100" y="1602"/>
                    </a:lnTo>
                    <a:lnTo>
                      <a:pt x="702" y="1602"/>
                    </a:lnTo>
                    <a:lnTo>
                      <a:pt x="702" y="1001"/>
                    </a:lnTo>
                    <a:lnTo>
                      <a:pt x="1102" y="1001"/>
                    </a:lnTo>
                    <a:lnTo>
                      <a:pt x="1102" y="1602"/>
                    </a:lnTo>
                    <a:lnTo>
                      <a:pt x="1703" y="1602"/>
                    </a:lnTo>
                    <a:lnTo>
                      <a:pt x="1723" y="1601"/>
                    </a:lnTo>
                    <a:lnTo>
                      <a:pt x="1758" y="1586"/>
                    </a:lnTo>
                    <a:lnTo>
                      <a:pt x="1773" y="1572"/>
                    </a:lnTo>
                    <a:lnTo>
                      <a:pt x="1786" y="1557"/>
                    </a:lnTo>
                    <a:lnTo>
                      <a:pt x="1802" y="1521"/>
                    </a:lnTo>
                    <a:lnTo>
                      <a:pt x="1802" y="1501"/>
                    </a:lnTo>
                    <a:lnTo>
                      <a:pt x="1802" y="751"/>
                    </a:lnTo>
                    <a:lnTo>
                      <a:pt x="1802" y="745"/>
                    </a:lnTo>
                    <a:lnTo>
                      <a:pt x="1801" y="742"/>
                    </a:lnTo>
                    <a:lnTo>
                      <a:pt x="90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78" name="Freeform 14">
                <a:extLst>
                  <a:ext uri="{FF2B5EF4-FFF2-40B4-BE49-F238E27FC236}">
                    <a16:creationId xmlns:a16="http://schemas.microsoft.com/office/drawing/2014/main" id="{42FB859E-C820-9746-A2A3-9DA052675D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24" y="305"/>
                <a:ext cx="841" cy="394"/>
              </a:xfrm>
              <a:custGeom>
                <a:avLst/>
                <a:gdLst>
                  <a:gd name="T0" fmla="*/ 2505 w 2522"/>
                  <a:gd name="T1" fmla="*/ 978 h 1181"/>
                  <a:gd name="T2" fmla="*/ 2162 w 2522"/>
                  <a:gd name="T3" fmla="*/ 694 h 1181"/>
                  <a:gd name="T4" fmla="*/ 2162 w 2522"/>
                  <a:gd name="T5" fmla="*/ 54 h 1181"/>
                  <a:gd name="T6" fmla="*/ 2162 w 2522"/>
                  <a:gd name="T7" fmla="*/ 44 h 1181"/>
                  <a:gd name="T8" fmla="*/ 2155 w 2522"/>
                  <a:gd name="T9" fmla="*/ 26 h 1181"/>
                  <a:gd name="T10" fmla="*/ 2149 w 2522"/>
                  <a:gd name="T11" fmla="*/ 18 h 1181"/>
                  <a:gd name="T12" fmla="*/ 2141 w 2522"/>
                  <a:gd name="T13" fmla="*/ 13 h 1181"/>
                  <a:gd name="T14" fmla="*/ 2123 w 2522"/>
                  <a:gd name="T15" fmla="*/ 5 h 1181"/>
                  <a:gd name="T16" fmla="*/ 2113 w 2522"/>
                  <a:gd name="T17" fmla="*/ 5 h 1181"/>
                  <a:gd name="T18" fmla="*/ 1812 w 2522"/>
                  <a:gd name="T19" fmla="*/ 5 h 1181"/>
                  <a:gd name="T20" fmla="*/ 1802 w 2522"/>
                  <a:gd name="T21" fmla="*/ 5 h 1181"/>
                  <a:gd name="T22" fmla="*/ 1783 w 2522"/>
                  <a:gd name="T23" fmla="*/ 13 h 1181"/>
                  <a:gd name="T24" fmla="*/ 1776 w 2522"/>
                  <a:gd name="T25" fmla="*/ 18 h 1181"/>
                  <a:gd name="T26" fmla="*/ 1770 w 2522"/>
                  <a:gd name="T27" fmla="*/ 26 h 1181"/>
                  <a:gd name="T28" fmla="*/ 1763 w 2522"/>
                  <a:gd name="T29" fmla="*/ 44 h 1181"/>
                  <a:gd name="T30" fmla="*/ 1762 w 2522"/>
                  <a:gd name="T31" fmla="*/ 54 h 1181"/>
                  <a:gd name="T32" fmla="*/ 1762 w 2522"/>
                  <a:gd name="T33" fmla="*/ 360 h 1181"/>
                  <a:gd name="T34" fmla="*/ 1380 w 2522"/>
                  <a:gd name="T35" fmla="*/ 41 h 1181"/>
                  <a:gd name="T36" fmla="*/ 1354 w 2522"/>
                  <a:gd name="T37" fmla="*/ 23 h 1181"/>
                  <a:gd name="T38" fmla="*/ 1295 w 2522"/>
                  <a:gd name="T39" fmla="*/ 1 h 1181"/>
                  <a:gd name="T40" fmla="*/ 1262 w 2522"/>
                  <a:gd name="T41" fmla="*/ 0 h 1181"/>
                  <a:gd name="T42" fmla="*/ 1227 w 2522"/>
                  <a:gd name="T43" fmla="*/ 1 h 1181"/>
                  <a:gd name="T44" fmla="*/ 1168 w 2522"/>
                  <a:gd name="T45" fmla="*/ 23 h 1181"/>
                  <a:gd name="T46" fmla="*/ 1142 w 2522"/>
                  <a:gd name="T47" fmla="*/ 41 h 1181"/>
                  <a:gd name="T48" fmla="*/ 17 w 2522"/>
                  <a:gd name="T49" fmla="*/ 978 h 1181"/>
                  <a:gd name="T50" fmla="*/ 10 w 2522"/>
                  <a:gd name="T51" fmla="*/ 985 h 1181"/>
                  <a:gd name="T52" fmla="*/ 1 w 2522"/>
                  <a:gd name="T53" fmla="*/ 1001 h 1181"/>
                  <a:gd name="T54" fmla="*/ 0 w 2522"/>
                  <a:gd name="T55" fmla="*/ 1012 h 1181"/>
                  <a:gd name="T56" fmla="*/ 0 w 2522"/>
                  <a:gd name="T57" fmla="*/ 1023 h 1181"/>
                  <a:gd name="T58" fmla="*/ 6 w 2522"/>
                  <a:gd name="T59" fmla="*/ 1040 h 1181"/>
                  <a:gd name="T60" fmla="*/ 12 w 2522"/>
                  <a:gd name="T61" fmla="*/ 1048 h 1181"/>
                  <a:gd name="T62" fmla="*/ 108 w 2522"/>
                  <a:gd name="T63" fmla="*/ 1164 h 1181"/>
                  <a:gd name="T64" fmla="*/ 122 w 2522"/>
                  <a:gd name="T65" fmla="*/ 1177 h 1181"/>
                  <a:gd name="T66" fmla="*/ 141 w 2522"/>
                  <a:gd name="T67" fmla="*/ 1181 h 1181"/>
                  <a:gd name="T68" fmla="*/ 160 w 2522"/>
                  <a:gd name="T69" fmla="*/ 1181 h 1181"/>
                  <a:gd name="T70" fmla="*/ 179 w 2522"/>
                  <a:gd name="T71" fmla="*/ 1171 h 1181"/>
                  <a:gd name="T72" fmla="*/ 1262 w 2522"/>
                  <a:gd name="T73" fmla="*/ 268 h 1181"/>
                  <a:gd name="T74" fmla="*/ 2344 w 2522"/>
                  <a:gd name="T75" fmla="*/ 1171 h 1181"/>
                  <a:gd name="T76" fmla="*/ 2358 w 2522"/>
                  <a:gd name="T77" fmla="*/ 1180 h 1181"/>
                  <a:gd name="T78" fmla="*/ 2377 w 2522"/>
                  <a:gd name="T79" fmla="*/ 1181 h 1181"/>
                  <a:gd name="T80" fmla="*/ 2383 w 2522"/>
                  <a:gd name="T81" fmla="*/ 1181 h 1181"/>
                  <a:gd name="T82" fmla="*/ 2401 w 2522"/>
                  <a:gd name="T83" fmla="*/ 1177 h 1181"/>
                  <a:gd name="T84" fmla="*/ 2414 w 2522"/>
                  <a:gd name="T85" fmla="*/ 1164 h 1181"/>
                  <a:gd name="T86" fmla="*/ 2512 w 2522"/>
                  <a:gd name="T87" fmla="*/ 1048 h 1181"/>
                  <a:gd name="T88" fmla="*/ 2518 w 2522"/>
                  <a:gd name="T89" fmla="*/ 1040 h 1181"/>
                  <a:gd name="T90" fmla="*/ 2522 w 2522"/>
                  <a:gd name="T91" fmla="*/ 1023 h 1181"/>
                  <a:gd name="T92" fmla="*/ 2522 w 2522"/>
                  <a:gd name="T93" fmla="*/ 1012 h 1181"/>
                  <a:gd name="T94" fmla="*/ 2521 w 2522"/>
                  <a:gd name="T95" fmla="*/ 1001 h 1181"/>
                  <a:gd name="T96" fmla="*/ 2512 w 2522"/>
                  <a:gd name="T97" fmla="*/ 985 h 1181"/>
                  <a:gd name="T98" fmla="*/ 2505 w 2522"/>
                  <a:gd name="T99" fmla="*/ 978 h 1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522" h="1181">
                    <a:moveTo>
                      <a:pt x="2505" y="978"/>
                    </a:moveTo>
                    <a:lnTo>
                      <a:pt x="2162" y="694"/>
                    </a:lnTo>
                    <a:lnTo>
                      <a:pt x="2162" y="54"/>
                    </a:lnTo>
                    <a:lnTo>
                      <a:pt x="2162" y="44"/>
                    </a:lnTo>
                    <a:lnTo>
                      <a:pt x="2155" y="26"/>
                    </a:lnTo>
                    <a:lnTo>
                      <a:pt x="2149" y="18"/>
                    </a:lnTo>
                    <a:lnTo>
                      <a:pt x="2141" y="13"/>
                    </a:lnTo>
                    <a:lnTo>
                      <a:pt x="2123" y="5"/>
                    </a:lnTo>
                    <a:lnTo>
                      <a:pt x="2113" y="5"/>
                    </a:lnTo>
                    <a:lnTo>
                      <a:pt x="1812" y="5"/>
                    </a:lnTo>
                    <a:lnTo>
                      <a:pt x="1802" y="5"/>
                    </a:lnTo>
                    <a:lnTo>
                      <a:pt x="1783" y="13"/>
                    </a:lnTo>
                    <a:lnTo>
                      <a:pt x="1776" y="18"/>
                    </a:lnTo>
                    <a:lnTo>
                      <a:pt x="1770" y="26"/>
                    </a:lnTo>
                    <a:lnTo>
                      <a:pt x="1763" y="44"/>
                    </a:lnTo>
                    <a:lnTo>
                      <a:pt x="1762" y="54"/>
                    </a:lnTo>
                    <a:lnTo>
                      <a:pt x="1762" y="360"/>
                    </a:lnTo>
                    <a:lnTo>
                      <a:pt x="1380" y="41"/>
                    </a:lnTo>
                    <a:lnTo>
                      <a:pt x="1354" y="23"/>
                    </a:lnTo>
                    <a:lnTo>
                      <a:pt x="1295" y="1"/>
                    </a:lnTo>
                    <a:lnTo>
                      <a:pt x="1262" y="0"/>
                    </a:lnTo>
                    <a:lnTo>
                      <a:pt x="1227" y="1"/>
                    </a:lnTo>
                    <a:lnTo>
                      <a:pt x="1168" y="23"/>
                    </a:lnTo>
                    <a:lnTo>
                      <a:pt x="1142" y="41"/>
                    </a:lnTo>
                    <a:lnTo>
                      <a:pt x="17" y="978"/>
                    </a:lnTo>
                    <a:lnTo>
                      <a:pt x="10" y="985"/>
                    </a:lnTo>
                    <a:lnTo>
                      <a:pt x="1" y="1001"/>
                    </a:lnTo>
                    <a:lnTo>
                      <a:pt x="0" y="1012"/>
                    </a:lnTo>
                    <a:lnTo>
                      <a:pt x="0" y="1023"/>
                    </a:lnTo>
                    <a:lnTo>
                      <a:pt x="6" y="1040"/>
                    </a:lnTo>
                    <a:lnTo>
                      <a:pt x="12" y="1048"/>
                    </a:lnTo>
                    <a:lnTo>
                      <a:pt x="108" y="1164"/>
                    </a:lnTo>
                    <a:lnTo>
                      <a:pt x="122" y="1177"/>
                    </a:lnTo>
                    <a:lnTo>
                      <a:pt x="141" y="1181"/>
                    </a:lnTo>
                    <a:lnTo>
                      <a:pt x="160" y="1181"/>
                    </a:lnTo>
                    <a:lnTo>
                      <a:pt x="179" y="1171"/>
                    </a:lnTo>
                    <a:lnTo>
                      <a:pt x="1262" y="268"/>
                    </a:lnTo>
                    <a:lnTo>
                      <a:pt x="2344" y="1171"/>
                    </a:lnTo>
                    <a:lnTo>
                      <a:pt x="2358" y="1180"/>
                    </a:lnTo>
                    <a:lnTo>
                      <a:pt x="2377" y="1181"/>
                    </a:lnTo>
                    <a:lnTo>
                      <a:pt x="2383" y="1181"/>
                    </a:lnTo>
                    <a:lnTo>
                      <a:pt x="2401" y="1177"/>
                    </a:lnTo>
                    <a:lnTo>
                      <a:pt x="2414" y="1164"/>
                    </a:lnTo>
                    <a:lnTo>
                      <a:pt x="2512" y="1048"/>
                    </a:lnTo>
                    <a:lnTo>
                      <a:pt x="2518" y="1040"/>
                    </a:lnTo>
                    <a:lnTo>
                      <a:pt x="2522" y="1023"/>
                    </a:lnTo>
                    <a:lnTo>
                      <a:pt x="2522" y="1012"/>
                    </a:lnTo>
                    <a:lnTo>
                      <a:pt x="2521" y="1001"/>
                    </a:lnTo>
                    <a:lnTo>
                      <a:pt x="2512" y="985"/>
                    </a:lnTo>
                    <a:lnTo>
                      <a:pt x="2505" y="97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65" name="Group 20">
              <a:extLst>
                <a:ext uri="{FF2B5EF4-FFF2-40B4-BE49-F238E27FC236}">
                  <a16:creationId xmlns:a16="http://schemas.microsoft.com/office/drawing/2014/main" id="{91C3D43D-07B5-FD46-8A57-0C871E371914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14027" y="1408363"/>
              <a:ext cx="131960" cy="180000"/>
              <a:chOff x="2597" y="4163"/>
              <a:chExt cx="217" cy="296"/>
            </a:xfrm>
            <a:solidFill>
              <a:schemeClr val="bg2"/>
            </a:solidFill>
          </p:grpSpPr>
          <p:sp>
            <p:nvSpPr>
              <p:cNvPr id="73" name="Freeform 22">
                <a:extLst>
                  <a:ext uri="{FF2B5EF4-FFF2-40B4-BE49-F238E27FC236}">
                    <a16:creationId xmlns:a16="http://schemas.microsoft.com/office/drawing/2014/main" id="{E307F11F-4C98-CF49-891E-843B356AB0A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30" y="4163"/>
                <a:ext cx="151" cy="176"/>
              </a:xfrm>
              <a:custGeom>
                <a:avLst/>
                <a:gdLst>
                  <a:gd name="T0" fmla="*/ 410 w 1662"/>
                  <a:gd name="T1" fmla="*/ 645 h 1942"/>
                  <a:gd name="T2" fmla="*/ 309 w 1662"/>
                  <a:gd name="T3" fmla="*/ 847 h 1942"/>
                  <a:gd name="T4" fmla="*/ 255 w 1662"/>
                  <a:gd name="T5" fmla="*/ 1023 h 1942"/>
                  <a:gd name="T6" fmla="*/ 263 w 1662"/>
                  <a:gd name="T7" fmla="*/ 1206 h 1942"/>
                  <a:gd name="T8" fmla="*/ 347 w 1662"/>
                  <a:gd name="T9" fmla="*/ 1429 h 1942"/>
                  <a:gd name="T10" fmla="*/ 476 w 1662"/>
                  <a:gd name="T11" fmla="*/ 1620 h 1942"/>
                  <a:gd name="T12" fmla="*/ 638 w 1662"/>
                  <a:gd name="T13" fmla="*/ 1753 h 1942"/>
                  <a:gd name="T14" fmla="*/ 825 w 1662"/>
                  <a:gd name="T15" fmla="*/ 1803 h 1942"/>
                  <a:gd name="T16" fmla="*/ 1013 w 1662"/>
                  <a:gd name="T17" fmla="*/ 1753 h 1942"/>
                  <a:gd name="T18" fmla="*/ 1176 w 1662"/>
                  <a:gd name="T19" fmla="*/ 1619 h 1942"/>
                  <a:gd name="T20" fmla="*/ 1305 w 1662"/>
                  <a:gd name="T21" fmla="*/ 1428 h 1942"/>
                  <a:gd name="T22" fmla="*/ 1388 w 1662"/>
                  <a:gd name="T23" fmla="*/ 1205 h 1942"/>
                  <a:gd name="T24" fmla="*/ 1418 w 1662"/>
                  <a:gd name="T25" fmla="*/ 974 h 1942"/>
                  <a:gd name="T26" fmla="*/ 1266 w 1662"/>
                  <a:gd name="T27" fmla="*/ 836 h 1942"/>
                  <a:gd name="T28" fmla="*/ 1012 w 1662"/>
                  <a:gd name="T29" fmla="*/ 794 h 1942"/>
                  <a:gd name="T30" fmla="*/ 806 w 1662"/>
                  <a:gd name="T31" fmla="*/ 713 h 1942"/>
                  <a:gd name="T32" fmla="*/ 646 w 1662"/>
                  <a:gd name="T33" fmla="*/ 610 h 1942"/>
                  <a:gd name="T34" fmla="*/ 526 w 1662"/>
                  <a:gd name="T35" fmla="*/ 499 h 1942"/>
                  <a:gd name="T36" fmla="*/ 944 w 1662"/>
                  <a:gd name="T37" fmla="*/ 23 h 1942"/>
                  <a:gd name="T38" fmla="*/ 1152 w 1662"/>
                  <a:gd name="T39" fmla="*/ 118 h 1942"/>
                  <a:gd name="T40" fmla="*/ 1271 w 1662"/>
                  <a:gd name="T41" fmla="*/ 205 h 1942"/>
                  <a:gd name="T42" fmla="*/ 1388 w 1662"/>
                  <a:gd name="T43" fmla="*/ 323 h 1942"/>
                  <a:gd name="T44" fmla="*/ 1455 w 1662"/>
                  <a:gd name="T45" fmla="*/ 429 h 1942"/>
                  <a:gd name="T46" fmla="*/ 1524 w 1662"/>
                  <a:gd name="T47" fmla="*/ 626 h 1942"/>
                  <a:gd name="T48" fmla="*/ 1555 w 1662"/>
                  <a:gd name="T49" fmla="*/ 892 h 1942"/>
                  <a:gd name="T50" fmla="*/ 1619 w 1662"/>
                  <a:gd name="T51" fmla="*/ 939 h 1942"/>
                  <a:gd name="T52" fmla="*/ 1657 w 1662"/>
                  <a:gd name="T53" fmla="*/ 1032 h 1942"/>
                  <a:gd name="T54" fmla="*/ 1655 w 1662"/>
                  <a:gd name="T55" fmla="*/ 1183 h 1942"/>
                  <a:gd name="T56" fmla="*/ 1611 w 1662"/>
                  <a:gd name="T57" fmla="*/ 1304 h 1942"/>
                  <a:gd name="T58" fmla="*/ 1537 w 1662"/>
                  <a:gd name="T59" fmla="*/ 1372 h 1942"/>
                  <a:gd name="T60" fmla="*/ 1445 w 1662"/>
                  <a:gd name="T61" fmla="*/ 1454 h 1942"/>
                  <a:gd name="T62" fmla="*/ 1313 w 1662"/>
                  <a:gd name="T63" fmla="*/ 1670 h 1942"/>
                  <a:gd name="T64" fmla="*/ 1141 w 1662"/>
                  <a:gd name="T65" fmla="*/ 1836 h 1942"/>
                  <a:gd name="T66" fmla="*/ 937 w 1662"/>
                  <a:gd name="T67" fmla="*/ 1930 h 1942"/>
                  <a:gd name="T68" fmla="*/ 714 w 1662"/>
                  <a:gd name="T69" fmla="*/ 1930 h 1942"/>
                  <a:gd name="T70" fmla="*/ 510 w 1662"/>
                  <a:gd name="T71" fmla="*/ 1836 h 1942"/>
                  <a:gd name="T72" fmla="*/ 337 w 1662"/>
                  <a:gd name="T73" fmla="*/ 1669 h 1942"/>
                  <a:gd name="T74" fmla="*/ 205 w 1662"/>
                  <a:gd name="T75" fmla="*/ 1452 h 1942"/>
                  <a:gd name="T76" fmla="*/ 111 w 1662"/>
                  <a:gd name="T77" fmla="*/ 1364 h 1942"/>
                  <a:gd name="T78" fmla="*/ 39 w 1662"/>
                  <a:gd name="T79" fmla="*/ 1284 h 1942"/>
                  <a:gd name="T80" fmla="*/ 2 w 1662"/>
                  <a:gd name="T81" fmla="*/ 1143 h 1942"/>
                  <a:gd name="T82" fmla="*/ 9 w 1662"/>
                  <a:gd name="T83" fmla="*/ 1009 h 1942"/>
                  <a:gd name="T84" fmla="*/ 50 w 1662"/>
                  <a:gd name="T85" fmla="*/ 930 h 1942"/>
                  <a:gd name="T86" fmla="*/ 98 w 1662"/>
                  <a:gd name="T87" fmla="*/ 851 h 1942"/>
                  <a:gd name="T88" fmla="*/ 85 w 1662"/>
                  <a:gd name="T89" fmla="*/ 643 h 1942"/>
                  <a:gd name="T90" fmla="*/ 120 w 1662"/>
                  <a:gd name="T91" fmla="*/ 487 h 1942"/>
                  <a:gd name="T92" fmla="*/ 183 w 1662"/>
                  <a:gd name="T93" fmla="*/ 377 h 1942"/>
                  <a:gd name="T94" fmla="*/ 257 w 1662"/>
                  <a:gd name="T95" fmla="*/ 305 h 1942"/>
                  <a:gd name="T96" fmla="*/ 319 w 1662"/>
                  <a:gd name="T97" fmla="*/ 266 h 1942"/>
                  <a:gd name="T98" fmla="*/ 352 w 1662"/>
                  <a:gd name="T99" fmla="*/ 246 h 1942"/>
                  <a:gd name="T100" fmla="*/ 390 w 1662"/>
                  <a:gd name="T101" fmla="*/ 196 h 1942"/>
                  <a:gd name="T102" fmla="*/ 459 w 1662"/>
                  <a:gd name="T103" fmla="*/ 127 h 1942"/>
                  <a:gd name="T104" fmla="*/ 559 w 1662"/>
                  <a:gd name="T105" fmla="*/ 57 h 1942"/>
                  <a:gd name="T106" fmla="*/ 690 w 1662"/>
                  <a:gd name="T107" fmla="*/ 10 h 19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662" h="1942">
                    <a:moveTo>
                      <a:pt x="526" y="499"/>
                    </a:moveTo>
                    <a:lnTo>
                      <a:pt x="484" y="546"/>
                    </a:lnTo>
                    <a:lnTo>
                      <a:pt x="445" y="595"/>
                    </a:lnTo>
                    <a:lnTo>
                      <a:pt x="410" y="645"/>
                    </a:lnTo>
                    <a:lnTo>
                      <a:pt x="379" y="696"/>
                    </a:lnTo>
                    <a:lnTo>
                      <a:pt x="352" y="747"/>
                    </a:lnTo>
                    <a:lnTo>
                      <a:pt x="329" y="797"/>
                    </a:lnTo>
                    <a:lnTo>
                      <a:pt x="309" y="847"/>
                    </a:lnTo>
                    <a:lnTo>
                      <a:pt x="291" y="895"/>
                    </a:lnTo>
                    <a:lnTo>
                      <a:pt x="277" y="941"/>
                    </a:lnTo>
                    <a:lnTo>
                      <a:pt x="264" y="984"/>
                    </a:lnTo>
                    <a:lnTo>
                      <a:pt x="255" y="1023"/>
                    </a:lnTo>
                    <a:lnTo>
                      <a:pt x="247" y="1059"/>
                    </a:lnTo>
                    <a:lnTo>
                      <a:pt x="241" y="1091"/>
                    </a:lnTo>
                    <a:lnTo>
                      <a:pt x="250" y="1148"/>
                    </a:lnTo>
                    <a:lnTo>
                      <a:pt x="263" y="1206"/>
                    </a:lnTo>
                    <a:lnTo>
                      <a:pt x="280" y="1263"/>
                    </a:lnTo>
                    <a:lnTo>
                      <a:pt x="299" y="1320"/>
                    </a:lnTo>
                    <a:lnTo>
                      <a:pt x="322" y="1375"/>
                    </a:lnTo>
                    <a:lnTo>
                      <a:pt x="347" y="1429"/>
                    </a:lnTo>
                    <a:lnTo>
                      <a:pt x="375" y="1480"/>
                    </a:lnTo>
                    <a:lnTo>
                      <a:pt x="406" y="1530"/>
                    </a:lnTo>
                    <a:lnTo>
                      <a:pt x="440" y="1576"/>
                    </a:lnTo>
                    <a:lnTo>
                      <a:pt x="476" y="1620"/>
                    </a:lnTo>
                    <a:lnTo>
                      <a:pt x="513" y="1659"/>
                    </a:lnTo>
                    <a:lnTo>
                      <a:pt x="553" y="1695"/>
                    </a:lnTo>
                    <a:lnTo>
                      <a:pt x="594" y="1726"/>
                    </a:lnTo>
                    <a:lnTo>
                      <a:pt x="638" y="1753"/>
                    </a:lnTo>
                    <a:lnTo>
                      <a:pt x="683" y="1774"/>
                    </a:lnTo>
                    <a:lnTo>
                      <a:pt x="729" y="1789"/>
                    </a:lnTo>
                    <a:lnTo>
                      <a:pt x="777" y="1800"/>
                    </a:lnTo>
                    <a:lnTo>
                      <a:pt x="825" y="1803"/>
                    </a:lnTo>
                    <a:lnTo>
                      <a:pt x="875" y="1800"/>
                    </a:lnTo>
                    <a:lnTo>
                      <a:pt x="922" y="1789"/>
                    </a:lnTo>
                    <a:lnTo>
                      <a:pt x="968" y="1774"/>
                    </a:lnTo>
                    <a:lnTo>
                      <a:pt x="1013" y="1753"/>
                    </a:lnTo>
                    <a:lnTo>
                      <a:pt x="1056" y="1726"/>
                    </a:lnTo>
                    <a:lnTo>
                      <a:pt x="1099" y="1695"/>
                    </a:lnTo>
                    <a:lnTo>
                      <a:pt x="1139" y="1659"/>
                    </a:lnTo>
                    <a:lnTo>
                      <a:pt x="1176" y="1619"/>
                    </a:lnTo>
                    <a:lnTo>
                      <a:pt x="1212" y="1576"/>
                    </a:lnTo>
                    <a:lnTo>
                      <a:pt x="1245" y="1529"/>
                    </a:lnTo>
                    <a:lnTo>
                      <a:pt x="1276" y="1480"/>
                    </a:lnTo>
                    <a:lnTo>
                      <a:pt x="1305" y="1428"/>
                    </a:lnTo>
                    <a:lnTo>
                      <a:pt x="1330" y="1374"/>
                    </a:lnTo>
                    <a:lnTo>
                      <a:pt x="1353" y="1319"/>
                    </a:lnTo>
                    <a:lnTo>
                      <a:pt x="1372" y="1262"/>
                    </a:lnTo>
                    <a:lnTo>
                      <a:pt x="1388" y="1205"/>
                    </a:lnTo>
                    <a:lnTo>
                      <a:pt x="1401" y="1147"/>
                    </a:lnTo>
                    <a:lnTo>
                      <a:pt x="1411" y="1089"/>
                    </a:lnTo>
                    <a:lnTo>
                      <a:pt x="1416" y="1032"/>
                    </a:lnTo>
                    <a:lnTo>
                      <a:pt x="1418" y="974"/>
                    </a:lnTo>
                    <a:lnTo>
                      <a:pt x="1417" y="904"/>
                    </a:lnTo>
                    <a:lnTo>
                      <a:pt x="1414" y="838"/>
                    </a:lnTo>
                    <a:lnTo>
                      <a:pt x="1339" y="839"/>
                    </a:lnTo>
                    <a:lnTo>
                      <a:pt x="1266" y="836"/>
                    </a:lnTo>
                    <a:lnTo>
                      <a:pt x="1198" y="830"/>
                    </a:lnTo>
                    <a:lnTo>
                      <a:pt x="1133" y="820"/>
                    </a:lnTo>
                    <a:lnTo>
                      <a:pt x="1070" y="808"/>
                    </a:lnTo>
                    <a:lnTo>
                      <a:pt x="1012" y="794"/>
                    </a:lnTo>
                    <a:lnTo>
                      <a:pt x="956" y="777"/>
                    </a:lnTo>
                    <a:lnTo>
                      <a:pt x="903" y="757"/>
                    </a:lnTo>
                    <a:lnTo>
                      <a:pt x="853" y="737"/>
                    </a:lnTo>
                    <a:lnTo>
                      <a:pt x="806" y="713"/>
                    </a:lnTo>
                    <a:lnTo>
                      <a:pt x="762" y="690"/>
                    </a:lnTo>
                    <a:lnTo>
                      <a:pt x="721" y="664"/>
                    </a:lnTo>
                    <a:lnTo>
                      <a:pt x="682" y="638"/>
                    </a:lnTo>
                    <a:lnTo>
                      <a:pt x="646" y="610"/>
                    </a:lnTo>
                    <a:lnTo>
                      <a:pt x="612" y="583"/>
                    </a:lnTo>
                    <a:lnTo>
                      <a:pt x="581" y="555"/>
                    </a:lnTo>
                    <a:lnTo>
                      <a:pt x="552" y="527"/>
                    </a:lnTo>
                    <a:lnTo>
                      <a:pt x="526" y="499"/>
                    </a:lnTo>
                    <a:close/>
                    <a:moveTo>
                      <a:pt x="808" y="0"/>
                    </a:moveTo>
                    <a:lnTo>
                      <a:pt x="851" y="3"/>
                    </a:lnTo>
                    <a:lnTo>
                      <a:pt x="897" y="11"/>
                    </a:lnTo>
                    <a:lnTo>
                      <a:pt x="944" y="23"/>
                    </a:lnTo>
                    <a:lnTo>
                      <a:pt x="993" y="39"/>
                    </a:lnTo>
                    <a:lnTo>
                      <a:pt x="1044" y="60"/>
                    </a:lnTo>
                    <a:lnTo>
                      <a:pt x="1097" y="86"/>
                    </a:lnTo>
                    <a:lnTo>
                      <a:pt x="1152" y="118"/>
                    </a:lnTo>
                    <a:lnTo>
                      <a:pt x="1179" y="135"/>
                    </a:lnTo>
                    <a:lnTo>
                      <a:pt x="1208" y="155"/>
                    </a:lnTo>
                    <a:lnTo>
                      <a:pt x="1239" y="179"/>
                    </a:lnTo>
                    <a:lnTo>
                      <a:pt x="1271" y="205"/>
                    </a:lnTo>
                    <a:lnTo>
                      <a:pt x="1304" y="233"/>
                    </a:lnTo>
                    <a:lnTo>
                      <a:pt x="1334" y="261"/>
                    </a:lnTo>
                    <a:lnTo>
                      <a:pt x="1363" y="292"/>
                    </a:lnTo>
                    <a:lnTo>
                      <a:pt x="1388" y="323"/>
                    </a:lnTo>
                    <a:lnTo>
                      <a:pt x="1409" y="353"/>
                    </a:lnTo>
                    <a:lnTo>
                      <a:pt x="1409" y="353"/>
                    </a:lnTo>
                    <a:lnTo>
                      <a:pt x="1433" y="389"/>
                    </a:lnTo>
                    <a:lnTo>
                      <a:pt x="1455" y="429"/>
                    </a:lnTo>
                    <a:lnTo>
                      <a:pt x="1475" y="472"/>
                    </a:lnTo>
                    <a:lnTo>
                      <a:pt x="1493" y="519"/>
                    </a:lnTo>
                    <a:lnTo>
                      <a:pt x="1509" y="570"/>
                    </a:lnTo>
                    <a:lnTo>
                      <a:pt x="1524" y="626"/>
                    </a:lnTo>
                    <a:lnTo>
                      <a:pt x="1535" y="685"/>
                    </a:lnTo>
                    <a:lnTo>
                      <a:pt x="1545" y="749"/>
                    </a:lnTo>
                    <a:lnTo>
                      <a:pt x="1551" y="817"/>
                    </a:lnTo>
                    <a:lnTo>
                      <a:pt x="1555" y="892"/>
                    </a:lnTo>
                    <a:lnTo>
                      <a:pt x="1573" y="900"/>
                    </a:lnTo>
                    <a:lnTo>
                      <a:pt x="1590" y="910"/>
                    </a:lnTo>
                    <a:lnTo>
                      <a:pt x="1605" y="922"/>
                    </a:lnTo>
                    <a:lnTo>
                      <a:pt x="1619" y="939"/>
                    </a:lnTo>
                    <a:lnTo>
                      <a:pt x="1632" y="957"/>
                    </a:lnTo>
                    <a:lnTo>
                      <a:pt x="1642" y="979"/>
                    </a:lnTo>
                    <a:lnTo>
                      <a:pt x="1651" y="1003"/>
                    </a:lnTo>
                    <a:lnTo>
                      <a:pt x="1657" y="1032"/>
                    </a:lnTo>
                    <a:lnTo>
                      <a:pt x="1661" y="1064"/>
                    </a:lnTo>
                    <a:lnTo>
                      <a:pt x="1662" y="1102"/>
                    </a:lnTo>
                    <a:lnTo>
                      <a:pt x="1660" y="1143"/>
                    </a:lnTo>
                    <a:lnTo>
                      <a:pt x="1655" y="1183"/>
                    </a:lnTo>
                    <a:lnTo>
                      <a:pt x="1648" y="1218"/>
                    </a:lnTo>
                    <a:lnTo>
                      <a:pt x="1638" y="1250"/>
                    </a:lnTo>
                    <a:lnTo>
                      <a:pt x="1625" y="1278"/>
                    </a:lnTo>
                    <a:lnTo>
                      <a:pt x="1611" y="1304"/>
                    </a:lnTo>
                    <a:lnTo>
                      <a:pt x="1595" y="1325"/>
                    </a:lnTo>
                    <a:lnTo>
                      <a:pt x="1577" y="1344"/>
                    </a:lnTo>
                    <a:lnTo>
                      <a:pt x="1558" y="1360"/>
                    </a:lnTo>
                    <a:lnTo>
                      <a:pt x="1537" y="1372"/>
                    </a:lnTo>
                    <a:lnTo>
                      <a:pt x="1515" y="1382"/>
                    </a:lnTo>
                    <a:lnTo>
                      <a:pt x="1493" y="1390"/>
                    </a:lnTo>
                    <a:lnTo>
                      <a:pt x="1471" y="1395"/>
                    </a:lnTo>
                    <a:lnTo>
                      <a:pt x="1445" y="1454"/>
                    </a:lnTo>
                    <a:lnTo>
                      <a:pt x="1416" y="1512"/>
                    </a:lnTo>
                    <a:lnTo>
                      <a:pt x="1385" y="1567"/>
                    </a:lnTo>
                    <a:lnTo>
                      <a:pt x="1350" y="1620"/>
                    </a:lnTo>
                    <a:lnTo>
                      <a:pt x="1313" y="1670"/>
                    </a:lnTo>
                    <a:lnTo>
                      <a:pt x="1273" y="1717"/>
                    </a:lnTo>
                    <a:lnTo>
                      <a:pt x="1231" y="1761"/>
                    </a:lnTo>
                    <a:lnTo>
                      <a:pt x="1187" y="1801"/>
                    </a:lnTo>
                    <a:lnTo>
                      <a:pt x="1141" y="1836"/>
                    </a:lnTo>
                    <a:lnTo>
                      <a:pt x="1092" y="1868"/>
                    </a:lnTo>
                    <a:lnTo>
                      <a:pt x="1042" y="1893"/>
                    </a:lnTo>
                    <a:lnTo>
                      <a:pt x="990" y="1915"/>
                    </a:lnTo>
                    <a:lnTo>
                      <a:pt x="937" y="1930"/>
                    </a:lnTo>
                    <a:lnTo>
                      <a:pt x="882" y="1939"/>
                    </a:lnTo>
                    <a:lnTo>
                      <a:pt x="825" y="1942"/>
                    </a:lnTo>
                    <a:lnTo>
                      <a:pt x="769" y="1939"/>
                    </a:lnTo>
                    <a:lnTo>
                      <a:pt x="714" y="1930"/>
                    </a:lnTo>
                    <a:lnTo>
                      <a:pt x="661" y="1915"/>
                    </a:lnTo>
                    <a:lnTo>
                      <a:pt x="608" y="1893"/>
                    </a:lnTo>
                    <a:lnTo>
                      <a:pt x="558" y="1867"/>
                    </a:lnTo>
                    <a:lnTo>
                      <a:pt x="510" y="1836"/>
                    </a:lnTo>
                    <a:lnTo>
                      <a:pt x="464" y="1800"/>
                    </a:lnTo>
                    <a:lnTo>
                      <a:pt x="419" y="1760"/>
                    </a:lnTo>
                    <a:lnTo>
                      <a:pt x="377" y="1716"/>
                    </a:lnTo>
                    <a:lnTo>
                      <a:pt x="337" y="1669"/>
                    </a:lnTo>
                    <a:lnTo>
                      <a:pt x="300" y="1618"/>
                    </a:lnTo>
                    <a:lnTo>
                      <a:pt x="266" y="1565"/>
                    </a:lnTo>
                    <a:lnTo>
                      <a:pt x="234" y="1510"/>
                    </a:lnTo>
                    <a:lnTo>
                      <a:pt x="205" y="1452"/>
                    </a:lnTo>
                    <a:lnTo>
                      <a:pt x="179" y="1392"/>
                    </a:lnTo>
                    <a:lnTo>
                      <a:pt x="156" y="1386"/>
                    </a:lnTo>
                    <a:lnTo>
                      <a:pt x="133" y="1376"/>
                    </a:lnTo>
                    <a:lnTo>
                      <a:pt x="111" y="1364"/>
                    </a:lnTo>
                    <a:lnTo>
                      <a:pt x="91" y="1349"/>
                    </a:lnTo>
                    <a:lnTo>
                      <a:pt x="72" y="1330"/>
                    </a:lnTo>
                    <a:lnTo>
                      <a:pt x="55" y="1309"/>
                    </a:lnTo>
                    <a:lnTo>
                      <a:pt x="39" y="1284"/>
                    </a:lnTo>
                    <a:lnTo>
                      <a:pt x="26" y="1254"/>
                    </a:lnTo>
                    <a:lnTo>
                      <a:pt x="15" y="1221"/>
                    </a:lnTo>
                    <a:lnTo>
                      <a:pt x="7" y="1184"/>
                    </a:lnTo>
                    <a:lnTo>
                      <a:pt x="2" y="1143"/>
                    </a:lnTo>
                    <a:lnTo>
                      <a:pt x="0" y="1104"/>
                    </a:lnTo>
                    <a:lnTo>
                      <a:pt x="1" y="1068"/>
                    </a:lnTo>
                    <a:lnTo>
                      <a:pt x="4" y="1038"/>
                    </a:lnTo>
                    <a:lnTo>
                      <a:pt x="9" y="1009"/>
                    </a:lnTo>
                    <a:lnTo>
                      <a:pt x="17" y="985"/>
                    </a:lnTo>
                    <a:lnTo>
                      <a:pt x="27" y="964"/>
                    </a:lnTo>
                    <a:lnTo>
                      <a:pt x="38" y="946"/>
                    </a:lnTo>
                    <a:lnTo>
                      <a:pt x="50" y="930"/>
                    </a:lnTo>
                    <a:lnTo>
                      <a:pt x="65" y="916"/>
                    </a:lnTo>
                    <a:lnTo>
                      <a:pt x="80" y="906"/>
                    </a:lnTo>
                    <a:lnTo>
                      <a:pt x="96" y="897"/>
                    </a:lnTo>
                    <a:lnTo>
                      <a:pt x="98" y="851"/>
                    </a:lnTo>
                    <a:lnTo>
                      <a:pt x="89" y="794"/>
                    </a:lnTo>
                    <a:lnTo>
                      <a:pt x="85" y="740"/>
                    </a:lnTo>
                    <a:lnTo>
                      <a:pt x="83" y="690"/>
                    </a:lnTo>
                    <a:lnTo>
                      <a:pt x="85" y="643"/>
                    </a:lnTo>
                    <a:lnTo>
                      <a:pt x="90" y="599"/>
                    </a:lnTo>
                    <a:lnTo>
                      <a:pt x="98" y="559"/>
                    </a:lnTo>
                    <a:lnTo>
                      <a:pt x="108" y="522"/>
                    </a:lnTo>
                    <a:lnTo>
                      <a:pt x="120" y="487"/>
                    </a:lnTo>
                    <a:lnTo>
                      <a:pt x="134" y="455"/>
                    </a:lnTo>
                    <a:lnTo>
                      <a:pt x="149" y="427"/>
                    </a:lnTo>
                    <a:lnTo>
                      <a:pt x="166" y="400"/>
                    </a:lnTo>
                    <a:lnTo>
                      <a:pt x="183" y="377"/>
                    </a:lnTo>
                    <a:lnTo>
                      <a:pt x="202" y="355"/>
                    </a:lnTo>
                    <a:lnTo>
                      <a:pt x="220" y="337"/>
                    </a:lnTo>
                    <a:lnTo>
                      <a:pt x="239" y="320"/>
                    </a:lnTo>
                    <a:lnTo>
                      <a:pt x="257" y="305"/>
                    </a:lnTo>
                    <a:lnTo>
                      <a:pt x="274" y="293"/>
                    </a:lnTo>
                    <a:lnTo>
                      <a:pt x="290" y="282"/>
                    </a:lnTo>
                    <a:lnTo>
                      <a:pt x="305" y="273"/>
                    </a:lnTo>
                    <a:lnTo>
                      <a:pt x="319" y="266"/>
                    </a:lnTo>
                    <a:lnTo>
                      <a:pt x="331" y="260"/>
                    </a:lnTo>
                    <a:lnTo>
                      <a:pt x="341" y="255"/>
                    </a:lnTo>
                    <a:lnTo>
                      <a:pt x="348" y="253"/>
                    </a:lnTo>
                    <a:lnTo>
                      <a:pt x="352" y="246"/>
                    </a:lnTo>
                    <a:lnTo>
                      <a:pt x="359" y="237"/>
                    </a:lnTo>
                    <a:lnTo>
                      <a:pt x="367" y="225"/>
                    </a:lnTo>
                    <a:lnTo>
                      <a:pt x="377" y="212"/>
                    </a:lnTo>
                    <a:lnTo>
                      <a:pt x="390" y="196"/>
                    </a:lnTo>
                    <a:lnTo>
                      <a:pt x="404" y="180"/>
                    </a:lnTo>
                    <a:lnTo>
                      <a:pt x="421" y="163"/>
                    </a:lnTo>
                    <a:lnTo>
                      <a:pt x="439" y="145"/>
                    </a:lnTo>
                    <a:lnTo>
                      <a:pt x="459" y="127"/>
                    </a:lnTo>
                    <a:lnTo>
                      <a:pt x="481" y="108"/>
                    </a:lnTo>
                    <a:lnTo>
                      <a:pt x="505" y="91"/>
                    </a:lnTo>
                    <a:lnTo>
                      <a:pt x="531" y="74"/>
                    </a:lnTo>
                    <a:lnTo>
                      <a:pt x="559" y="57"/>
                    </a:lnTo>
                    <a:lnTo>
                      <a:pt x="589" y="43"/>
                    </a:lnTo>
                    <a:lnTo>
                      <a:pt x="620" y="30"/>
                    </a:lnTo>
                    <a:lnTo>
                      <a:pt x="655" y="19"/>
                    </a:lnTo>
                    <a:lnTo>
                      <a:pt x="690" y="10"/>
                    </a:lnTo>
                    <a:lnTo>
                      <a:pt x="728" y="3"/>
                    </a:lnTo>
                    <a:lnTo>
                      <a:pt x="767" y="0"/>
                    </a:lnTo>
                    <a:lnTo>
                      <a:pt x="80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74" name="Freeform 23">
                <a:extLst>
                  <a:ext uri="{FF2B5EF4-FFF2-40B4-BE49-F238E27FC236}">
                    <a16:creationId xmlns:a16="http://schemas.microsoft.com/office/drawing/2014/main" id="{46BB4D83-FC02-FA4B-A396-4C509E77811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64" y="4250"/>
                <a:ext cx="83" cy="27"/>
              </a:xfrm>
              <a:custGeom>
                <a:avLst/>
                <a:gdLst>
                  <a:gd name="T0" fmla="*/ 613 w 916"/>
                  <a:gd name="T1" fmla="*/ 78 h 300"/>
                  <a:gd name="T2" fmla="*/ 561 w 916"/>
                  <a:gd name="T3" fmla="*/ 109 h 300"/>
                  <a:gd name="T4" fmla="*/ 554 w 916"/>
                  <a:gd name="T5" fmla="*/ 165 h 300"/>
                  <a:gd name="T6" fmla="*/ 579 w 916"/>
                  <a:gd name="T7" fmla="*/ 210 h 300"/>
                  <a:gd name="T8" fmla="*/ 665 w 916"/>
                  <a:gd name="T9" fmla="*/ 229 h 300"/>
                  <a:gd name="T10" fmla="*/ 787 w 916"/>
                  <a:gd name="T11" fmla="*/ 223 h 300"/>
                  <a:gd name="T12" fmla="*/ 839 w 916"/>
                  <a:gd name="T13" fmla="*/ 191 h 300"/>
                  <a:gd name="T14" fmla="*/ 846 w 916"/>
                  <a:gd name="T15" fmla="*/ 135 h 300"/>
                  <a:gd name="T16" fmla="*/ 820 w 916"/>
                  <a:gd name="T17" fmla="*/ 90 h 300"/>
                  <a:gd name="T18" fmla="*/ 734 w 916"/>
                  <a:gd name="T19" fmla="*/ 72 h 300"/>
                  <a:gd name="T20" fmla="*/ 153 w 916"/>
                  <a:gd name="T21" fmla="*/ 74 h 300"/>
                  <a:gd name="T22" fmla="*/ 85 w 916"/>
                  <a:gd name="T23" fmla="*/ 99 h 300"/>
                  <a:gd name="T24" fmla="*/ 70 w 916"/>
                  <a:gd name="T25" fmla="*/ 150 h 300"/>
                  <a:gd name="T26" fmla="*/ 85 w 916"/>
                  <a:gd name="T27" fmla="*/ 201 h 300"/>
                  <a:gd name="T28" fmla="*/ 153 w 916"/>
                  <a:gd name="T29" fmla="*/ 227 h 300"/>
                  <a:gd name="T30" fmla="*/ 280 w 916"/>
                  <a:gd name="T31" fmla="*/ 227 h 300"/>
                  <a:gd name="T32" fmla="*/ 348 w 916"/>
                  <a:gd name="T33" fmla="*/ 201 h 300"/>
                  <a:gd name="T34" fmla="*/ 363 w 916"/>
                  <a:gd name="T35" fmla="*/ 150 h 300"/>
                  <a:gd name="T36" fmla="*/ 348 w 916"/>
                  <a:gd name="T37" fmla="*/ 99 h 300"/>
                  <a:gd name="T38" fmla="*/ 280 w 916"/>
                  <a:gd name="T39" fmla="*/ 74 h 300"/>
                  <a:gd name="T40" fmla="*/ 234 w 916"/>
                  <a:gd name="T41" fmla="*/ 0 h 300"/>
                  <a:gd name="T42" fmla="*/ 321 w 916"/>
                  <a:gd name="T43" fmla="*/ 9 h 300"/>
                  <a:gd name="T44" fmla="*/ 400 w 916"/>
                  <a:gd name="T45" fmla="*/ 53 h 300"/>
                  <a:gd name="T46" fmla="*/ 574 w 916"/>
                  <a:gd name="T47" fmla="*/ 17 h 300"/>
                  <a:gd name="T48" fmla="*/ 662 w 916"/>
                  <a:gd name="T49" fmla="*/ 1 h 300"/>
                  <a:gd name="T50" fmla="*/ 732 w 916"/>
                  <a:gd name="T51" fmla="*/ 0 h 300"/>
                  <a:gd name="T52" fmla="*/ 806 w 916"/>
                  <a:gd name="T53" fmla="*/ 10 h 300"/>
                  <a:gd name="T54" fmla="*/ 875 w 916"/>
                  <a:gd name="T55" fmla="*/ 45 h 300"/>
                  <a:gd name="T56" fmla="*/ 914 w 916"/>
                  <a:gd name="T57" fmla="*/ 123 h 300"/>
                  <a:gd name="T58" fmla="*/ 900 w 916"/>
                  <a:gd name="T59" fmla="*/ 223 h 300"/>
                  <a:gd name="T60" fmla="*/ 843 w 916"/>
                  <a:gd name="T61" fmla="*/ 277 h 300"/>
                  <a:gd name="T62" fmla="*/ 768 w 916"/>
                  <a:gd name="T63" fmla="*/ 297 h 300"/>
                  <a:gd name="T64" fmla="*/ 699 w 916"/>
                  <a:gd name="T65" fmla="*/ 300 h 300"/>
                  <a:gd name="T66" fmla="*/ 632 w 916"/>
                  <a:gd name="T67" fmla="*/ 297 h 300"/>
                  <a:gd name="T68" fmla="*/ 557 w 916"/>
                  <a:gd name="T69" fmla="*/ 277 h 300"/>
                  <a:gd name="T70" fmla="*/ 500 w 916"/>
                  <a:gd name="T71" fmla="*/ 224 h 300"/>
                  <a:gd name="T72" fmla="*/ 485 w 916"/>
                  <a:gd name="T73" fmla="*/ 137 h 300"/>
                  <a:gd name="T74" fmla="*/ 432 w 916"/>
                  <a:gd name="T75" fmla="*/ 150 h 300"/>
                  <a:gd name="T76" fmla="*/ 405 w 916"/>
                  <a:gd name="T77" fmla="*/ 241 h 300"/>
                  <a:gd name="T78" fmla="*/ 342 w 916"/>
                  <a:gd name="T79" fmla="*/ 284 h 300"/>
                  <a:gd name="T80" fmla="*/ 266 w 916"/>
                  <a:gd name="T81" fmla="*/ 298 h 300"/>
                  <a:gd name="T82" fmla="*/ 201 w 916"/>
                  <a:gd name="T83" fmla="*/ 299 h 300"/>
                  <a:gd name="T84" fmla="*/ 129 w 916"/>
                  <a:gd name="T85" fmla="*/ 294 h 300"/>
                  <a:gd name="T86" fmla="*/ 57 w 916"/>
                  <a:gd name="T87" fmla="*/ 267 h 300"/>
                  <a:gd name="T88" fmla="*/ 7 w 916"/>
                  <a:gd name="T89" fmla="*/ 202 h 300"/>
                  <a:gd name="T90" fmla="*/ 7 w 916"/>
                  <a:gd name="T91" fmla="*/ 98 h 300"/>
                  <a:gd name="T92" fmla="*/ 57 w 916"/>
                  <a:gd name="T93" fmla="*/ 33 h 300"/>
                  <a:gd name="T94" fmla="*/ 129 w 916"/>
                  <a:gd name="T95" fmla="*/ 6 h 300"/>
                  <a:gd name="T96" fmla="*/ 201 w 916"/>
                  <a:gd name="T97" fmla="*/ 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16" h="300">
                    <a:moveTo>
                      <a:pt x="699" y="71"/>
                    </a:moveTo>
                    <a:lnTo>
                      <a:pt x="665" y="72"/>
                    </a:lnTo>
                    <a:lnTo>
                      <a:pt x="636" y="74"/>
                    </a:lnTo>
                    <a:lnTo>
                      <a:pt x="613" y="78"/>
                    </a:lnTo>
                    <a:lnTo>
                      <a:pt x="594" y="83"/>
                    </a:lnTo>
                    <a:lnTo>
                      <a:pt x="579" y="90"/>
                    </a:lnTo>
                    <a:lnTo>
                      <a:pt x="569" y="99"/>
                    </a:lnTo>
                    <a:lnTo>
                      <a:pt x="561" y="109"/>
                    </a:lnTo>
                    <a:lnTo>
                      <a:pt x="556" y="122"/>
                    </a:lnTo>
                    <a:lnTo>
                      <a:pt x="554" y="135"/>
                    </a:lnTo>
                    <a:lnTo>
                      <a:pt x="553" y="150"/>
                    </a:lnTo>
                    <a:lnTo>
                      <a:pt x="554" y="165"/>
                    </a:lnTo>
                    <a:lnTo>
                      <a:pt x="556" y="179"/>
                    </a:lnTo>
                    <a:lnTo>
                      <a:pt x="561" y="191"/>
                    </a:lnTo>
                    <a:lnTo>
                      <a:pt x="569" y="201"/>
                    </a:lnTo>
                    <a:lnTo>
                      <a:pt x="579" y="210"/>
                    </a:lnTo>
                    <a:lnTo>
                      <a:pt x="594" y="216"/>
                    </a:lnTo>
                    <a:lnTo>
                      <a:pt x="613" y="223"/>
                    </a:lnTo>
                    <a:lnTo>
                      <a:pt x="636" y="227"/>
                    </a:lnTo>
                    <a:lnTo>
                      <a:pt x="665" y="229"/>
                    </a:lnTo>
                    <a:lnTo>
                      <a:pt x="699" y="230"/>
                    </a:lnTo>
                    <a:lnTo>
                      <a:pt x="734" y="229"/>
                    </a:lnTo>
                    <a:lnTo>
                      <a:pt x="763" y="227"/>
                    </a:lnTo>
                    <a:lnTo>
                      <a:pt x="787" y="223"/>
                    </a:lnTo>
                    <a:lnTo>
                      <a:pt x="805" y="216"/>
                    </a:lnTo>
                    <a:lnTo>
                      <a:pt x="820" y="210"/>
                    </a:lnTo>
                    <a:lnTo>
                      <a:pt x="831" y="201"/>
                    </a:lnTo>
                    <a:lnTo>
                      <a:pt x="839" y="191"/>
                    </a:lnTo>
                    <a:lnTo>
                      <a:pt x="843" y="179"/>
                    </a:lnTo>
                    <a:lnTo>
                      <a:pt x="846" y="165"/>
                    </a:lnTo>
                    <a:lnTo>
                      <a:pt x="847" y="150"/>
                    </a:lnTo>
                    <a:lnTo>
                      <a:pt x="846" y="135"/>
                    </a:lnTo>
                    <a:lnTo>
                      <a:pt x="843" y="122"/>
                    </a:lnTo>
                    <a:lnTo>
                      <a:pt x="839" y="109"/>
                    </a:lnTo>
                    <a:lnTo>
                      <a:pt x="831" y="99"/>
                    </a:lnTo>
                    <a:lnTo>
                      <a:pt x="820" y="90"/>
                    </a:lnTo>
                    <a:lnTo>
                      <a:pt x="805" y="83"/>
                    </a:lnTo>
                    <a:lnTo>
                      <a:pt x="787" y="78"/>
                    </a:lnTo>
                    <a:lnTo>
                      <a:pt x="763" y="74"/>
                    </a:lnTo>
                    <a:lnTo>
                      <a:pt x="734" y="72"/>
                    </a:lnTo>
                    <a:lnTo>
                      <a:pt x="699" y="71"/>
                    </a:lnTo>
                    <a:close/>
                    <a:moveTo>
                      <a:pt x="216" y="71"/>
                    </a:moveTo>
                    <a:lnTo>
                      <a:pt x="182" y="72"/>
                    </a:lnTo>
                    <a:lnTo>
                      <a:pt x="153" y="74"/>
                    </a:lnTo>
                    <a:lnTo>
                      <a:pt x="130" y="78"/>
                    </a:lnTo>
                    <a:lnTo>
                      <a:pt x="111" y="83"/>
                    </a:lnTo>
                    <a:lnTo>
                      <a:pt x="96" y="90"/>
                    </a:lnTo>
                    <a:lnTo>
                      <a:pt x="85" y="99"/>
                    </a:lnTo>
                    <a:lnTo>
                      <a:pt x="78" y="109"/>
                    </a:lnTo>
                    <a:lnTo>
                      <a:pt x="73" y="122"/>
                    </a:lnTo>
                    <a:lnTo>
                      <a:pt x="70" y="135"/>
                    </a:lnTo>
                    <a:lnTo>
                      <a:pt x="70" y="150"/>
                    </a:lnTo>
                    <a:lnTo>
                      <a:pt x="70" y="165"/>
                    </a:lnTo>
                    <a:lnTo>
                      <a:pt x="73" y="179"/>
                    </a:lnTo>
                    <a:lnTo>
                      <a:pt x="78" y="191"/>
                    </a:lnTo>
                    <a:lnTo>
                      <a:pt x="85" y="201"/>
                    </a:lnTo>
                    <a:lnTo>
                      <a:pt x="96" y="210"/>
                    </a:lnTo>
                    <a:lnTo>
                      <a:pt x="111" y="216"/>
                    </a:lnTo>
                    <a:lnTo>
                      <a:pt x="130" y="223"/>
                    </a:lnTo>
                    <a:lnTo>
                      <a:pt x="153" y="227"/>
                    </a:lnTo>
                    <a:lnTo>
                      <a:pt x="182" y="229"/>
                    </a:lnTo>
                    <a:lnTo>
                      <a:pt x="216" y="230"/>
                    </a:lnTo>
                    <a:lnTo>
                      <a:pt x="250" y="229"/>
                    </a:lnTo>
                    <a:lnTo>
                      <a:pt x="280" y="227"/>
                    </a:lnTo>
                    <a:lnTo>
                      <a:pt x="304" y="223"/>
                    </a:lnTo>
                    <a:lnTo>
                      <a:pt x="322" y="216"/>
                    </a:lnTo>
                    <a:lnTo>
                      <a:pt x="337" y="210"/>
                    </a:lnTo>
                    <a:lnTo>
                      <a:pt x="348" y="201"/>
                    </a:lnTo>
                    <a:lnTo>
                      <a:pt x="355" y="191"/>
                    </a:lnTo>
                    <a:lnTo>
                      <a:pt x="360" y="179"/>
                    </a:lnTo>
                    <a:lnTo>
                      <a:pt x="363" y="165"/>
                    </a:lnTo>
                    <a:lnTo>
                      <a:pt x="363" y="150"/>
                    </a:lnTo>
                    <a:lnTo>
                      <a:pt x="363" y="135"/>
                    </a:lnTo>
                    <a:lnTo>
                      <a:pt x="360" y="122"/>
                    </a:lnTo>
                    <a:lnTo>
                      <a:pt x="355" y="109"/>
                    </a:lnTo>
                    <a:lnTo>
                      <a:pt x="348" y="99"/>
                    </a:lnTo>
                    <a:lnTo>
                      <a:pt x="337" y="90"/>
                    </a:lnTo>
                    <a:lnTo>
                      <a:pt x="322" y="83"/>
                    </a:lnTo>
                    <a:lnTo>
                      <a:pt x="304" y="78"/>
                    </a:lnTo>
                    <a:lnTo>
                      <a:pt x="280" y="74"/>
                    </a:lnTo>
                    <a:lnTo>
                      <a:pt x="250" y="72"/>
                    </a:lnTo>
                    <a:lnTo>
                      <a:pt x="216" y="71"/>
                    </a:lnTo>
                    <a:close/>
                    <a:moveTo>
                      <a:pt x="216" y="0"/>
                    </a:moveTo>
                    <a:lnTo>
                      <a:pt x="234" y="0"/>
                    </a:lnTo>
                    <a:lnTo>
                      <a:pt x="254" y="1"/>
                    </a:lnTo>
                    <a:lnTo>
                      <a:pt x="276" y="2"/>
                    </a:lnTo>
                    <a:lnTo>
                      <a:pt x="298" y="5"/>
                    </a:lnTo>
                    <a:lnTo>
                      <a:pt x="321" y="9"/>
                    </a:lnTo>
                    <a:lnTo>
                      <a:pt x="343" y="17"/>
                    </a:lnTo>
                    <a:lnTo>
                      <a:pt x="364" y="26"/>
                    </a:lnTo>
                    <a:lnTo>
                      <a:pt x="383" y="37"/>
                    </a:lnTo>
                    <a:lnTo>
                      <a:pt x="400" y="53"/>
                    </a:lnTo>
                    <a:lnTo>
                      <a:pt x="516" y="53"/>
                    </a:lnTo>
                    <a:lnTo>
                      <a:pt x="533" y="37"/>
                    </a:lnTo>
                    <a:lnTo>
                      <a:pt x="553" y="26"/>
                    </a:lnTo>
                    <a:lnTo>
                      <a:pt x="574" y="17"/>
                    </a:lnTo>
                    <a:lnTo>
                      <a:pt x="596" y="9"/>
                    </a:lnTo>
                    <a:lnTo>
                      <a:pt x="618" y="5"/>
                    </a:lnTo>
                    <a:lnTo>
                      <a:pt x="640" y="2"/>
                    </a:lnTo>
                    <a:lnTo>
                      <a:pt x="662" y="1"/>
                    </a:lnTo>
                    <a:lnTo>
                      <a:pt x="682" y="0"/>
                    </a:lnTo>
                    <a:lnTo>
                      <a:pt x="699" y="0"/>
                    </a:lnTo>
                    <a:lnTo>
                      <a:pt x="715" y="0"/>
                    </a:lnTo>
                    <a:lnTo>
                      <a:pt x="732" y="0"/>
                    </a:lnTo>
                    <a:lnTo>
                      <a:pt x="749" y="1"/>
                    </a:lnTo>
                    <a:lnTo>
                      <a:pt x="768" y="3"/>
                    </a:lnTo>
                    <a:lnTo>
                      <a:pt x="787" y="6"/>
                    </a:lnTo>
                    <a:lnTo>
                      <a:pt x="806" y="10"/>
                    </a:lnTo>
                    <a:lnTo>
                      <a:pt x="825" y="16"/>
                    </a:lnTo>
                    <a:lnTo>
                      <a:pt x="843" y="24"/>
                    </a:lnTo>
                    <a:lnTo>
                      <a:pt x="860" y="33"/>
                    </a:lnTo>
                    <a:lnTo>
                      <a:pt x="875" y="45"/>
                    </a:lnTo>
                    <a:lnTo>
                      <a:pt x="889" y="59"/>
                    </a:lnTo>
                    <a:lnTo>
                      <a:pt x="900" y="77"/>
                    </a:lnTo>
                    <a:lnTo>
                      <a:pt x="908" y="98"/>
                    </a:lnTo>
                    <a:lnTo>
                      <a:pt x="914" y="123"/>
                    </a:lnTo>
                    <a:lnTo>
                      <a:pt x="916" y="150"/>
                    </a:lnTo>
                    <a:lnTo>
                      <a:pt x="914" y="178"/>
                    </a:lnTo>
                    <a:lnTo>
                      <a:pt x="908" y="202"/>
                    </a:lnTo>
                    <a:lnTo>
                      <a:pt x="900" y="223"/>
                    </a:lnTo>
                    <a:lnTo>
                      <a:pt x="889" y="241"/>
                    </a:lnTo>
                    <a:lnTo>
                      <a:pt x="875" y="255"/>
                    </a:lnTo>
                    <a:lnTo>
                      <a:pt x="860" y="267"/>
                    </a:lnTo>
                    <a:lnTo>
                      <a:pt x="843" y="277"/>
                    </a:lnTo>
                    <a:lnTo>
                      <a:pt x="825" y="285"/>
                    </a:lnTo>
                    <a:lnTo>
                      <a:pt x="806" y="290"/>
                    </a:lnTo>
                    <a:lnTo>
                      <a:pt x="787" y="294"/>
                    </a:lnTo>
                    <a:lnTo>
                      <a:pt x="768" y="297"/>
                    </a:lnTo>
                    <a:lnTo>
                      <a:pt x="749" y="298"/>
                    </a:lnTo>
                    <a:lnTo>
                      <a:pt x="732" y="299"/>
                    </a:lnTo>
                    <a:lnTo>
                      <a:pt x="715" y="299"/>
                    </a:lnTo>
                    <a:lnTo>
                      <a:pt x="699" y="300"/>
                    </a:lnTo>
                    <a:lnTo>
                      <a:pt x="685" y="299"/>
                    </a:lnTo>
                    <a:lnTo>
                      <a:pt x="668" y="299"/>
                    </a:lnTo>
                    <a:lnTo>
                      <a:pt x="650" y="298"/>
                    </a:lnTo>
                    <a:lnTo>
                      <a:pt x="632" y="297"/>
                    </a:lnTo>
                    <a:lnTo>
                      <a:pt x="613" y="294"/>
                    </a:lnTo>
                    <a:lnTo>
                      <a:pt x="593" y="290"/>
                    </a:lnTo>
                    <a:lnTo>
                      <a:pt x="575" y="285"/>
                    </a:lnTo>
                    <a:lnTo>
                      <a:pt x="557" y="277"/>
                    </a:lnTo>
                    <a:lnTo>
                      <a:pt x="540" y="267"/>
                    </a:lnTo>
                    <a:lnTo>
                      <a:pt x="524" y="255"/>
                    </a:lnTo>
                    <a:lnTo>
                      <a:pt x="511" y="241"/>
                    </a:lnTo>
                    <a:lnTo>
                      <a:pt x="500" y="224"/>
                    </a:lnTo>
                    <a:lnTo>
                      <a:pt x="491" y="202"/>
                    </a:lnTo>
                    <a:lnTo>
                      <a:pt x="486" y="179"/>
                    </a:lnTo>
                    <a:lnTo>
                      <a:pt x="484" y="150"/>
                    </a:lnTo>
                    <a:lnTo>
                      <a:pt x="485" y="137"/>
                    </a:lnTo>
                    <a:lnTo>
                      <a:pt x="486" y="125"/>
                    </a:lnTo>
                    <a:lnTo>
                      <a:pt x="430" y="125"/>
                    </a:lnTo>
                    <a:lnTo>
                      <a:pt x="432" y="137"/>
                    </a:lnTo>
                    <a:lnTo>
                      <a:pt x="432" y="150"/>
                    </a:lnTo>
                    <a:lnTo>
                      <a:pt x="430" y="179"/>
                    </a:lnTo>
                    <a:lnTo>
                      <a:pt x="425" y="202"/>
                    </a:lnTo>
                    <a:lnTo>
                      <a:pt x="416" y="224"/>
                    </a:lnTo>
                    <a:lnTo>
                      <a:pt x="405" y="241"/>
                    </a:lnTo>
                    <a:lnTo>
                      <a:pt x="392" y="255"/>
                    </a:lnTo>
                    <a:lnTo>
                      <a:pt x="377" y="267"/>
                    </a:lnTo>
                    <a:lnTo>
                      <a:pt x="360" y="277"/>
                    </a:lnTo>
                    <a:lnTo>
                      <a:pt x="342" y="284"/>
                    </a:lnTo>
                    <a:lnTo>
                      <a:pt x="323" y="290"/>
                    </a:lnTo>
                    <a:lnTo>
                      <a:pt x="304" y="294"/>
                    </a:lnTo>
                    <a:lnTo>
                      <a:pt x="285" y="296"/>
                    </a:lnTo>
                    <a:lnTo>
                      <a:pt x="266" y="298"/>
                    </a:lnTo>
                    <a:lnTo>
                      <a:pt x="248" y="299"/>
                    </a:lnTo>
                    <a:lnTo>
                      <a:pt x="231" y="299"/>
                    </a:lnTo>
                    <a:lnTo>
                      <a:pt x="216" y="299"/>
                    </a:lnTo>
                    <a:lnTo>
                      <a:pt x="201" y="299"/>
                    </a:lnTo>
                    <a:lnTo>
                      <a:pt x="185" y="299"/>
                    </a:lnTo>
                    <a:lnTo>
                      <a:pt x="167" y="298"/>
                    </a:lnTo>
                    <a:lnTo>
                      <a:pt x="148" y="296"/>
                    </a:lnTo>
                    <a:lnTo>
                      <a:pt x="129" y="294"/>
                    </a:lnTo>
                    <a:lnTo>
                      <a:pt x="110" y="290"/>
                    </a:lnTo>
                    <a:lnTo>
                      <a:pt x="91" y="284"/>
                    </a:lnTo>
                    <a:lnTo>
                      <a:pt x="73" y="277"/>
                    </a:lnTo>
                    <a:lnTo>
                      <a:pt x="57" y="267"/>
                    </a:lnTo>
                    <a:lnTo>
                      <a:pt x="41" y="255"/>
                    </a:lnTo>
                    <a:lnTo>
                      <a:pt x="27" y="240"/>
                    </a:lnTo>
                    <a:lnTo>
                      <a:pt x="16" y="223"/>
                    </a:lnTo>
                    <a:lnTo>
                      <a:pt x="7" y="202"/>
                    </a:lnTo>
                    <a:lnTo>
                      <a:pt x="2" y="178"/>
                    </a:lnTo>
                    <a:lnTo>
                      <a:pt x="0" y="150"/>
                    </a:lnTo>
                    <a:lnTo>
                      <a:pt x="2" y="122"/>
                    </a:lnTo>
                    <a:lnTo>
                      <a:pt x="7" y="98"/>
                    </a:lnTo>
                    <a:lnTo>
                      <a:pt x="16" y="77"/>
                    </a:lnTo>
                    <a:lnTo>
                      <a:pt x="27" y="59"/>
                    </a:lnTo>
                    <a:lnTo>
                      <a:pt x="41" y="45"/>
                    </a:lnTo>
                    <a:lnTo>
                      <a:pt x="57" y="33"/>
                    </a:lnTo>
                    <a:lnTo>
                      <a:pt x="73" y="23"/>
                    </a:lnTo>
                    <a:lnTo>
                      <a:pt x="91" y="16"/>
                    </a:lnTo>
                    <a:lnTo>
                      <a:pt x="110" y="10"/>
                    </a:lnTo>
                    <a:lnTo>
                      <a:pt x="129" y="6"/>
                    </a:lnTo>
                    <a:lnTo>
                      <a:pt x="148" y="3"/>
                    </a:lnTo>
                    <a:lnTo>
                      <a:pt x="167" y="1"/>
                    </a:lnTo>
                    <a:lnTo>
                      <a:pt x="185" y="0"/>
                    </a:lnTo>
                    <a:lnTo>
                      <a:pt x="201" y="0"/>
                    </a:lnTo>
                    <a:lnTo>
                      <a:pt x="2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75" name="Freeform 24">
                <a:extLst>
                  <a:ext uri="{FF2B5EF4-FFF2-40B4-BE49-F238E27FC236}">
                    <a16:creationId xmlns:a16="http://schemas.microsoft.com/office/drawing/2014/main" id="{9D3F9A29-D560-5742-9F82-8F7F0DAD5AB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97" y="4335"/>
                <a:ext cx="217" cy="124"/>
              </a:xfrm>
              <a:custGeom>
                <a:avLst/>
                <a:gdLst>
                  <a:gd name="T0" fmla="*/ 1796 w 2393"/>
                  <a:gd name="T1" fmla="*/ 704 h 1360"/>
                  <a:gd name="T2" fmla="*/ 1761 w 2393"/>
                  <a:gd name="T3" fmla="*/ 720 h 1360"/>
                  <a:gd name="T4" fmla="*/ 1590 w 2393"/>
                  <a:gd name="T5" fmla="*/ 904 h 1360"/>
                  <a:gd name="T6" fmla="*/ 1882 w 2393"/>
                  <a:gd name="T7" fmla="*/ 733 h 1360"/>
                  <a:gd name="T8" fmla="*/ 1851 w 2393"/>
                  <a:gd name="T9" fmla="*/ 709 h 1360"/>
                  <a:gd name="T10" fmla="*/ 1814 w 2393"/>
                  <a:gd name="T11" fmla="*/ 702 h 1360"/>
                  <a:gd name="T12" fmla="*/ 1831 w 2393"/>
                  <a:gd name="T13" fmla="*/ 20 h 1360"/>
                  <a:gd name="T14" fmla="*/ 1950 w 2393"/>
                  <a:gd name="T15" fmla="*/ 61 h 1360"/>
                  <a:gd name="T16" fmla="*/ 2057 w 2393"/>
                  <a:gd name="T17" fmla="*/ 121 h 1360"/>
                  <a:gd name="T18" fmla="*/ 2154 w 2393"/>
                  <a:gd name="T19" fmla="*/ 196 h 1360"/>
                  <a:gd name="T20" fmla="*/ 2235 w 2393"/>
                  <a:gd name="T21" fmla="*/ 286 h 1360"/>
                  <a:gd name="T22" fmla="*/ 2301 w 2393"/>
                  <a:gd name="T23" fmla="*/ 388 h 1360"/>
                  <a:gd name="T24" fmla="*/ 2352 w 2393"/>
                  <a:gd name="T25" fmla="*/ 501 h 1360"/>
                  <a:gd name="T26" fmla="*/ 2382 w 2393"/>
                  <a:gd name="T27" fmla="*/ 622 h 1360"/>
                  <a:gd name="T28" fmla="*/ 2393 w 2393"/>
                  <a:gd name="T29" fmla="*/ 748 h 1360"/>
                  <a:gd name="T30" fmla="*/ 2390 w 2393"/>
                  <a:gd name="T31" fmla="*/ 1230 h 1360"/>
                  <a:gd name="T32" fmla="*/ 2370 w 2393"/>
                  <a:gd name="T33" fmla="*/ 1282 h 1360"/>
                  <a:gd name="T34" fmla="*/ 2335 w 2393"/>
                  <a:gd name="T35" fmla="*/ 1324 h 1360"/>
                  <a:gd name="T36" fmla="*/ 2286 w 2393"/>
                  <a:gd name="T37" fmla="*/ 1351 h 1360"/>
                  <a:gd name="T38" fmla="*/ 2230 w 2393"/>
                  <a:gd name="T39" fmla="*/ 1360 h 1360"/>
                  <a:gd name="T40" fmla="*/ 129 w 2393"/>
                  <a:gd name="T41" fmla="*/ 1358 h 1360"/>
                  <a:gd name="T42" fmla="*/ 77 w 2393"/>
                  <a:gd name="T43" fmla="*/ 1339 h 1360"/>
                  <a:gd name="T44" fmla="*/ 36 w 2393"/>
                  <a:gd name="T45" fmla="*/ 1304 h 1360"/>
                  <a:gd name="T46" fmla="*/ 10 w 2393"/>
                  <a:gd name="T47" fmla="*/ 1256 h 1360"/>
                  <a:gd name="T48" fmla="*/ 0 w 2393"/>
                  <a:gd name="T49" fmla="*/ 1200 h 1360"/>
                  <a:gd name="T50" fmla="*/ 3 w 2393"/>
                  <a:gd name="T51" fmla="*/ 684 h 1360"/>
                  <a:gd name="T52" fmla="*/ 23 w 2393"/>
                  <a:gd name="T53" fmla="*/ 561 h 1360"/>
                  <a:gd name="T54" fmla="*/ 63 w 2393"/>
                  <a:gd name="T55" fmla="*/ 443 h 1360"/>
                  <a:gd name="T56" fmla="*/ 122 w 2393"/>
                  <a:gd name="T57" fmla="*/ 336 h 1360"/>
                  <a:gd name="T58" fmla="*/ 195 w 2393"/>
                  <a:gd name="T59" fmla="*/ 240 h 1360"/>
                  <a:gd name="T60" fmla="*/ 283 w 2393"/>
                  <a:gd name="T61" fmla="*/ 157 h 1360"/>
                  <a:gd name="T62" fmla="*/ 385 w 2393"/>
                  <a:gd name="T63" fmla="*/ 89 h 1360"/>
                  <a:gd name="T64" fmla="*/ 498 w 2393"/>
                  <a:gd name="T65" fmla="*/ 38 h 1360"/>
                  <a:gd name="T66" fmla="*/ 640 w 2393"/>
                  <a:gd name="T67" fmla="*/ 0 h 1360"/>
                  <a:gd name="T68" fmla="*/ 1748 w 2393"/>
                  <a:gd name="T69" fmla="*/ 0 h 1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393" h="1360">
                    <a:moveTo>
                      <a:pt x="1814" y="702"/>
                    </a:moveTo>
                    <a:lnTo>
                      <a:pt x="1796" y="704"/>
                    </a:lnTo>
                    <a:lnTo>
                      <a:pt x="1778" y="709"/>
                    </a:lnTo>
                    <a:lnTo>
                      <a:pt x="1761" y="720"/>
                    </a:lnTo>
                    <a:lnTo>
                      <a:pt x="1746" y="733"/>
                    </a:lnTo>
                    <a:lnTo>
                      <a:pt x="1590" y="904"/>
                    </a:lnTo>
                    <a:lnTo>
                      <a:pt x="2038" y="904"/>
                    </a:lnTo>
                    <a:lnTo>
                      <a:pt x="1882" y="733"/>
                    </a:lnTo>
                    <a:lnTo>
                      <a:pt x="1867" y="719"/>
                    </a:lnTo>
                    <a:lnTo>
                      <a:pt x="1851" y="709"/>
                    </a:lnTo>
                    <a:lnTo>
                      <a:pt x="1833" y="703"/>
                    </a:lnTo>
                    <a:lnTo>
                      <a:pt x="1814" y="702"/>
                    </a:lnTo>
                    <a:close/>
                    <a:moveTo>
                      <a:pt x="1748" y="0"/>
                    </a:moveTo>
                    <a:lnTo>
                      <a:pt x="1831" y="20"/>
                    </a:lnTo>
                    <a:lnTo>
                      <a:pt x="1892" y="38"/>
                    </a:lnTo>
                    <a:lnTo>
                      <a:pt x="1950" y="61"/>
                    </a:lnTo>
                    <a:lnTo>
                      <a:pt x="2005" y="88"/>
                    </a:lnTo>
                    <a:lnTo>
                      <a:pt x="2057" y="121"/>
                    </a:lnTo>
                    <a:lnTo>
                      <a:pt x="2107" y="157"/>
                    </a:lnTo>
                    <a:lnTo>
                      <a:pt x="2154" y="196"/>
                    </a:lnTo>
                    <a:lnTo>
                      <a:pt x="2196" y="239"/>
                    </a:lnTo>
                    <a:lnTo>
                      <a:pt x="2235" y="286"/>
                    </a:lnTo>
                    <a:lnTo>
                      <a:pt x="2270" y="336"/>
                    </a:lnTo>
                    <a:lnTo>
                      <a:pt x="2301" y="388"/>
                    </a:lnTo>
                    <a:lnTo>
                      <a:pt x="2328" y="443"/>
                    </a:lnTo>
                    <a:lnTo>
                      <a:pt x="2352" y="501"/>
                    </a:lnTo>
                    <a:lnTo>
                      <a:pt x="2369" y="561"/>
                    </a:lnTo>
                    <a:lnTo>
                      <a:pt x="2382" y="622"/>
                    </a:lnTo>
                    <a:lnTo>
                      <a:pt x="2390" y="684"/>
                    </a:lnTo>
                    <a:lnTo>
                      <a:pt x="2393" y="748"/>
                    </a:lnTo>
                    <a:lnTo>
                      <a:pt x="2393" y="1200"/>
                    </a:lnTo>
                    <a:lnTo>
                      <a:pt x="2390" y="1230"/>
                    </a:lnTo>
                    <a:lnTo>
                      <a:pt x="2383" y="1256"/>
                    </a:lnTo>
                    <a:lnTo>
                      <a:pt x="2370" y="1282"/>
                    </a:lnTo>
                    <a:lnTo>
                      <a:pt x="2354" y="1304"/>
                    </a:lnTo>
                    <a:lnTo>
                      <a:pt x="2335" y="1324"/>
                    </a:lnTo>
                    <a:lnTo>
                      <a:pt x="2311" y="1339"/>
                    </a:lnTo>
                    <a:lnTo>
                      <a:pt x="2286" y="1351"/>
                    </a:lnTo>
                    <a:lnTo>
                      <a:pt x="2259" y="1358"/>
                    </a:lnTo>
                    <a:lnTo>
                      <a:pt x="2230" y="1360"/>
                    </a:lnTo>
                    <a:lnTo>
                      <a:pt x="157" y="1360"/>
                    </a:lnTo>
                    <a:lnTo>
                      <a:pt x="129" y="1358"/>
                    </a:lnTo>
                    <a:lnTo>
                      <a:pt x="101" y="1351"/>
                    </a:lnTo>
                    <a:lnTo>
                      <a:pt x="77" y="1339"/>
                    </a:lnTo>
                    <a:lnTo>
                      <a:pt x="55" y="1324"/>
                    </a:lnTo>
                    <a:lnTo>
                      <a:pt x="36" y="1304"/>
                    </a:lnTo>
                    <a:lnTo>
                      <a:pt x="21" y="1282"/>
                    </a:lnTo>
                    <a:lnTo>
                      <a:pt x="10" y="1256"/>
                    </a:lnTo>
                    <a:lnTo>
                      <a:pt x="3" y="1230"/>
                    </a:lnTo>
                    <a:lnTo>
                      <a:pt x="0" y="1200"/>
                    </a:lnTo>
                    <a:lnTo>
                      <a:pt x="0" y="748"/>
                    </a:lnTo>
                    <a:lnTo>
                      <a:pt x="3" y="684"/>
                    </a:lnTo>
                    <a:lnTo>
                      <a:pt x="11" y="622"/>
                    </a:lnTo>
                    <a:lnTo>
                      <a:pt x="23" y="561"/>
                    </a:lnTo>
                    <a:lnTo>
                      <a:pt x="41" y="501"/>
                    </a:lnTo>
                    <a:lnTo>
                      <a:pt x="63" y="443"/>
                    </a:lnTo>
                    <a:lnTo>
                      <a:pt x="90" y="389"/>
                    </a:lnTo>
                    <a:lnTo>
                      <a:pt x="122" y="336"/>
                    </a:lnTo>
                    <a:lnTo>
                      <a:pt x="156" y="286"/>
                    </a:lnTo>
                    <a:lnTo>
                      <a:pt x="195" y="240"/>
                    </a:lnTo>
                    <a:lnTo>
                      <a:pt x="237" y="196"/>
                    </a:lnTo>
                    <a:lnTo>
                      <a:pt x="283" y="157"/>
                    </a:lnTo>
                    <a:lnTo>
                      <a:pt x="332" y="121"/>
                    </a:lnTo>
                    <a:lnTo>
                      <a:pt x="385" y="89"/>
                    </a:lnTo>
                    <a:lnTo>
                      <a:pt x="440" y="62"/>
                    </a:lnTo>
                    <a:lnTo>
                      <a:pt x="498" y="38"/>
                    </a:lnTo>
                    <a:lnTo>
                      <a:pt x="559" y="20"/>
                    </a:lnTo>
                    <a:lnTo>
                      <a:pt x="640" y="0"/>
                    </a:lnTo>
                    <a:lnTo>
                      <a:pt x="1193" y="1280"/>
                    </a:lnTo>
                    <a:lnTo>
                      <a:pt x="174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76" name="Freeform 25">
                <a:extLst>
                  <a:ext uri="{FF2B5EF4-FFF2-40B4-BE49-F238E27FC236}">
                    <a16:creationId xmlns:a16="http://schemas.microsoft.com/office/drawing/2014/main" id="{C44617BC-841C-2E4E-8F4B-0AC1C0637B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89" y="4347"/>
                <a:ext cx="34" cy="83"/>
              </a:xfrm>
              <a:custGeom>
                <a:avLst/>
                <a:gdLst>
                  <a:gd name="T0" fmla="*/ 135 w 373"/>
                  <a:gd name="T1" fmla="*/ 0 h 915"/>
                  <a:gd name="T2" fmla="*/ 237 w 373"/>
                  <a:gd name="T3" fmla="*/ 0 h 915"/>
                  <a:gd name="T4" fmla="*/ 258 w 373"/>
                  <a:gd name="T5" fmla="*/ 2 h 915"/>
                  <a:gd name="T6" fmla="*/ 278 w 373"/>
                  <a:gd name="T7" fmla="*/ 9 h 915"/>
                  <a:gd name="T8" fmla="*/ 295 w 373"/>
                  <a:gd name="T9" fmla="*/ 21 h 915"/>
                  <a:gd name="T10" fmla="*/ 310 w 373"/>
                  <a:gd name="T11" fmla="*/ 36 h 915"/>
                  <a:gd name="T12" fmla="*/ 321 w 373"/>
                  <a:gd name="T13" fmla="*/ 53 h 915"/>
                  <a:gd name="T14" fmla="*/ 328 w 373"/>
                  <a:gd name="T15" fmla="*/ 74 h 915"/>
                  <a:gd name="T16" fmla="*/ 366 w 373"/>
                  <a:gd name="T17" fmla="*/ 234 h 915"/>
                  <a:gd name="T18" fmla="*/ 368 w 373"/>
                  <a:gd name="T19" fmla="*/ 257 h 915"/>
                  <a:gd name="T20" fmla="*/ 365 w 373"/>
                  <a:gd name="T21" fmla="*/ 281 h 915"/>
                  <a:gd name="T22" fmla="*/ 357 w 373"/>
                  <a:gd name="T23" fmla="*/ 301 h 915"/>
                  <a:gd name="T24" fmla="*/ 345 w 373"/>
                  <a:gd name="T25" fmla="*/ 319 h 915"/>
                  <a:gd name="T26" fmla="*/ 329 w 373"/>
                  <a:gd name="T27" fmla="*/ 334 h 915"/>
                  <a:gd name="T28" fmla="*/ 309 w 373"/>
                  <a:gd name="T29" fmla="*/ 345 h 915"/>
                  <a:gd name="T30" fmla="*/ 287 w 373"/>
                  <a:gd name="T31" fmla="*/ 351 h 915"/>
                  <a:gd name="T32" fmla="*/ 373 w 373"/>
                  <a:gd name="T33" fmla="*/ 438 h 915"/>
                  <a:gd name="T34" fmla="*/ 187 w 373"/>
                  <a:gd name="T35" fmla="*/ 915 h 915"/>
                  <a:gd name="T36" fmla="*/ 0 w 373"/>
                  <a:gd name="T37" fmla="*/ 438 h 915"/>
                  <a:gd name="T38" fmla="*/ 85 w 373"/>
                  <a:gd name="T39" fmla="*/ 351 h 915"/>
                  <a:gd name="T40" fmla="*/ 63 w 373"/>
                  <a:gd name="T41" fmla="*/ 345 h 915"/>
                  <a:gd name="T42" fmla="*/ 44 w 373"/>
                  <a:gd name="T43" fmla="*/ 334 h 915"/>
                  <a:gd name="T44" fmla="*/ 27 w 373"/>
                  <a:gd name="T45" fmla="*/ 319 h 915"/>
                  <a:gd name="T46" fmla="*/ 15 w 373"/>
                  <a:gd name="T47" fmla="*/ 301 h 915"/>
                  <a:gd name="T48" fmla="*/ 7 w 373"/>
                  <a:gd name="T49" fmla="*/ 281 h 915"/>
                  <a:gd name="T50" fmla="*/ 4 w 373"/>
                  <a:gd name="T51" fmla="*/ 257 h 915"/>
                  <a:gd name="T52" fmla="*/ 6 w 373"/>
                  <a:gd name="T53" fmla="*/ 234 h 915"/>
                  <a:gd name="T54" fmla="*/ 44 w 373"/>
                  <a:gd name="T55" fmla="*/ 74 h 915"/>
                  <a:gd name="T56" fmla="*/ 52 w 373"/>
                  <a:gd name="T57" fmla="*/ 53 h 915"/>
                  <a:gd name="T58" fmla="*/ 63 w 373"/>
                  <a:gd name="T59" fmla="*/ 36 h 915"/>
                  <a:gd name="T60" fmla="*/ 77 w 373"/>
                  <a:gd name="T61" fmla="*/ 21 h 915"/>
                  <a:gd name="T62" fmla="*/ 95 w 373"/>
                  <a:gd name="T63" fmla="*/ 9 h 915"/>
                  <a:gd name="T64" fmla="*/ 114 w 373"/>
                  <a:gd name="T65" fmla="*/ 2 h 915"/>
                  <a:gd name="T66" fmla="*/ 135 w 373"/>
                  <a:gd name="T67" fmla="*/ 0 h 9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73" h="915">
                    <a:moveTo>
                      <a:pt x="135" y="0"/>
                    </a:moveTo>
                    <a:lnTo>
                      <a:pt x="237" y="0"/>
                    </a:lnTo>
                    <a:lnTo>
                      <a:pt x="258" y="2"/>
                    </a:lnTo>
                    <a:lnTo>
                      <a:pt x="278" y="9"/>
                    </a:lnTo>
                    <a:lnTo>
                      <a:pt x="295" y="21"/>
                    </a:lnTo>
                    <a:lnTo>
                      <a:pt x="310" y="36"/>
                    </a:lnTo>
                    <a:lnTo>
                      <a:pt x="321" y="53"/>
                    </a:lnTo>
                    <a:lnTo>
                      <a:pt x="328" y="74"/>
                    </a:lnTo>
                    <a:lnTo>
                      <a:pt x="366" y="234"/>
                    </a:lnTo>
                    <a:lnTo>
                      <a:pt x="368" y="257"/>
                    </a:lnTo>
                    <a:lnTo>
                      <a:pt x="365" y="281"/>
                    </a:lnTo>
                    <a:lnTo>
                      <a:pt x="357" y="301"/>
                    </a:lnTo>
                    <a:lnTo>
                      <a:pt x="345" y="319"/>
                    </a:lnTo>
                    <a:lnTo>
                      <a:pt x="329" y="334"/>
                    </a:lnTo>
                    <a:lnTo>
                      <a:pt x="309" y="345"/>
                    </a:lnTo>
                    <a:lnTo>
                      <a:pt x="287" y="351"/>
                    </a:lnTo>
                    <a:lnTo>
                      <a:pt x="373" y="438"/>
                    </a:lnTo>
                    <a:lnTo>
                      <a:pt x="187" y="915"/>
                    </a:lnTo>
                    <a:lnTo>
                      <a:pt x="0" y="438"/>
                    </a:lnTo>
                    <a:lnTo>
                      <a:pt x="85" y="351"/>
                    </a:lnTo>
                    <a:lnTo>
                      <a:pt x="63" y="345"/>
                    </a:lnTo>
                    <a:lnTo>
                      <a:pt x="44" y="334"/>
                    </a:lnTo>
                    <a:lnTo>
                      <a:pt x="27" y="319"/>
                    </a:lnTo>
                    <a:lnTo>
                      <a:pt x="15" y="301"/>
                    </a:lnTo>
                    <a:lnTo>
                      <a:pt x="7" y="281"/>
                    </a:lnTo>
                    <a:lnTo>
                      <a:pt x="4" y="257"/>
                    </a:lnTo>
                    <a:lnTo>
                      <a:pt x="6" y="234"/>
                    </a:lnTo>
                    <a:lnTo>
                      <a:pt x="44" y="74"/>
                    </a:lnTo>
                    <a:lnTo>
                      <a:pt x="52" y="53"/>
                    </a:lnTo>
                    <a:lnTo>
                      <a:pt x="63" y="36"/>
                    </a:lnTo>
                    <a:lnTo>
                      <a:pt x="77" y="21"/>
                    </a:lnTo>
                    <a:lnTo>
                      <a:pt x="95" y="9"/>
                    </a:lnTo>
                    <a:lnTo>
                      <a:pt x="114" y="2"/>
                    </a:lnTo>
                    <a:lnTo>
                      <a:pt x="13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66" name="그래픽 65">
              <a:extLst>
                <a:ext uri="{FF2B5EF4-FFF2-40B4-BE49-F238E27FC236}">
                  <a16:creationId xmlns:a16="http://schemas.microsoft.com/office/drawing/2014/main" id="{136B69D5-367F-8B4C-873E-0BAE5780B1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91426" y="2085076"/>
              <a:ext cx="217800" cy="272250"/>
            </a:xfrm>
            <a:prstGeom prst="rect">
              <a:avLst/>
            </a:prstGeom>
          </p:spPr>
        </p:pic>
        <p:pic>
          <p:nvPicPr>
            <p:cNvPr id="67" name="그래픽 66">
              <a:extLst>
                <a:ext uri="{FF2B5EF4-FFF2-40B4-BE49-F238E27FC236}">
                  <a16:creationId xmlns:a16="http://schemas.microsoft.com/office/drawing/2014/main" id="{155EA300-EB4E-DF48-A4A0-767476B99A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b="15182"/>
            <a:stretch/>
          </p:blipFill>
          <p:spPr>
            <a:xfrm>
              <a:off x="582929" y="2764135"/>
              <a:ext cx="198000" cy="209924"/>
            </a:xfrm>
            <a:prstGeom prst="rect">
              <a:avLst/>
            </a:prstGeom>
          </p:spPr>
        </p:pic>
        <p:pic>
          <p:nvPicPr>
            <p:cNvPr id="68" name="그래픽 67">
              <a:extLst>
                <a:ext uri="{FF2B5EF4-FFF2-40B4-BE49-F238E27FC236}">
                  <a16:creationId xmlns:a16="http://schemas.microsoft.com/office/drawing/2014/main" id="{A0252B7D-AF9C-AB4B-ACB2-3BBFEFF220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b="11380"/>
            <a:stretch/>
          </p:blipFill>
          <p:spPr>
            <a:xfrm>
              <a:off x="589490" y="3434153"/>
              <a:ext cx="198000" cy="217580"/>
            </a:xfrm>
            <a:prstGeom prst="rect">
              <a:avLst/>
            </a:prstGeom>
          </p:spPr>
        </p:pic>
        <p:pic>
          <p:nvPicPr>
            <p:cNvPr id="69" name="그래픽 68">
              <a:extLst>
                <a:ext uri="{FF2B5EF4-FFF2-40B4-BE49-F238E27FC236}">
                  <a16:creationId xmlns:a16="http://schemas.microsoft.com/office/drawing/2014/main" id="{7B948EB0-0A38-884E-A42D-163729C03A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b="15182"/>
            <a:stretch/>
          </p:blipFill>
          <p:spPr>
            <a:xfrm>
              <a:off x="582929" y="4061027"/>
              <a:ext cx="198000" cy="209924"/>
            </a:xfrm>
            <a:prstGeom prst="rect">
              <a:avLst/>
            </a:prstGeom>
          </p:spPr>
        </p:pic>
        <p:pic>
          <p:nvPicPr>
            <p:cNvPr id="70" name="그래픽 69">
              <a:extLst>
                <a:ext uri="{FF2B5EF4-FFF2-40B4-BE49-F238E27FC236}">
                  <a16:creationId xmlns:a16="http://schemas.microsoft.com/office/drawing/2014/main" id="{A71921A0-F6C2-5249-BD6A-A9B926DF36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 b="13069"/>
            <a:stretch/>
          </p:blipFill>
          <p:spPr>
            <a:xfrm>
              <a:off x="589129" y="4680355"/>
              <a:ext cx="198000" cy="215155"/>
            </a:xfrm>
            <a:prstGeom prst="rect">
              <a:avLst/>
            </a:prstGeom>
          </p:spPr>
        </p:pic>
        <p:pic>
          <p:nvPicPr>
            <p:cNvPr id="71" name="그래픽 70">
              <a:extLst>
                <a:ext uri="{FF2B5EF4-FFF2-40B4-BE49-F238E27FC236}">
                  <a16:creationId xmlns:a16="http://schemas.microsoft.com/office/drawing/2014/main" id="{01142FD4-3F02-A14E-9D43-EFB4B36838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 b="13069"/>
            <a:stretch/>
          </p:blipFill>
          <p:spPr>
            <a:xfrm>
              <a:off x="581489" y="5299921"/>
              <a:ext cx="198000" cy="215155"/>
            </a:xfrm>
            <a:prstGeom prst="rect">
              <a:avLst/>
            </a:prstGeom>
          </p:spPr>
        </p:pic>
        <p:pic>
          <p:nvPicPr>
            <p:cNvPr id="72" name="그래픽 71">
              <a:extLst>
                <a:ext uri="{FF2B5EF4-FFF2-40B4-BE49-F238E27FC236}">
                  <a16:creationId xmlns:a16="http://schemas.microsoft.com/office/drawing/2014/main" id="{E8F8371D-01D6-5747-82A0-313AEED60A4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rcRect b="13069"/>
            <a:stretch/>
          </p:blipFill>
          <p:spPr>
            <a:xfrm>
              <a:off x="572526" y="5925808"/>
              <a:ext cx="198000" cy="215155"/>
            </a:xfrm>
            <a:prstGeom prst="rect">
              <a:avLst/>
            </a:prstGeom>
          </p:spPr>
        </p:pic>
      </p:grpSp>
      <p:sp>
        <p:nvSpPr>
          <p:cNvPr id="100" name="TextBox 99">
            <a:extLst>
              <a:ext uri="{FF2B5EF4-FFF2-40B4-BE49-F238E27FC236}">
                <a16:creationId xmlns:a16="http://schemas.microsoft.com/office/drawing/2014/main" id="{88821EED-B3D6-2049-89F5-2E6F278DA888}"/>
              </a:ext>
            </a:extLst>
          </p:cNvPr>
          <p:cNvSpPr txBox="1"/>
          <p:nvPr/>
        </p:nvSpPr>
        <p:spPr>
          <a:xfrm>
            <a:off x="1266067" y="699781"/>
            <a:ext cx="39272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i="1" spc="3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DB</a:t>
            </a:r>
            <a:r>
              <a:rPr kumimoji="1" lang="ko-KR" altLang="en-US" sz="2400" b="1" i="1" spc="3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설계 </a:t>
            </a:r>
            <a:r>
              <a:rPr kumimoji="1" lang="en-US" altLang="ko-KR" sz="2400" b="1" i="1" spc="3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</a:t>
            </a:r>
            <a:r>
              <a:rPr kumimoji="1" lang="ko-KR" altLang="en-US" sz="2400" b="1" i="1" spc="3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-US" altLang="ko-KR" sz="2400" b="1" i="1" spc="3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DB</a:t>
            </a:r>
            <a:r>
              <a:rPr kumimoji="1" lang="ko-KR" altLang="en-US" sz="2400" b="1" i="1" spc="3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구현</a:t>
            </a:r>
            <a:endParaRPr kumimoji="1" lang="ko-Kore-KR" altLang="en-US" sz="2400" b="1" i="1" spc="3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DA8E3BC-3203-E54B-9569-CAF64C46E42B}"/>
              </a:ext>
            </a:extLst>
          </p:cNvPr>
          <p:cNvSpPr txBox="1"/>
          <p:nvPr/>
        </p:nvSpPr>
        <p:spPr>
          <a:xfrm>
            <a:off x="1300480" y="1210253"/>
            <a:ext cx="22859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en-US" sz="1600" b="1" spc="300" dirty="0" err="1">
                <a:solidFill>
                  <a:srgbClr val="FEB95E"/>
                </a:solidFill>
              </a:rPr>
              <a:t>DataBase_camo</a:t>
            </a:r>
            <a:endParaRPr kumimoji="1" lang="ko-Kore-KR" altLang="en-US" sz="1600" b="1" spc="300" dirty="0">
              <a:solidFill>
                <a:srgbClr val="FEB95E"/>
              </a:solidFill>
            </a:endParaRPr>
          </a:p>
        </p:txBody>
      </p:sp>
      <p:graphicFrame>
        <p:nvGraphicFramePr>
          <p:cNvPr id="24" name="표 4">
            <a:extLst>
              <a:ext uri="{FF2B5EF4-FFF2-40B4-BE49-F238E27FC236}">
                <a16:creationId xmlns:a16="http://schemas.microsoft.com/office/drawing/2014/main" id="{1BB2D719-F28E-1A41-98D3-F3FDBF8A3A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4668084"/>
              </p:ext>
            </p:extLst>
          </p:nvPr>
        </p:nvGraphicFramePr>
        <p:xfrm>
          <a:off x="1300480" y="1682182"/>
          <a:ext cx="9951718" cy="213191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21674">
                  <a:extLst>
                    <a:ext uri="{9D8B030D-6E8A-4147-A177-3AD203B41FA5}">
                      <a16:colId xmlns:a16="http://schemas.microsoft.com/office/drawing/2014/main" val="155622929"/>
                    </a:ext>
                  </a:extLst>
                </a:gridCol>
                <a:gridCol w="1421674">
                  <a:extLst>
                    <a:ext uri="{9D8B030D-6E8A-4147-A177-3AD203B41FA5}">
                      <a16:colId xmlns:a16="http://schemas.microsoft.com/office/drawing/2014/main" val="1954540515"/>
                    </a:ext>
                  </a:extLst>
                </a:gridCol>
                <a:gridCol w="1421674">
                  <a:extLst>
                    <a:ext uri="{9D8B030D-6E8A-4147-A177-3AD203B41FA5}">
                      <a16:colId xmlns:a16="http://schemas.microsoft.com/office/drawing/2014/main" val="3085183925"/>
                    </a:ext>
                  </a:extLst>
                </a:gridCol>
                <a:gridCol w="1421674">
                  <a:extLst>
                    <a:ext uri="{9D8B030D-6E8A-4147-A177-3AD203B41FA5}">
                      <a16:colId xmlns:a16="http://schemas.microsoft.com/office/drawing/2014/main" val="3602770911"/>
                    </a:ext>
                  </a:extLst>
                </a:gridCol>
                <a:gridCol w="1421674">
                  <a:extLst>
                    <a:ext uri="{9D8B030D-6E8A-4147-A177-3AD203B41FA5}">
                      <a16:colId xmlns:a16="http://schemas.microsoft.com/office/drawing/2014/main" val="879121998"/>
                    </a:ext>
                  </a:extLst>
                </a:gridCol>
                <a:gridCol w="1421674">
                  <a:extLst>
                    <a:ext uri="{9D8B030D-6E8A-4147-A177-3AD203B41FA5}">
                      <a16:colId xmlns:a16="http://schemas.microsoft.com/office/drawing/2014/main" val="939181518"/>
                    </a:ext>
                  </a:extLst>
                </a:gridCol>
                <a:gridCol w="1421674">
                  <a:extLst>
                    <a:ext uri="{9D8B030D-6E8A-4147-A177-3AD203B41FA5}">
                      <a16:colId xmlns:a16="http://schemas.microsoft.com/office/drawing/2014/main" val="2491169124"/>
                    </a:ext>
                  </a:extLst>
                </a:gridCol>
              </a:tblGrid>
              <a:tr h="360835">
                <a:tc gridSpan="7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dirty="0" err="1"/>
                        <a:t>cm_news</a:t>
                      </a:r>
                      <a:r>
                        <a:rPr lang="en-US" altLang="ko-KR" sz="1300" dirty="0"/>
                        <a:t>(</a:t>
                      </a:r>
                      <a:r>
                        <a:rPr lang="ko-KR" altLang="en-US" sz="1300" dirty="0"/>
                        <a:t>뉴스</a:t>
                      </a:r>
                      <a:r>
                        <a:rPr lang="en-US" altLang="ko-KR" sz="1300" dirty="0"/>
                        <a:t>), </a:t>
                      </a:r>
                      <a:r>
                        <a:rPr lang="en-US" altLang="ko-KR" sz="1300" dirty="0" err="1"/>
                        <a:t>cm_event</a:t>
                      </a:r>
                      <a:r>
                        <a:rPr lang="en-US" altLang="ko-KR" sz="1300" dirty="0"/>
                        <a:t>(</a:t>
                      </a:r>
                      <a:r>
                        <a:rPr lang="ko-KR" altLang="en-US" sz="1300" dirty="0"/>
                        <a:t>이벤트</a:t>
                      </a:r>
                      <a:r>
                        <a:rPr lang="en-US" altLang="ko-KR" sz="1300" dirty="0"/>
                        <a:t>)</a:t>
                      </a:r>
                      <a:endParaRPr lang="ko-KR" altLang="en-US" sz="13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solidFill>
                      <a:srgbClr val="FEDDB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12700" cmpd="sng">
                      <a:noFill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343909124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영문 </a:t>
                      </a:r>
                      <a:r>
                        <a:rPr lang="ko-KR" altLang="en-US" sz="1100" dirty="0" err="1"/>
                        <a:t>칼럼명</a:t>
                      </a:r>
                      <a:endParaRPr lang="ko-KR" altLang="en-US" sz="1100" dirty="0"/>
                    </a:p>
                  </a:txBody>
                  <a:tcPr anchor="ctr">
                    <a:lnL w="12700" cmpd="sng">
                      <a:noFill/>
                    </a:lnL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한글 </a:t>
                      </a:r>
                      <a:r>
                        <a:rPr lang="ko-KR" altLang="en-US" sz="1100" dirty="0" err="1"/>
                        <a:t>칼럼명</a:t>
                      </a:r>
                      <a:endParaRPr lang="ko-KR" altLang="en-US" sz="1100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타입</a:t>
                      </a:r>
                    </a:p>
                  </a:txBody>
                  <a:tcPr marL="0" marR="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길이</a:t>
                      </a:r>
                    </a:p>
                  </a:txBody>
                  <a:tcPr marL="0" marR="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PK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</a:p>
                  </a:txBody>
                  <a:tcPr marL="0" marR="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 Null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</a:p>
                  </a:txBody>
                  <a:tcPr marL="0" marR="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연관 테이블</a:t>
                      </a:r>
                    </a:p>
                  </a:txBody>
                  <a:tcPr marL="0" marR="0" marT="0" marB="0" anchor="ctr">
                    <a:lnR w="12700" cmpd="sng">
                      <a:noFill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3717054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bno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번호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PK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not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null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R w="12700" cmpd="sng">
                      <a:noFill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993488249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title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게시글제목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not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null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R w="12700" cmpd="sng">
                      <a:noFill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620995668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writer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작성자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not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null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R w="12700" cmpd="sng">
                      <a:noFill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857873463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content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게시글내용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R w="12700" cmpd="sng">
                      <a:noFill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147937726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img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이미지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R w="12700" cmpd="sng">
                      <a:noFill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764489390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regdate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등록일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datetime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not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null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R w="12700" cmpd="sng">
                      <a:noFill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139674962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hit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조회수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not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null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R w="12700" cmpd="sng">
                      <a:noFill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192113257"/>
                  </a:ext>
                </a:extLst>
              </a:tr>
            </a:tbl>
          </a:graphicData>
        </a:graphic>
      </p:graphicFrame>
      <p:graphicFrame>
        <p:nvGraphicFramePr>
          <p:cNvPr id="25" name="표 4">
            <a:extLst>
              <a:ext uri="{FF2B5EF4-FFF2-40B4-BE49-F238E27FC236}">
                <a16:creationId xmlns:a16="http://schemas.microsoft.com/office/drawing/2014/main" id="{334FD721-6AAC-914D-B6A4-515BBB75F6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9768778"/>
              </p:ext>
            </p:extLst>
          </p:nvPr>
        </p:nvGraphicFramePr>
        <p:xfrm>
          <a:off x="1300480" y="3948446"/>
          <a:ext cx="9951718" cy="226571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21674">
                  <a:extLst>
                    <a:ext uri="{9D8B030D-6E8A-4147-A177-3AD203B41FA5}">
                      <a16:colId xmlns:a16="http://schemas.microsoft.com/office/drawing/2014/main" val="155622929"/>
                    </a:ext>
                  </a:extLst>
                </a:gridCol>
                <a:gridCol w="1421674">
                  <a:extLst>
                    <a:ext uri="{9D8B030D-6E8A-4147-A177-3AD203B41FA5}">
                      <a16:colId xmlns:a16="http://schemas.microsoft.com/office/drawing/2014/main" val="1954540515"/>
                    </a:ext>
                  </a:extLst>
                </a:gridCol>
                <a:gridCol w="1421674">
                  <a:extLst>
                    <a:ext uri="{9D8B030D-6E8A-4147-A177-3AD203B41FA5}">
                      <a16:colId xmlns:a16="http://schemas.microsoft.com/office/drawing/2014/main" val="3085183925"/>
                    </a:ext>
                  </a:extLst>
                </a:gridCol>
                <a:gridCol w="1421674">
                  <a:extLst>
                    <a:ext uri="{9D8B030D-6E8A-4147-A177-3AD203B41FA5}">
                      <a16:colId xmlns:a16="http://schemas.microsoft.com/office/drawing/2014/main" val="3602770911"/>
                    </a:ext>
                  </a:extLst>
                </a:gridCol>
                <a:gridCol w="1421674">
                  <a:extLst>
                    <a:ext uri="{9D8B030D-6E8A-4147-A177-3AD203B41FA5}">
                      <a16:colId xmlns:a16="http://schemas.microsoft.com/office/drawing/2014/main" val="879121998"/>
                    </a:ext>
                  </a:extLst>
                </a:gridCol>
                <a:gridCol w="1421674">
                  <a:extLst>
                    <a:ext uri="{9D8B030D-6E8A-4147-A177-3AD203B41FA5}">
                      <a16:colId xmlns:a16="http://schemas.microsoft.com/office/drawing/2014/main" val="939181518"/>
                    </a:ext>
                  </a:extLst>
                </a:gridCol>
                <a:gridCol w="1421674">
                  <a:extLst>
                    <a:ext uri="{9D8B030D-6E8A-4147-A177-3AD203B41FA5}">
                      <a16:colId xmlns:a16="http://schemas.microsoft.com/office/drawing/2014/main" val="2491169124"/>
                    </a:ext>
                  </a:extLst>
                </a:gridCol>
              </a:tblGrid>
              <a:tr h="360835">
                <a:tc gridSpan="7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dirty="0" err="1"/>
                        <a:t>cm_notice</a:t>
                      </a:r>
                      <a:r>
                        <a:rPr lang="en-US" altLang="ko-KR" sz="1300" dirty="0"/>
                        <a:t>(</a:t>
                      </a:r>
                      <a:r>
                        <a:rPr lang="ko-KR" altLang="en-US" sz="1300" dirty="0"/>
                        <a:t>공지사항</a:t>
                      </a:r>
                      <a:r>
                        <a:rPr lang="en-US" altLang="ko-KR" sz="1300" dirty="0"/>
                        <a:t>), </a:t>
                      </a:r>
                      <a:r>
                        <a:rPr lang="en-US" altLang="ko-KR" sz="1300" dirty="0" err="1"/>
                        <a:t>cm_qna</a:t>
                      </a:r>
                      <a:r>
                        <a:rPr lang="en-US" altLang="ko-KR" sz="1300" dirty="0"/>
                        <a:t>(Q&amp;A)</a:t>
                      </a:r>
                      <a:endParaRPr lang="ko-KR" altLang="en-US" sz="13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solidFill>
                      <a:srgbClr val="FEDDB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12700" cmpd="sng">
                      <a:noFill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343909124"/>
                  </a:ext>
                </a:extLst>
              </a:tr>
              <a:tr h="2736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영문 </a:t>
                      </a:r>
                      <a:r>
                        <a:rPr lang="ko-KR" altLang="en-US" sz="1100" dirty="0" err="1"/>
                        <a:t>칼럼명</a:t>
                      </a:r>
                      <a:endParaRPr lang="ko-KR" altLang="en-US" sz="1100" dirty="0"/>
                    </a:p>
                  </a:txBody>
                  <a:tcPr anchor="ctr">
                    <a:lnL w="12700" cmpd="sng">
                      <a:noFill/>
                    </a:lnL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한글 </a:t>
                      </a:r>
                      <a:r>
                        <a:rPr lang="ko-KR" altLang="en-US" sz="1100" dirty="0" err="1"/>
                        <a:t>칼럼명</a:t>
                      </a:r>
                      <a:endParaRPr lang="ko-KR" altLang="en-US" sz="1100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타입</a:t>
                      </a:r>
                    </a:p>
                  </a:txBody>
                  <a:tcPr marL="0" marR="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길이</a:t>
                      </a:r>
                    </a:p>
                  </a:txBody>
                  <a:tcPr marL="0" marR="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PK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</a:p>
                  </a:txBody>
                  <a:tcPr marL="0" marR="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 Null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</a:p>
                  </a:txBody>
                  <a:tcPr marL="0" marR="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연관 테이블</a:t>
                      </a:r>
                    </a:p>
                  </a:txBody>
                  <a:tcPr marL="0" marR="0" marT="0" marB="0" anchor="ctr">
                    <a:lnR w="12700" cmpd="sng">
                      <a:noFill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3717054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bno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번호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PK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not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null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cm_notice_reply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en-US" altLang="ko-KR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cm_qna_reply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R w="12700" cmpd="sng">
                      <a:noFill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993488249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title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게시글제목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not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null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R w="12700" cmpd="sng">
                      <a:noFill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781334603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writer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작성자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not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null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R w="12700" cmpd="sng">
                      <a:noFill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620995668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content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게시글내용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R w="12700" cmpd="sng">
                      <a:noFill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857873463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img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이미지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R w="12700" cmpd="sng">
                      <a:noFill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147937726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regdate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등록일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datetime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not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null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R w="12700" cmpd="sng">
                      <a:noFill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764489390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hit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조회수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not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null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R w="12700" cmpd="sng">
                      <a:noFill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1396749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990300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409575" y="419993"/>
            <a:ext cx="11372850" cy="6018014"/>
          </a:xfrm>
          <a:prstGeom prst="rect">
            <a:avLst/>
          </a:prstGeom>
          <a:solidFill>
            <a:schemeClr val="bg1"/>
          </a:solidFill>
          <a:ln w="187325">
            <a:noFill/>
          </a:ln>
          <a:effectLst>
            <a:outerShdw blurRad="431800" dist="241300" dir="5400000" sx="97000" sy="97000" algn="t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2" latinLnBrk="0">
              <a:lnSpc>
                <a:spcPct val="150000"/>
              </a:lnSpc>
              <a:defRPr/>
            </a:pPr>
            <a:endParaRPr lang="ko-KR" altLang="en-US" sz="4400" kern="0" spc="300" dirty="0">
              <a:solidFill>
                <a:prstClr val="white">
                  <a:lumMod val="75000"/>
                </a:prstClr>
              </a:solidFill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312E5AAF-169D-2846-91CE-3BC550D5C538}"/>
              </a:ext>
            </a:extLst>
          </p:cNvPr>
          <p:cNvGrpSpPr/>
          <p:nvPr/>
        </p:nvGrpSpPr>
        <p:grpSpPr>
          <a:xfrm>
            <a:off x="572526" y="419993"/>
            <a:ext cx="367274" cy="6018014"/>
            <a:chOff x="572526" y="419993"/>
            <a:chExt cx="367274" cy="6018014"/>
          </a:xfrm>
        </p:grpSpPr>
        <p:cxnSp>
          <p:nvCxnSpPr>
            <p:cNvPr id="62" name="직선 연결선 67">
              <a:extLst>
                <a:ext uri="{FF2B5EF4-FFF2-40B4-BE49-F238E27FC236}">
                  <a16:creationId xmlns:a16="http://schemas.microsoft.com/office/drawing/2014/main" id="{BCE5D9FB-BA63-9141-8E7E-14D5C5B521C4}"/>
                </a:ext>
              </a:extLst>
            </p:cNvPr>
            <p:cNvCxnSpPr/>
            <p:nvPr/>
          </p:nvCxnSpPr>
          <p:spPr>
            <a:xfrm>
              <a:off x="939800" y="419993"/>
              <a:ext cx="0" cy="6018014"/>
            </a:xfrm>
            <a:prstGeom prst="line">
              <a:avLst/>
            </a:prstGeom>
            <a:ln w="127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4" name="Group 12">
              <a:extLst>
                <a:ext uri="{FF2B5EF4-FFF2-40B4-BE49-F238E27FC236}">
                  <a16:creationId xmlns:a16="http://schemas.microsoft.com/office/drawing/2014/main" id="{96F3369D-E16D-0741-9748-499B9FFC7B3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81526" y="787429"/>
              <a:ext cx="180000" cy="143185"/>
              <a:chOff x="6124" y="305"/>
              <a:chExt cx="841" cy="669"/>
            </a:xfrm>
            <a:solidFill>
              <a:schemeClr val="bg2"/>
            </a:solidFill>
          </p:grpSpPr>
          <p:sp>
            <p:nvSpPr>
              <p:cNvPr id="77" name="Freeform 13">
                <a:extLst>
                  <a:ext uri="{FF2B5EF4-FFF2-40B4-BE49-F238E27FC236}">
                    <a16:creationId xmlns:a16="http://schemas.microsoft.com/office/drawing/2014/main" id="{521E8049-A586-E349-96E8-7B54CEFA19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44" y="440"/>
                <a:ext cx="601" cy="534"/>
              </a:xfrm>
              <a:custGeom>
                <a:avLst/>
                <a:gdLst>
                  <a:gd name="T0" fmla="*/ 902 w 1802"/>
                  <a:gd name="T1" fmla="*/ 0 h 1602"/>
                  <a:gd name="T2" fmla="*/ 2 w 1802"/>
                  <a:gd name="T3" fmla="*/ 742 h 1602"/>
                  <a:gd name="T4" fmla="*/ 2 w 1802"/>
                  <a:gd name="T5" fmla="*/ 743 h 1602"/>
                  <a:gd name="T6" fmla="*/ 2 w 1802"/>
                  <a:gd name="T7" fmla="*/ 746 h 1602"/>
                  <a:gd name="T8" fmla="*/ 0 w 1802"/>
                  <a:gd name="T9" fmla="*/ 749 h 1602"/>
                  <a:gd name="T10" fmla="*/ 0 w 1802"/>
                  <a:gd name="T11" fmla="*/ 751 h 1602"/>
                  <a:gd name="T12" fmla="*/ 0 w 1802"/>
                  <a:gd name="T13" fmla="*/ 1501 h 1602"/>
                  <a:gd name="T14" fmla="*/ 2 w 1802"/>
                  <a:gd name="T15" fmla="*/ 1521 h 1602"/>
                  <a:gd name="T16" fmla="*/ 16 w 1802"/>
                  <a:gd name="T17" fmla="*/ 1557 h 1602"/>
                  <a:gd name="T18" fmla="*/ 30 w 1802"/>
                  <a:gd name="T19" fmla="*/ 1572 h 1602"/>
                  <a:gd name="T20" fmla="*/ 45 w 1802"/>
                  <a:gd name="T21" fmla="*/ 1586 h 1602"/>
                  <a:gd name="T22" fmla="*/ 81 w 1802"/>
                  <a:gd name="T23" fmla="*/ 1601 h 1602"/>
                  <a:gd name="T24" fmla="*/ 100 w 1802"/>
                  <a:gd name="T25" fmla="*/ 1602 h 1602"/>
                  <a:gd name="T26" fmla="*/ 702 w 1802"/>
                  <a:gd name="T27" fmla="*/ 1602 h 1602"/>
                  <a:gd name="T28" fmla="*/ 702 w 1802"/>
                  <a:gd name="T29" fmla="*/ 1001 h 1602"/>
                  <a:gd name="T30" fmla="*/ 1102 w 1802"/>
                  <a:gd name="T31" fmla="*/ 1001 h 1602"/>
                  <a:gd name="T32" fmla="*/ 1102 w 1802"/>
                  <a:gd name="T33" fmla="*/ 1602 h 1602"/>
                  <a:gd name="T34" fmla="*/ 1703 w 1802"/>
                  <a:gd name="T35" fmla="*/ 1602 h 1602"/>
                  <a:gd name="T36" fmla="*/ 1723 w 1802"/>
                  <a:gd name="T37" fmla="*/ 1601 h 1602"/>
                  <a:gd name="T38" fmla="*/ 1758 w 1802"/>
                  <a:gd name="T39" fmla="*/ 1586 h 1602"/>
                  <a:gd name="T40" fmla="*/ 1773 w 1802"/>
                  <a:gd name="T41" fmla="*/ 1572 h 1602"/>
                  <a:gd name="T42" fmla="*/ 1786 w 1802"/>
                  <a:gd name="T43" fmla="*/ 1557 h 1602"/>
                  <a:gd name="T44" fmla="*/ 1802 w 1802"/>
                  <a:gd name="T45" fmla="*/ 1521 h 1602"/>
                  <a:gd name="T46" fmla="*/ 1802 w 1802"/>
                  <a:gd name="T47" fmla="*/ 1501 h 1602"/>
                  <a:gd name="T48" fmla="*/ 1802 w 1802"/>
                  <a:gd name="T49" fmla="*/ 751 h 1602"/>
                  <a:gd name="T50" fmla="*/ 1802 w 1802"/>
                  <a:gd name="T51" fmla="*/ 745 h 1602"/>
                  <a:gd name="T52" fmla="*/ 1801 w 1802"/>
                  <a:gd name="T53" fmla="*/ 742 h 1602"/>
                  <a:gd name="T54" fmla="*/ 902 w 1802"/>
                  <a:gd name="T55" fmla="*/ 0 h 16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802" h="1602">
                    <a:moveTo>
                      <a:pt x="902" y="0"/>
                    </a:moveTo>
                    <a:lnTo>
                      <a:pt x="2" y="742"/>
                    </a:lnTo>
                    <a:lnTo>
                      <a:pt x="2" y="743"/>
                    </a:lnTo>
                    <a:lnTo>
                      <a:pt x="2" y="746"/>
                    </a:lnTo>
                    <a:lnTo>
                      <a:pt x="0" y="749"/>
                    </a:lnTo>
                    <a:lnTo>
                      <a:pt x="0" y="751"/>
                    </a:lnTo>
                    <a:lnTo>
                      <a:pt x="0" y="1501"/>
                    </a:lnTo>
                    <a:lnTo>
                      <a:pt x="2" y="1521"/>
                    </a:lnTo>
                    <a:lnTo>
                      <a:pt x="16" y="1557"/>
                    </a:lnTo>
                    <a:lnTo>
                      <a:pt x="30" y="1572"/>
                    </a:lnTo>
                    <a:lnTo>
                      <a:pt x="45" y="1586"/>
                    </a:lnTo>
                    <a:lnTo>
                      <a:pt x="81" y="1601"/>
                    </a:lnTo>
                    <a:lnTo>
                      <a:pt x="100" y="1602"/>
                    </a:lnTo>
                    <a:lnTo>
                      <a:pt x="702" y="1602"/>
                    </a:lnTo>
                    <a:lnTo>
                      <a:pt x="702" y="1001"/>
                    </a:lnTo>
                    <a:lnTo>
                      <a:pt x="1102" y="1001"/>
                    </a:lnTo>
                    <a:lnTo>
                      <a:pt x="1102" y="1602"/>
                    </a:lnTo>
                    <a:lnTo>
                      <a:pt x="1703" y="1602"/>
                    </a:lnTo>
                    <a:lnTo>
                      <a:pt x="1723" y="1601"/>
                    </a:lnTo>
                    <a:lnTo>
                      <a:pt x="1758" y="1586"/>
                    </a:lnTo>
                    <a:lnTo>
                      <a:pt x="1773" y="1572"/>
                    </a:lnTo>
                    <a:lnTo>
                      <a:pt x="1786" y="1557"/>
                    </a:lnTo>
                    <a:lnTo>
                      <a:pt x="1802" y="1521"/>
                    </a:lnTo>
                    <a:lnTo>
                      <a:pt x="1802" y="1501"/>
                    </a:lnTo>
                    <a:lnTo>
                      <a:pt x="1802" y="751"/>
                    </a:lnTo>
                    <a:lnTo>
                      <a:pt x="1802" y="745"/>
                    </a:lnTo>
                    <a:lnTo>
                      <a:pt x="1801" y="742"/>
                    </a:lnTo>
                    <a:lnTo>
                      <a:pt x="90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78" name="Freeform 14">
                <a:extLst>
                  <a:ext uri="{FF2B5EF4-FFF2-40B4-BE49-F238E27FC236}">
                    <a16:creationId xmlns:a16="http://schemas.microsoft.com/office/drawing/2014/main" id="{42FB859E-C820-9746-A2A3-9DA052675D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24" y="305"/>
                <a:ext cx="841" cy="394"/>
              </a:xfrm>
              <a:custGeom>
                <a:avLst/>
                <a:gdLst>
                  <a:gd name="T0" fmla="*/ 2505 w 2522"/>
                  <a:gd name="T1" fmla="*/ 978 h 1181"/>
                  <a:gd name="T2" fmla="*/ 2162 w 2522"/>
                  <a:gd name="T3" fmla="*/ 694 h 1181"/>
                  <a:gd name="T4" fmla="*/ 2162 w 2522"/>
                  <a:gd name="T5" fmla="*/ 54 h 1181"/>
                  <a:gd name="T6" fmla="*/ 2162 w 2522"/>
                  <a:gd name="T7" fmla="*/ 44 h 1181"/>
                  <a:gd name="T8" fmla="*/ 2155 w 2522"/>
                  <a:gd name="T9" fmla="*/ 26 h 1181"/>
                  <a:gd name="T10" fmla="*/ 2149 w 2522"/>
                  <a:gd name="T11" fmla="*/ 18 h 1181"/>
                  <a:gd name="T12" fmla="*/ 2141 w 2522"/>
                  <a:gd name="T13" fmla="*/ 13 h 1181"/>
                  <a:gd name="T14" fmla="*/ 2123 w 2522"/>
                  <a:gd name="T15" fmla="*/ 5 h 1181"/>
                  <a:gd name="T16" fmla="*/ 2113 w 2522"/>
                  <a:gd name="T17" fmla="*/ 5 h 1181"/>
                  <a:gd name="T18" fmla="*/ 1812 w 2522"/>
                  <a:gd name="T19" fmla="*/ 5 h 1181"/>
                  <a:gd name="T20" fmla="*/ 1802 w 2522"/>
                  <a:gd name="T21" fmla="*/ 5 h 1181"/>
                  <a:gd name="T22" fmla="*/ 1783 w 2522"/>
                  <a:gd name="T23" fmla="*/ 13 h 1181"/>
                  <a:gd name="T24" fmla="*/ 1776 w 2522"/>
                  <a:gd name="T25" fmla="*/ 18 h 1181"/>
                  <a:gd name="T26" fmla="*/ 1770 w 2522"/>
                  <a:gd name="T27" fmla="*/ 26 h 1181"/>
                  <a:gd name="T28" fmla="*/ 1763 w 2522"/>
                  <a:gd name="T29" fmla="*/ 44 h 1181"/>
                  <a:gd name="T30" fmla="*/ 1762 w 2522"/>
                  <a:gd name="T31" fmla="*/ 54 h 1181"/>
                  <a:gd name="T32" fmla="*/ 1762 w 2522"/>
                  <a:gd name="T33" fmla="*/ 360 h 1181"/>
                  <a:gd name="T34" fmla="*/ 1380 w 2522"/>
                  <a:gd name="T35" fmla="*/ 41 h 1181"/>
                  <a:gd name="T36" fmla="*/ 1354 w 2522"/>
                  <a:gd name="T37" fmla="*/ 23 h 1181"/>
                  <a:gd name="T38" fmla="*/ 1295 w 2522"/>
                  <a:gd name="T39" fmla="*/ 1 h 1181"/>
                  <a:gd name="T40" fmla="*/ 1262 w 2522"/>
                  <a:gd name="T41" fmla="*/ 0 h 1181"/>
                  <a:gd name="T42" fmla="*/ 1227 w 2522"/>
                  <a:gd name="T43" fmla="*/ 1 h 1181"/>
                  <a:gd name="T44" fmla="*/ 1168 w 2522"/>
                  <a:gd name="T45" fmla="*/ 23 h 1181"/>
                  <a:gd name="T46" fmla="*/ 1142 w 2522"/>
                  <a:gd name="T47" fmla="*/ 41 h 1181"/>
                  <a:gd name="T48" fmla="*/ 17 w 2522"/>
                  <a:gd name="T49" fmla="*/ 978 h 1181"/>
                  <a:gd name="T50" fmla="*/ 10 w 2522"/>
                  <a:gd name="T51" fmla="*/ 985 h 1181"/>
                  <a:gd name="T52" fmla="*/ 1 w 2522"/>
                  <a:gd name="T53" fmla="*/ 1001 h 1181"/>
                  <a:gd name="T54" fmla="*/ 0 w 2522"/>
                  <a:gd name="T55" fmla="*/ 1012 h 1181"/>
                  <a:gd name="T56" fmla="*/ 0 w 2522"/>
                  <a:gd name="T57" fmla="*/ 1023 h 1181"/>
                  <a:gd name="T58" fmla="*/ 6 w 2522"/>
                  <a:gd name="T59" fmla="*/ 1040 h 1181"/>
                  <a:gd name="T60" fmla="*/ 12 w 2522"/>
                  <a:gd name="T61" fmla="*/ 1048 h 1181"/>
                  <a:gd name="T62" fmla="*/ 108 w 2522"/>
                  <a:gd name="T63" fmla="*/ 1164 h 1181"/>
                  <a:gd name="T64" fmla="*/ 122 w 2522"/>
                  <a:gd name="T65" fmla="*/ 1177 h 1181"/>
                  <a:gd name="T66" fmla="*/ 141 w 2522"/>
                  <a:gd name="T67" fmla="*/ 1181 h 1181"/>
                  <a:gd name="T68" fmla="*/ 160 w 2522"/>
                  <a:gd name="T69" fmla="*/ 1181 h 1181"/>
                  <a:gd name="T70" fmla="*/ 179 w 2522"/>
                  <a:gd name="T71" fmla="*/ 1171 h 1181"/>
                  <a:gd name="T72" fmla="*/ 1262 w 2522"/>
                  <a:gd name="T73" fmla="*/ 268 h 1181"/>
                  <a:gd name="T74" fmla="*/ 2344 w 2522"/>
                  <a:gd name="T75" fmla="*/ 1171 h 1181"/>
                  <a:gd name="T76" fmla="*/ 2358 w 2522"/>
                  <a:gd name="T77" fmla="*/ 1180 h 1181"/>
                  <a:gd name="T78" fmla="*/ 2377 w 2522"/>
                  <a:gd name="T79" fmla="*/ 1181 h 1181"/>
                  <a:gd name="T80" fmla="*/ 2383 w 2522"/>
                  <a:gd name="T81" fmla="*/ 1181 h 1181"/>
                  <a:gd name="T82" fmla="*/ 2401 w 2522"/>
                  <a:gd name="T83" fmla="*/ 1177 h 1181"/>
                  <a:gd name="T84" fmla="*/ 2414 w 2522"/>
                  <a:gd name="T85" fmla="*/ 1164 h 1181"/>
                  <a:gd name="T86" fmla="*/ 2512 w 2522"/>
                  <a:gd name="T87" fmla="*/ 1048 h 1181"/>
                  <a:gd name="T88" fmla="*/ 2518 w 2522"/>
                  <a:gd name="T89" fmla="*/ 1040 h 1181"/>
                  <a:gd name="T90" fmla="*/ 2522 w 2522"/>
                  <a:gd name="T91" fmla="*/ 1023 h 1181"/>
                  <a:gd name="T92" fmla="*/ 2522 w 2522"/>
                  <a:gd name="T93" fmla="*/ 1012 h 1181"/>
                  <a:gd name="T94" fmla="*/ 2521 w 2522"/>
                  <a:gd name="T95" fmla="*/ 1001 h 1181"/>
                  <a:gd name="T96" fmla="*/ 2512 w 2522"/>
                  <a:gd name="T97" fmla="*/ 985 h 1181"/>
                  <a:gd name="T98" fmla="*/ 2505 w 2522"/>
                  <a:gd name="T99" fmla="*/ 978 h 1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522" h="1181">
                    <a:moveTo>
                      <a:pt x="2505" y="978"/>
                    </a:moveTo>
                    <a:lnTo>
                      <a:pt x="2162" y="694"/>
                    </a:lnTo>
                    <a:lnTo>
                      <a:pt x="2162" y="54"/>
                    </a:lnTo>
                    <a:lnTo>
                      <a:pt x="2162" y="44"/>
                    </a:lnTo>
                    <a:lnTo>
                      <a:pt x="2155" y="26"/>
                    </a:lnTo>
                    <a:lnTo>
                      <a:pt x="2149" y="18"/>
                    </a:lnTo>
                    <a:lnTo>
                      <a:pt x="2141" y="13"/>
                    </a:lnTo>
                    <a:lnTo>
                      <a:pt x="2123" y="5"/>
                    </a:lnTo>
                    <a:lnTo>
                      <a:pt x="2113" y="5"/>
                    </a:lnTo>
                    <a:lnTo>
                      <a:pt x="1812" y="5"/>
                    </a:lnTo>
                    <a:lnTo>
                      <a:pt x="1802" y="5"/>
                    </a:lnTo>
                    <a:lnTo>
                      <a:pt x="1783" y="13"/>
                    </a:lnTo>
                    <a:lnTo>
                      <a:pt x="1776" y="18"/>
                    </a:lnTo>
                    <a:lnTo>
                      <a:pt x="1770" y="26"/>
                    </a:lnTo>
                    <a:lnTo>
                      <a:pt x="1763" y="44"/>
                    </a:lnTo>
                    <a:lnTo>
                      <a:pt x="1762" y="54"/>
                    </a:lnTo>
                    <a:lnTo>
                      <a:pt x="1762" y="360"/>
                    </a:lnTo>
                    <a:lnTo>
                      <a:pt x="1380" y="41"/>
                    </a:lnTo>
                    <a:lnTo>
                      <a:pt x="1354" y="23"/>
                    </a:lnTo>
                    <a:lnTo>
                      <a:pt x="1295" y="1"/>
                    </a:lnTo>
                    <a:lnTo>
                      <a:pt x="1262" y="0"/>
                    </a:lnTo>
                    <a:lnTo>
                      <a:pt x="1227" y="1"/>
                    </a:lnTo>
                    <a:lnTo>
                      <a:pt x="1168" y="23"/>
                    </a:lnTo>
                    <a:lnTo>
                      <a:pt x="1142" y="41"/>
                    </a:lnTo>
                    <a:lnTo>
                      <a:pt x="17" y="978"/>
                    </a:lnTo>
                    <a:lnTo>
                      <a:pt x="10" y="985"/>
                    </a:lnTo>
                    <a:lnTo>
                      <a:pt x="1" y="1001"/>
                    </a:lnTo>
                    <a:lnTo>
                      <a:pt x="0" y="1012"/>
                    </a:lnTo>
                    <a:lnTo>
                      <a:pt x="0" y="1023"/>
                    </a:lnTo>
                    <a:lnTo>
                      <a:pt x="6" y="1040"/>
                    </a:lnTo>
                    <a:lnTo>
                      <a:pt x="12" y="1048"/>
                    </a:lnTo>
                    <a:lnTo>
                      <a:pt x="108" y="1164"/>
                    </a:lnTo>
                    <a:lnTo>
                      <a:pt x="122" y="1177"/>
                    </a:lnTo>
                    <a:lnTo>
                      <a:pt x="141" y="1181"/>
                    </a:lnTo>
                    <a:lnTo>
                      <a:pt x="160" y="1181"/>
                    </a:lnTo>
                    <a:lnTo>
                      <a:pt x="179" y="1171"/>
                    </a:lnTo>
                    <a:lnTo>
                      <a:pt x="1262" y="268"/>
                    </a:lnTo>
                    <a:lnTo>
                      <a:pt x="2344" y="1171"/>
                    </a:lnTo>
                    <a:lnTo>
                      <a:pt x="2358" y="1180"/>
                    </a:lnTo>
                    <a:lnTo>
                      <a:pt x="2377" y="1181"/>
                    </a:lnTo>
                    <a:lnTo>
                      <a:pt x="2383" y="1181"/>
                    </a:lnTo>
                    <a:lnTo>
                      <a:pt x="2401" y="1177"/>
                    </a:lnTo>
                    <a:lnTo>
                      <a:pt x="2414" y="1164"/>
                    </a:lnTo>
                    <a:lnTo>
                      <a:pt x="2512" y="1048"/>
                    </a:lnTo>
                    <a:lnTo>
                      <a:pt x="2518" y="1040"/>
                    </a:lnTo>
                    <a:lnTo>
                      <a:pt x="2522" y="1023"/>
                    </a:lnTo>
                    <a:lnTo>
                      <a:pt x="2522" y="1012"/>
                    </a:lnTo>
                    <a:lnTo>
                      <a:pt x="2521" y="1001"/>
                    </a:lnTo>
                    <a:lnTo>
                      <a:pt x="2512" y="985"/>
                    </a:lnTo>
                    <a:lnTo>
                      <a:pt x="2505" y="97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65" name="Group 20">
              <a:extLst>
                <a:ext uri="{FF2B5EF4-FFF2-40B4-BE49-F238E27FC236}">
                  <a16:creationId xmlns:a16="http://schemas.microsoft.com/office/drawing/2014/main" id="{91C3D43D-07B5-FD46-8A57-0C871E371914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14027" y="1408363"/>
              <a:ext cx="131960" cy="180000"/>
              <a:chOff x="2597" y="4163"/>
              <a:chExt cx="217" cy="296"/>
            </a:xfrm>
            <a:solidFill>
              <a:schemeClr val="bg2"/>
            </a:solidFill>
          </p:grpSpPr>
          <p:sp>
            <p:nvSpPr>
              <p:cNvPr id="73" name="Freeform 22">
                <a:extLst>
                  <a:ext uri="{FF2B5EF4-FFF2-40B4-BE49-F238E27FC236}">
                    <a16:creationId xmlns:a16="http://schemas.microsoft.com/office/drawing/2014/main" id="{E307F11F-4C98-CF49-891E-843B356AB0A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30" y="4163"/>
                <a:ext cx="151" cy="176"/>
              </a:xfrm>
              <a:custGeom>
                <a:avLst/>
                <a:gdLst>
                  <a:gd name="T0" fmla="*/ 410 w 1662"/>
                  <a:gd name="T1" fmla="*/ 645 h 1942"/>
                  <a:gd name="T2" fmla="*/ 309 w 1662"/>
                  <a:gd name="T3" fmla="*/ 847 h 1942"/>
                  <a:gd name="T4" fmla="*/ 255 w 1662"/>
                  <a:gd name="T5" fmla="*/ 1023 h 1942"/>
                  <a:gd name="T6" fmla="*/ 263 w 1662"/>
                  <a:gd name="T7" fmla="*/ 1206 h 1942"/>
                  <a:gd name="T8" fmla="*/ 347 w 1662"/>
                  <a:gd name="T9" fmla="*/ 1429 h 1942"/>
                  <a:gd name="T10" fmla="*/ 476 w 1662"/>
                  <a:gd name="T11" fmla="*/ 1620 h 1942"/>
                  <a:gd name="T12" fmla="*/ 638 w 1662"/>
                  <a:gd name="T13" fmla="*/ 1753 h 1942"/>
                  <a:gd name="T14" fmla="*/ 825 w 1662"/>
                  <a:gd name="T15" fmla="*/ 1803 h 1942"/>
                  <a:gd name="T16" fmla="*/ 1013 w 1662"/>
                  <a:gd name="T17" fmla="*/ 1753 h 1942"/>
                  <a:gd name="T18" fmla="*/ 1176 w 1662"/>
                  <a:gd name="T19" fmla="*/ 1619 h 1942"/>
                  <a:gd name="T20" fmla="*/ 1305 w 1662"/>
                  <a:gd name="T21" fmla="*/ 1428 h 1942"/>
                  <a:gd name="T22" fmla="*/ 1388 w 1662"/>
                  <a:gd name="T23" fmla="*/ 1205 h 1942"/>
                  <a:gd name="T24" fmla="*/ 1418 w 1662"/>
                  <a:gd name="T25" fmla="*/ 974 h 1942"/>
                  <a:gd name="T26" fmla="*/ 1266 w 1662"/>
                  <a:gd name="T27" fmla="*/ 836 h 1942"/>
                  <a:gd name="T28" fmla="*/ 1012 w 1662"/>
                  <a:gd name="T29" fmla="*/ 794 h 1942"/>
                  <a:gd name="T30" fmla="*/ 806 w 1662"/>
                  <a:gd name="T31" fmla="*/ 713 h 1942"/>
                  <a:gd name="T32" fmla="*/ 646 w 1662"/>
                  <a:gd name="T33" fmla="*/ 610 h 1942"/>
                  <a:gd name="T34" fmla="*/ 526 w 1662"/>
                  <a:gd name="T35" fmla="*/ 499 h 1942"/>
                  <a:gd name="T36" fmla="*/ 944 w 1662"/>
                  <a:gd name="T37" fmla="*/ 23 h 1942"/>
                  <a:gd name="T38" fmla="*/ 1152 w 1662"/>
                  <a:gd name="T39" fmla="*/ 118 h 1942"/>
                  <a:gd name="T40" fmla="*/ 1271 w 1662"/>
                  <a:gd name="T41" fmla="*/ 205 h 1942"/>
                  <a:gd name="T42" fmla="*/ 1388 w 1662"/>
                  <a:gd name="T43" fmla="*/ 323 h 1942"/>
                  <a:gd name="T44" fmla="*/ 1455 w 1662"/>
                  <a:gd name="T45" fmla="*/ 429 h 1942"/>
                  <a:gd name="T46" fmla="*/ 1524 w 1662"/>
                  <a:gd name="T47" fmla="*/ 626 h 1942"/>
                  <a:gd name="T48" fmla="*/ 1555 w 1662"/>
                  <a:gd name="T49" fmla="*/ 892 h 1942"/>
                  <a:gd name="T50" fmla="*/ 1619 w 1662"/>
                  <a:gd name="T51" fmla="*/ 939 h 1942"/>
                  <a:gd name="T52" fmla="*/ 1657 w 1662"/>
                  <a:gd name="T53" fmla="*/ 1032 h 1942"/>
                  <a:gd name="T54" fmla="*/ 1655 w 1662"/>
                  <a:gd name="T55" fmla="*/ 1183 h 1942"/>
                  <a:gd name="T56" fmla="*/ 1611 w 1662"/>
                  <a:gd name="T57" fmla="*/ 1304 h 1942"/>
                  <a:gd name="T58" fmla="*/ 1537 w 1662"/>
                  <a:gd name="T59" fmla="*/ 1372 h 1942"/>
                  <a:gd name="T60" fmla="*/ 1445 w 1662"/>
                  <a:gd name="T61" fmla="*/ 1454 h 1942"/>
                  <a:gd name="T62" fmla="*/ 1313 w 1662"/>
                  <a:gd name="T63" fmla="*/ 1670 h 1942"/>
                  <a:gd name="T64" fmla="*/ 1141 w 1662"/>
                  <a:gd name="T65" fmla="*/ 1836 h 1942"/>
                  <a:gd name="T66" fmla="*/ 937 w 1662"/>
                  <a:gd name="T67" fmla="*/ 1930 h 1942"/>
                  <a:gd name="T68" fmla="*/ 714 w 1662"/>
                  <a:gd name="T69" fmla="*/ 1930 h 1942"/>
                  <a:gd name="T70" fmla="*/ 510 w 1662"/>
                  <a:gd name="T71" fmla="*/ 1836 h 1942"/>
                  <a:gd name="T72" fmla="*/ 337 w 1662"/>
                  <a:gd name="T73" fmla="*/ 1669 h 1942"/>
                  <a:gd name="T74" fmla="*/ 205 w 1662"/>
                  <a:gd name="T75" fmla="*/ 1452 h 1942"/>
                  <a:gd name="T76" fmla="*/ 111 w 1662"/>
                  <a:gd name="T77" fmla="*/ 1364 h 1942"/>
                  <a:gd name="T78" fmla="*/ 39 w 1662"/>
                  <a:gd name="T79" fmla="*/ 1284 h 1942"/>
                  <a:gd name="T80" fmla="*/ 2 w 1662"/>
                  <a:gd name="T81" fmla="*/ 1143 h 1942"/>
                  <a:gd name="T82" fmla="*/ 9 w 1662"/>
                  <a:gd name="T83" fmla="*/ 1009 h 1942"/>
                  <a:gd name="T84" fmla="*/ 50 w 1662"/>
                  <a:gd name="T85" fmla="*/ 930 h 1942"/>
                  <a:gd name="T86" fmla="*/ 98 w 1662"/>
                  <a:gd name="T87" fmla="*/ 851 h 1942"/>
                  <a:gd name="T88" fmla="*/ 85 w 1662"/>
                  <a:gd name="T89" fmla="*/ 643 h 1942"/>
                  <a:gd name="T90" fmla="*/ 120 w 1662"/>
                  <a:gd name="T91" fmla="*/ 487 h 1942"/>
                  <a:gd name="T92" fmla="*/ 183 w 1662"/>
                  <a:gd name="T93" fmla="*/ 377 h 1942"/>
                  <a:gd name="T94" fmla="*/ 257 w 1662"/>
                  <a:gd name="T95" fmla="*/ 305 h 1942"/>
                  <a:gd name="T96" fmla="*/ 319 w 1662"/>
                  <a:gd name="T97" fmla="*/ 266 h 1942"/>
                  <a:gd name="T98" fmla="*/ 352 w 1662"/>
                  <a:gd name="T99" fmla="*/ 246 h 1942"/>
                  <a:gd name="T100" fmla="*/ 390 w 1662"/>
                  <a:gd name="T101" fmla="*/ 196 h 1942"/>
                  <a:gd name="T102" fmla="*/ 459 w 1662"/>
                  <a:gd name="T103" fmla="*/ 127 h 1942"/>
                  <a:gd name="T104" fmla="*/ 559 w 1662"/>
                  <a:gd name="T105" fmla="*/ 57 h 1942"/>
                  <a:gd name="T106" fmla="*/ 690 w 1662"/>
                  <a:gd name="T107" fmla="*/ 10 h 19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662" h="1942">
                    <a:moveTo>
                      <a:pt x="526" y="499"/>
                    </a:moveTo>
                    <a:lnTo>
                      <a:pt x="484" y="546"/>
                    </a:lnTo>
                    <a:lnTo>
                      <a:pt x="445" y="595"/>
                    </a:lnTo>
                    <a:lnTo>
                      <a:pt x="410" y="645"/>
                    </a:lnTo>
                    <a:lnTo>
                      <a:pt x="379" y="696"/>
                    </a:lnTo>
                    <a:lnTo>
                      <a:pt x="352" y="747"/>
                    </a:lnTo>
                    <a:lnTo>
                      <a:pt x="329" y="797"/>
                    </a:lnTo>
                    <a:lnTo>
                      <a:pt x="309" y="847"/>
                    </a:lnTo>
                    <a:lnTo>
                      <a:pt x="291" y="895"/>
                    </a:lnTo>
                    <a:lnTo>
                      <a:pt x="277" y="941"/>
                    </a:lnTo>
                    <a:lnTo>
                      <a:pt x="264" y="984"/>
                    </a:lnTo>
                    <a:lnTo>
                      <a:pt x="255" y="1023"/>
                    </a:lnTo>
                    <a:lnTo>
                      <a:pt x="247" y="1059"/>
                    </a:lnTo>
                    <a:lnTo>
                      <a:pt x="241" y="1091"/>
                    </a:lnTo>
                    <a:lnTo>
                      <a:pt x="250" y="1148"/>
                    </a:lnTo>
                    <a:lnTo>
                      <a:pt x="263" y="1206"/>
                    </a:lnTo>
                    <a:lnTo>
                      <a:pt x="280" y="1263"/>
                    </a:lnTo>
                    <a:lnTo>
                      <a:pt x="299" y="1320"/>
                    </a:lnTo>
                    <a:lnTo>
                      <a:pt x="322" y="1375"/>
                    </a:lnTo>
                    <a:lnTo>
                      <a:pt x="347" y="1429"/>
                    </a:lnTo>
                    <a:lnTo>
                      <a:pt x="375" y="1480"/>
                    </a:lnTo>
                    <a:lnTo>
                      <a:pt x="406" y="1530"/>
                    </a:lnTo>
                    <a:lnTo>
                      <a:pt x="440" y="1576"/>
                    </a:lnTo>
                    <a:lnTo>
                      <a:pt x="476" y="1620"/>
                    </a:lnTo>
                    <a:lnTo>
                      <a:pt x="513" y="1659"/>
                    </a:lnTo>
                    <a:lnTo>
                      <a:pt x="553" y="1695"/>
                    </a:lnTo>
                    <a:lnTo>
                      <a:pt x="594" y="1726"/>
                    </a:lnTo>
                    <a:lnTo>
                      <a:pt x="638" y="1753"/>
                    </a:lnTo>
                    <a:lnTo>
                      <a:pt x="683" y="1774"/>
                    </a:lnTo>
                    <a:lnTo>
                      <a:pt x="729" y="1789"/>
                    </a:lnTo>
                    <a:lnTo>
                      <a:pt x="777" y="1800"/>
                    </a:lnTo>
                    <a:lnTo>
                      <a:pt x="825" y="1803"/>
                    </a:lnTo>
                    <a:lnTo>
                      <a:pt x="875" y="1800"/>
                    </a:lnTo>
                    <a:lnTo>
                      <a:pt x="922" y="1789"/>
                    </a:lnTo>
                    <a:lnTo>
                      <a:pt x="968" y="1774"/>
                    </a:lnTo>
                    <a:lnTo>
                      <a:pt x="1013" y="1753"/>
                    </a:lnTo>
                    <a:lnTo>
                      <a:pt x="1056" y="1726"/>
                    </a:lnTo>
                    <a:lnTo>
                      <a:pt x="1099" y="1695"/>
                    </a:lnTo>
                    <a:lnTo>
                      <a:pt x="1139" y="1659"/>
                    </a:lnTo>
                    <a:lnTo>
                      <a:pt x="1176" y="1619"/>
                    </a:lnTo>
                    <a:lnTo>
                      <a:pt x="1212" y="1576"/>
                    </a:lnTo>
                    <a:lnTo>
                      <a:pt x="1245" y="1529"/>
                    </a:lnTo>
                    <a:lnTo>
                      <a:pt x="1276" y="1480"/>
                    </a:lnTo>
                    <a:lnTo>
                      <a:pt x="1305" y="1428"/>
                    </a:lnTo>
                    <a:lnTo>
                      <a:pt x="1330" y="1374"/>
                    </a:lnTo>
                    <a:lnTo>
                      <a:pt x="1353" y="1319"/>
                    </a:lnTo>
                    <a:lnTo>
                      <a:pt x="1372" y="1262"/>
                    </a:lnTo>
                    <a:lnTo>
                      <a:pt x="1388" y="1205"/>
                    </a:lnTo>
                    <a:lnTo>
                      <a:pt x="1401" y="1147"/>
                    </a:lnTo>
                    <a:lnTo>
                      <a:pt x="1411" y="1089"/>
                    </a:lnTo>
                    <a:lnTo>
                      <a:pt x="1416" y="1032"/>
                    </a:lnTo>
                    <a:lnTo>
                      <a:pt x="1418" y="974"/>
                    </a:lnTo>
                    <a:lnTo>
                      <a:pt x="1417" y="904"/>
                    </a:lnTo>
                    <a:lnTo>
                      <a:pt x="1414" y="838"/>
                    </a:lnTo>
                    <a:lnTo>
                      <a:pt x="1339" y="839"/>
                    </a:lnTo>
                    <a:lnTo>
                      <a:pt x="1266" y="836"/>
                    </a:lnTo>
                    <a:lnTo>
                      <a:pt x="1198" y="830"/>
                    </a:lnTo>
                    <a:lnTo>
                      <a:pt x="1133" y="820"/>
                    </a:lnTo>
                    <a:lnTo>
                      <a:pt x="1070" y="808"/>
                    </a:lnTo>
                    <a:lnTo>
                      <a:pt x="1012" y="794"/>
                    </a:lnTo>
                    <a:lnTo>
                      <a:pt x="956" y="777"/>
                    </a:lnTo>
                    <a:lnTo>
                      <a:pt x="903" y="757"/>
                    </a:lnTo>
                    <a:lnTo>
                      <a:pt x="853" y="737"/>
                    </a:lnTo>
                    <a:lnTo>
                      <a:pt x="806" y="713"/>
                    </a:lnTo>
                    <a:lnTo>
                      <a:pt x="762" y="690"/>
                    </a:lnTo>
                    <a:lnTo>
                      <a:pt x="721" y="664"/>
                    </a:lnTo>
                    <a:lnTo>
                      <a:pt x="682" y="638"/>
                    </a:lnTo>
                    <a:lnTo>
                      <a:pt x="646" y="610"/>
                    </a:lnTo>
                    <a:lnTo>
                      <a:pt x="612" y="583"/>
                    </a:lnTo>
                    <a:lnTo>
                      <a:pt x="581" y="555"/>
                    </a:lnTo>
                    <a:lnTo>
                      <a:pt x="552" y="527"/>
                    </a:lnTo>
                    <a:lnTo>
                      <a:pt x="526" y="499"/>
                    </a:lnTo>
                    <a:close/>
                    <a:moveTo>
                      <a:pt x="808" y="0"/>
                    </a:moveTo>
                    <a:lnTo>
                      <a:pt x="851" y="3"/>
                    </a:lnTo>
                    <a:lnTo>
                      <a:pt x="897" y="11"/>
                    </a:lnTo>
                    <a:lnTo>
                      <a:pt x="944" y="23"/>
                    </a:lnTo>
                    <a:lnTo>
                      <a:pt x="993" y="39"/>
                    </a:lnTo>
                    <a:lnTo>
                      <a:pt x="1044" y="60"/>
                    </a:lnTo>
                    <a:lnTo>
                      <a:pt x="1097" y="86"/>
                    </a:lnTo>
                    <a:lnTo>
                      <a:pt x="1152" y="118"/>
                    </a:lnTo>
                    <a:lnTo>
                      <a:pt x="1179" y="135"/>
                    </a:lnTo>
                    <a:lnTo>
                      <a:pt x="1208" y="155"/>
                    </a:lnTo>
                    <a:lnTo>
                      <a:pt x="1239" y="179"/>
                    </a:lnTo>
                    <a:lnTo>
                      <a:pt x="1271" y="205"/>
                    </a:lnTo>
                    <a:lnTo>
                      <a:pt x="1304" y="233"/>
                    </a:lnTo>
                    <a:lnTo>
                      <a:pt x="1334" y="261"/>
                    </a:lnTo>
                    <a:lnTo>
                      <a:pt x="1363" y="292"/>
                    </a:lnTo>
                    <a:lnTo>
                      <a:pt x="1388" y="323"/>
                    </a:lnTo>
                    <a:lnTo>
                      <a:pt x="1409" y="353"/>
                    </a:lnTo>
                    <a:lnTo>
                      <a:pt x="1409" y="353"/>
                    </a:lnTo>
                    <a:lnTo>
                      <a:pt x="1433" y="389"/>
                    </a:lnTo>
                    <a:lnTo>
                      <a:pt x="1455" y="429"/>
                    </a:lnTo>
                    <a:lnTo>
                      <a:pt x="1475" y="472"/>
                    </a:lnTo>
                    <a:lnTo>
                      <a:pt x="1493" y="519"/>
                    </a:lnTo>
                    <a:lnTo>
                      <a:pt x="1509" y="570"/>
                    </a:lnTo>
                    <a:lnTo>
                      <a:pt x="1524" y="626"/>
                    </a:lnTo>
                    <a:lnTo>
                      <a:pt x="1535" y="685"/>
                    </a:lnTo>
                    <a:lnTo>
                      <a:pt x="1545" y="749"/>
                    </a:lnTo>
                    <a:lnTo>
                      <a:pt x="1551" y="817"/>
                    </a:lnTo>
                    <a:lnTo>
                      <a:pt x="1555" y="892"/>
                    </a:lnTo>
                    <a:lnTo>
                      <a:pt x="1573" y="900"/>
                    </a:lnTo>
                    <a:lnTo>
                      <a:pt x="1590" y="910"/>
                    </a:lnTo>
                    <a:lnTo>
                      <a:pt x="1605" y="922"/>
                    </a:lnTo>
                    <a:lnTo>
                      <a:pt x="1619" y="939"/>
                    </a:lnTo>
                    <a:lnTo>
                      <a:pt x="1632" y="957"/>
                    </a:lnTo>
                    <a:lnTo>
                      <a:pt x="1642" y="979"/>
                    </a:lnTo>
                    <a:lnTo>
                      <a:pt x="1651" y="1003"/>
                    </a:lnTo>
                    <a:lnTo>
                      <a:pt x="1657" y="1032"/>
                    </a:lnTo>
                    <a:lnTo>
                      <a:pt x="1661" y="1064"/>
                    </a:lnTo>
                    <a:lnTo>
                      <a:pt x="1662" y="1102"/>
                    </a:lnTo>
                    <a:lnTo>
                      <a:pt x="1660" y="1143"/>
                    </a:lnTo>
                    <a:lnTo>
                      <a:pt x="1655" y="1183"/>
                    </a:lnTo>
                    <a:lnTo>
                      <a:pt x="1648" y="1218"/>
                    </a:lnTo>
                    <a:lnTo>
                      <a:pt x="1638" y="1250"/>
                    </a:lnTo>
                    <a:lnTo>
                      <a:pt x="1625" y="1278"/>
                    </a:lnTo>
                    <a:lnTo>
                      <a:pt x="1611" y="1304"/>
                    </a:lnTo>
                    <a:lnTo>
                      <a:pt x="1595" y="1325"/>
                    </a:lnTo>
                    <a:lnTo>
                      <a:pt x="1577" y="1344"/>
                    </a:lnTo>
                    <a:lnTo>
                      <a:pt x="1558" y="1360"/>
                    </a:lnTo>
                    <a:lnTo>
                      <a:pt x="1537" y="1372"/>
                    </a:lnTo>
                    <a:lnTo>
                      <a:pt x="1515" y="1382"/>
                    </a:lnTo>
                    <a:lnTo>
                      <a:pt x="1493" y="1390"/>
                    </a:lnTo>
                    <a:lnTo>
                      <a:pt x="1471" y="1395"/>
                    </a:lnTo>
                    <a:lnTo>
                      <a:pt x="1445" y="1454"/>
                    </a:lnTo>
                    <a:lnTo>
                      <a:pt x="1416" y="1512"/>
                    </a:lnTo>
                    <a:lnTo>
                      <a:pt x="1385" y="1567"/>
                    </a:lnTo>
                    <a:lnTo>
                      <a:pt x="1350" y="1620"/>
                    </a:lnTo>
                    <a:lnTo>
                      <a:pt x="1313" y="1670"/>
                    </a:lnTo>
                    <a:lnTo>
                      <a:pt x="1273" y="1717"/>
                    </a:lnTo>
                    <a:lnTo>
                      <a:pt x="1231" y="1761"/>
                    </a:lnTo>
                    <a:lnTo>
                      <a:pt x="1187" y="1801"/>
                    </a:lnTo>
                    <a:lnTo>
                      <a:pt x="1141" y="1836"/>
                    </a:lnTo>
                    <a:lnTo>
                      <a:pt x="1092" y="1868"/>
                    </a:lnTo>
                    <a:lnTo>
                      <a:pt x="1042" y="1893"/>
                    </a:lnTo>
                    <a:lnTo>
                      <a:pt x="990" y="1915"/>
                    </a:lnTo>
                    <a:lnTo>
                      <a:pt x="937" y="1930"/>
                    </a:lnTo>
                    <a:lnTo>
                      <a:pt x="882" y="1939"/>
                    </a:lnTo>
                    <a:lnTo>
                      <a:pt x="825" y="1942"/>
                    </a:lnTo>
                    <a:lnTo>
                      <a:pt x="769" y="1939"/>
                    </a:lnTo>
                    <a:lnTo>
                      <a:pt x="714" y="1930"/>
                    </a:lnTo>
                    <a:lnTo>
                      <a:pt x="661" y="1915"/>
                    </a:lnTo>
                    <a:lnTo>
                      <a:pt x="608" y="1893"/>
                    </a:lnTo>
                    <a:lnTo>
                      <a:pt x="558" y="1867"/>
                    </a:lnTo>
                    <a:lnTo>
                      <a:pt x="510" y="1836"/>
                    </a:lnTo>
                    <a:lnTo>
                      <a:pt x="464" y="1800"/>
                    </a:lnTo>
                    <a:lnTo>
                      <a:pt x="419" y="1760"/>
                    </a:lnTo>
                    <a:lnTo>
                      <a:pt x="377" y="1716"/>
                    </a:lnTo>
                    <a:lnTo>
                      <a:pt x="337" y="1669"/>
                    </a:lnTo>
                    <a:lnTo>
                      <a:pt x="300" y="1618"/>
                    </a:lnTo>
                    <a:lnTo>
                      <a:pt x="266" y="1565"/>
                    </a:lnTo>
                    <a:lnTo>
                      <a:pt x="234" y="1510"/>
                    </a:lnTo>
                    <a:lnTo>
                      <a:pt x="205" y="1452"/>
                    </a:lnTo>
                    <a:lnTo>
                      <a:pt x="179" y="1392"/>
                    </a:lnTo>
                    <a:lnTo>
                      <a:pt x="156" y="1386"/>
                    </a:lnTo>
                    <a:lnTo>
                      <a:pt x="133" y="1376"/>
                    </a:lnTo>
                    <a:lnTo>
                      <a:pt x="111" y="1364"/>
                    </a:lnTo>
                    <a:lnTo>
                      <a:pt x="91" y="1349"/>
                    </a:lnTo>
                    <a:lnTo>
                      <a:pt x="72" y="1330"/>
                    </a:lnTo>
                    <a:lnTo>
                      <a:pt x="55" y="1309"/>
                    </a:lnTo>
                    <a:lnTo>
                      <a:pt x="39" y="1284"/>
                    </a:lnTo>
                    <a:lnTo>
                      <a:pt x="26" y="1254"/>
                    </a:lnTo>
                    <a:lnTo>
                      <a:pt x="15" y="1221"/>
                    </a:lnTo>
                    <a:lnTo>
                      <a:pt x="7" y="1184"/>
                    </a:lnTo>
                    <a:lnTo>
                      <a:pt x="2" y="1143"/>
                    </a:lnTo>
                    <a:lnTo>
                      <a:pt x="0" y="1104"/>
                    </a:lnTo>
                    <a:lnTo>
                      <a:pt x="1" y="1068"/>
                    </a:lnTo>
                    <a:lnTo>
                      <a:pt x="4" y="1038"/>
                    </a:lnTo>
                    <a:lnTo>
                      <a:pt x="9" y="1009"/>
                    </a:lnTo>
                    <a:lnTo>
                      <a:pt x="17" y="985"/>
                    </a:lnTo>
                    <a:lnTo>
                      <a:pt x="27" y="964"/>
                    </a:lnTo>
                    <a:lnTo>
                      <a:pt x="38" y="946"/>
                    </a:lnTo>
                    <a:lnTo>
                      <a:pt x="50" y="930"/>
                    </a:lnTo>
                    <a:lnTo>
                      <a:pt x="65" y="916"/>
                    </a:lnTo>
                    <a:lnTo>
                      <a:pt x="80" y="906"/>
                    </a:lnTo>
                    <a:lnTo>
                      <a:pt x="96" y="897"/>
                    </a:lnTo>
                    <a:lnTo>
                      <a:pt x="98" y="851"/>
                    </a:lnTo>
                    <a:lnTo>
                      <a:pt x="89" y="794"/>
                    </a:lnTo>
                    <a:lnTo>
                      <a:pt x="85" y="740"/>
                    </a:lnTo>
                    <a:lnTo>
                      <a:pt x="83" y="690"/>
                    </a:lnTo>
                    <a:lnTo>
                      <a:pt x="85" y="643"/>
                    </a:lnTo>
                    <a:lnTo>
                      <a:pt x="90" y="599"/>
                    </a:lnTo>
                    <a:lnTo>
                      <a:pt x="98" y="559"/>
                    </a:lnTo>
                    <a:lnTo>
                      <a:pt x="108" y="522"/>
                    </a:lnTo>
                    <a:lnTo>
                      <a:pt x="120" y="487"/>
                    </a:lnTo>
                    <a:lnTo>
                      <a:pt x="134" y="455"/>
                    </a:lnTo>
                    <a:lnTo>
                      <a:pt x="149" y="427"/>
                    </a:lnTo>
                    <a:lnTo>
                      <a:pt x="166" y="400"/>
                    </a:lnTo>
                    <a:lnTo>
                      <a:pt x="183" y="377"/>
                    </a:lnTo>
                    <a:lnTo>
                      <a:pt x="202" y="355"/>
                    </a:lnTo>
                    <a:lnTo>
                      <a:pt x="220" y="337"/>
                    </a:lnTo>
                    <a:lnTo>
                      <a:pt x="239" y="320"/>
                    </a:lnTo>
                    <a:lnTo>
                      <a:pt x="257" y="305"/>
                    </a:lnTo>
                    <a:lnTo>
                      <a:pt x="274" y="293"/>
                    </a:lnTo>
                    <a:lnTo>
                      <a:pt x="290" y="282"/>
                    </a:lnTo>
                    <a:lnTo>
                      <a:pt x="305" y="273"/>
                    </a:lnTo>
                    <a:lnTo>
                      <a:pt x="319" y="266"/>
                    </a:lnTo>
                    <a:lnTo>
                      <a:pt x="331" y="260"/>
                    </a:lnTo>
                    <a:lnTo>
                      <a:pt x="341" y="255"/>
                    </a:lnTo>
                    <a:lnTo>
                      <a:pt x="348" y="253"/>
                    </a:lnTo>
                    <a:lnTo>
                      <a:pt x="352" y="246"/>
                    </a:lnTo>
                    <a:lnTo>
                      <a:pt x="359" y="237"/>
                    </a:lnTo>
                    <a:lnTo>
                      <a:pt x="367" y="225"/>
                    </a:lnTo>
                    <a:lnTo>
                      <a:pt x="377" y="212"/>
                    </a:lnTo>
                    <a:lnTo>
                      <a:pt x="390" y="196"/>
                    </a:lnTo>
                    <a:lnTo>
                      <a:pt x="404" y="180"/>
                    </a:lnTo>
                    <a:lnTo>
                      <a:pt x="421" y="163"/>
                    </a:lnTo>
                    <a:lnTo>
                      <a:pt x="439" y="145"/>
                    </a:lnTo>
                    <a:lnTo>
                      <a:pt x="459" y="127"/>
                    </a:lnTo>
                    <a:lnTo>
                      <a:pt x="481" y="108"/>
                    </a:lnTo>
                    <a:lnTo>
                      <a:pt x="505" y="91"/>
                    </a:lnTo>
                    <a:lnTo>
                      <a:pt x="531" y="74"/>
                    </a:lnTo>
                    <a:lnTo>
                      <a:pt x="559" y="57"/>
                    </a:lnTo>
                    <a:lnTo>
                      <a:pt x="589" y="43"/>
                    </a:lnTo>
                    <a:lnTo>
                      <a:pt x="620" y="30"/>
                    </a:lnTo>
                    <a:lnTo>
                      <a:pt x="655" y="19"/>
                    </a:lnTo>
                    <a:lnTo>
                      <a:pt x="690" y="10"/>
                    </a:lnTo>
                    <a:lnTo>
                      <a:pt x="728" y="3"/>
                    </a:lnTo>
                    <a:lnTo>
                      <a:pt x="767" y="0"/>
                    </a:lnTo>
                    <a:lnTo>
                      <a:pt x="80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74" name="Freeform 23">
                <a:extLst>
                  <a:ext uri="{FF2B5EF4-FFF2-40B4-BE49-F238E27FC236}">
                    <a16:creationId xmlns:a16="http://schemas.microsoft.com/office/drawing/2014/main" id="{46BB4D83-FC02-FA4B-A396-4C509E77811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64" y="4250"/>
                <a:ext cx="83" cy="27"/>
              </a:xfrm>
              <a:custGeom>
                <a:avLst/>
                <a:gdLst>
                  <a:gd name="T0" fmla="*/ 613 w 916"/>
                  <a:gd name="T1" fmla="*/ 78 h 300"/>
                  <a:gd name="T2" fmla="*/ 561 w 916"/>
                  <a:gd name="T3" fmla="*/ 109 h 300"/>
                  <a:gd name="T4" fmla="*/ 554 w 916"/>
                  <a:gd name="T5" fmla="*/ 165 h 300"/>
                  <a:gd name="T6" fmla="*/ 579 w 916"/>
                  <a:gd name="T7" fmla="*/ 210 h 300"/>
                  <a:gd name="T8" fmla="*/ 665 w 916"/>
                  <a:gd name="T9" fmla="*/ 229 h 300"/>
                  <a:gd name="T10" fmla="*/ 787 w 916"/>
                  <a:gd name="T11" fmla="*/ 223 h 300"/>
                  <a:gd name="T12" fmla="*/ 839 w 916"/>
                  <a:gd name="T13" fmla="*/ 191 h 300"/>
                  <a:gd name="T14" fmla="*/ 846 w 916"/>
                  <a:gd name="T15" fmla="*/ 135 h 300"/>
                  <a:gd name="T16" fmla="*/ 820 w 916"/>
                  <a:gd name="T17" fmla="*/ 90 h 300"/>
                  <a:gd name="T18" fmla="*/ 734 w 916"/>
                  <a:gd name="T19" fmla="*/ 72 h 300"/>
                  <a:gd name="T20" fmla="*/ 153 w 916"/>
                  <a:gd name="T21" fmla="*/ 74 h 300"/>
                  <a:gd name="T22" fmla="*/ 85 w 916"/>
                  <a:gd name="T23" fmla="*/ 99 h 300"/>
                  <a:gd name="T24" fmla="*/ 70 w 916"/>
                  <a:gd name="T25" fmla="*/ 150 h 300"/>
                  <a:gd name="T26" fmla="*/ 85 w 916"/>
                  <a:gd name="T27" fmla="*/ 201 h 300"/>
                  <a:gd name="T28" fmla="*/ 153 w 916"/>
                  <a:gd name="T29" fmla="*/ 227 h 300"/>
                  <a:gd name="T30" fmla="*/ 280 w 916"/>
                  <a:gd name="T31" fmla="*/ 227 h 300"/>
                  <a:gd name="T32" fmla="*/ 348 w 916"/>
                  <a:gd name="T33" fmla="*/ 201 h 300"/>
                  <a:gd name="T34" fmla="*/ 363 w 916"/>
                  <a:gd name="T35" fmla="*/ 150 h 300"/>
                  <a:gd name="T36" fmla="*/ 348 w 916"/>
                  <a:gd name="T37" fmla="*/ 99 h 300"/>
                  <a:gd name="T38" fmla="*/ 280 w 916"/>
                  <a:gd name="T39" fmla="*/ 74 h 300"/>
                  <a:gd name="T40" fmla="*/ 234 w 916"/>
                  <a:gd name="T41" fmla="*/ 0 h 300"/>
                  <a:gd name="T42" fmla="*/ 321 w 916"/>
                  <a:gd name="T43" fmla="*/ 9 h 300"/>
                  <a:gd name="T44" fmla="*/ 400 w 916"/>
                  <a:gd name="T45" fmla="*/ 53 h 300"/>
                  <a:gd name="T46" fmla="*/ 574 w 916"/>
                  <a:gd name="T47" fmla="*/ 17 h 300"/>
                  <a:gd name="T48" fmla="*/ 662 w 916"/>
                  <a:gd name="T49" fmla="*/ 1 h 300"/>
                  <a:gd name="T50" fmla="*/ 732 w 916"/>
                  <a:gd name="T51" fmla="*/ 0 h 300"/>
                  <a:gd name="T52" fmla="*/ 806 w 916"/>
                  <a:gd name="T53" fmla="*/ 10 h 300"/>
                  <a:gd name="T54" fmla="*/ 875 w 916"/>
                  <a:gd name="T55" fmla="*/ 45 h 300"/>
                  <a:gd name="T56" fmla="*/ 914 w 916"/>
                  <a:gd name="T57" fmla="*/ 123 h 300"/>
                  <a:gd name="T58" fmla="*/ 900 w 916"/>
                  <a:gd name="T59" fmla="*/ 223 h 300"/>
                  <a:gd name="T60" fmla="*/ 843 w 916"/>
                  <a:gd name="T61" fmla="*/ 277 h 300"/>
                  <a:gd name="T62" fmla="*/ 768 w 916"/>
                  <a:gd name="T63" fmla="*/ 297 h 300"/>
                  <a:gd name="T64" fmla="*/ 699 w 916"/>
                  <a:gd name="T65" fmla="*/ 300 h 300"/>
                  <a:gd name="T66" fmla="*/ 632 w 916"/>
                  <a:gd name="T67" fmla="*/ 297 h 300"/>
                  <a:gd name="T68" fmla="*/ 557 w 916"/>
                  <a:gd name="T69" fmla="*/ 277 h 300"/>
                  <a:gd name="T70" fmla="*/ 500 w 916"/>
                  <a:gd name="T71" fmla="*/ 224 h 300"/>
                  <a:gd name="T72" fmla="*/ 485 w 916"/>
                  <a:gd name="T73" fmla="*/ 137 h 300"/>
                  <a:gd name="T74" fmla="*/ 432 w 916"/>
                  <a:gd name="T75" fmla="*/ 150 h 300"/>
                  <a:gd name="T76" fmla="*/ 405 w 916"/>
                  <a:gd name="T77" fmla="*/ 241 h 300"/>
                  <a:gd name="T78" fmla="*/ 342 w 916"/>
                  <a:gd name="T79" fmla="*/ 284 h 300"/>
                  <a:gd name="T80" fmla="*/ 266 w 916"/>
                  <a:gd name="T81" fmla="*/ 298 h 300"/>
                  <a:gd name="T82" fmla="*/ 201 w 916"/>
                  <a:gd name="T83" fmla="*/ 299 h 300"/>
                  <a:gd name="T84" fmla="*/ 129 w 916"/>
                  <a:gd name="T85" fmla="*/ 294 h 300"/>
                  <a:gd name="T86" fmla="*/ 57 w 916"/>
                  <a:gd name="T87" fmla="*/ 267 h 300"/>
                  <a:gd name="T88" fmla="*/ 7 w 916"/>
                  <a:gd name="T89" fmla="*/ 202 h 300"/>
                  <a:gd name="T90" fmla="*/ 7 w 916"/>
                  <a:gd name="T91" fmla="*/ 98 h 300"/>
                  <a:gd name="T92" fmla="*/ 57 w 916"/>
                  <a:gd name="T93" fmla="*/ 33 h 300"/>
                  <a:gd name="T94" fmla="*/ 129 w 916"/>
                  <a:gd name="T95" fmla="*/ 6 h 300"/>
                  <a:gd name="T96" fmla="*/ 201 w 916"/>
                  <a:gd name="T97" fmla="*/ 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16" h="300">
                    <a:moveTo>
                      <a:pt x="699" y="71"/>
                    </a:moveTo>
                    <a:lnTo>
                      <a:pt x="665" y="72"/>
                    </a:lnTo>
                    <a:lnTo>
                      <a:pt x="636" y="74"/>
                    </a:lnTo>
                    <a:lnTo>
                      <a:pt x="613" y="78"/>
                    </a:lnTo>
                    <a:lnTo>
                      <a:pt x="594" y="83"/>
                    </a:lnTo>
                    <a:lnTo>
                      <a:pt x="579" y="90"/>
                    </a:lnTo>
                    <a:lnTo>
                      <a:pt x="569" y="99"/>
                    </a:lnTo>
                    <a:lnTo>
                      <a:pt x="561" y="109"/>
                    </a:lnTo>
                    <a:lnTo>
                      <a:pt x="556" y="122"/>
                    </a:lnTo>
                    <a:lnTo>
                      <a:pt x="554" y="135"/>
                    </a:lnTo>
                    <a:lnTo>
                      <a:pt x="553" y="150"/>
                    </a:lnTo>
                    <a:lnTo>
                      <a:pt x="554" y="165"/>
                    </a:lnTo>
                    <a:lnTo>
                      <a:pt x="556" y="179"/>
                    </a:lnTo>
                    <a:lnTo>
                      <a:pt x="561" y="191"/>
                    </a:lnTo>
                    <a:lnTo>
                      <a:pt x="569" y="201"/>
                    </a:lnTo>
                    <a:lnTo>
                      <a:pt x="579" y="210"/>
                    </a:lnTo>
                    <a:lnTo>
                      <a:pt x="594" y="216"/>
                    </a:lnTo>
                    <a:lnTo>
                      <a:pt x="613" y="223"/>
                    </a:lnTo>
                    <a:lnTo>
                      <a:pt x="636" y="227"/>
                    </a:lnTo>
                    <a:lnTo>
                      <a:pt x="665" y="229"/>
                    </a:lnTo>
                    <a:lnTo>
                      <a:pt x="699" y="230"/>
                    </a:lnTo>
                    <a:lnTo>
                      <a:pt x="734" y="229"/>
                    </a:lnTo>
                    <a:lnTo>
                      <a:pt x="763" y="227"/>
                    </a:lnTo>
                    <a:lnTo>
                      <a:pt x="787" y="223"/>
                    </a:lnTo>
                    <a:lnTo>
                      <a:pt x="805" y="216"/>
                    </a:lnTo>
                    <a:lnTo>
                      <a:pt x="820" y="210"/>
                    </a:lnTo>
                    <a:lnTo>
                      <a:pt x="831" y="201"/>
                    </a:lnTo>
                    <a:lnTo>
                      <a:pt x="839" y="191"/>
                    </a:lnTo>
                    <a:lnTo>
                      <a:pt x="843" y="179"/>
                    </a:lnTo>
                    <a:lnTo>
                      <a:pt x="846" y="165"/>
                    </a:lnTo>
                    <a:lnTo>
                      <a:pt x="847" y="150"/>
                    </a:lnTo>
                    <a:lnTo>
                      <a:pt x="846" y="135"/>
                    </a:lnTo>
                    <a:lnTo>
                      <a:pt x="843" y="122"/>
                    </a:lnTo>
                    <a:lnTo>
                      <a:pt x="839" y="109"/>
                    </a:lnTo>
                    <a:lnTo>
                      <a:pt x="831" y="99"/>
                    </a:lnTo>
                    <a:lnTo>
                      <a:pt x="820" y="90"/>
                    </a:lnTo>
                    <a:lnTo>
                      <a:pt x="805" y="83"/>
                    </a:lnTo>
                    <a:lnTo>
                      <a:pt x="787" y="78"/>
                    </a:lnTo>
                    <a:lnTo>
                      <a:pt x="763" y="74"/>
                    </a:lnTo>
                    <a:lnTo>
                      <a:pt x="734" y="72"/>
                    </a:lnTo>
                    <a:lnTo>
                      <a:pt x="699" y="71"/>
                    </a:lnTo>
                    <a:close/>
                    <a:moveTo>
                      <a:pt x="216" y="71"/>
                    </a:moveTo>
                    <a:lnTo>
                      <a:pt x="182" y="72"/>
                    </a:lnTo>
                    <a:lnTo>
                      <a:pt x="153" y="74"/>
                    </a:lnTo>
                    <a:lnTo>
                      <a:pt x="130" y="78"/>
                    </a:lnTo>
                    <a:lnTo>
                      <a:pt x="111" y="83"/>
                    </a:lnTo>
                    <a:lnTo>
                      <a:pt x="96" y="90"/>
                    </a:lnTo>
                    <a:lnTo>
                      <a:pt x="85" y="99"/>
                    </a:lnTo>
                    <a:lnTo>
                      <a:pt x="78" y="109"/>
                    </a:lnTo>
                    <a:lnTo>
                      <a:pt x="73" y="122"/>
                    </a:lnTo>
                    <a:lnTo>
                      <a:pt x="70" y="135"/>
                    </a:lnTo>
                    <a:lnTo>
                      <a:pt x="70" y="150"/>
                    </a:lnTo>
                    <a:lnTo>
                      <a:pt x="70" y="165"/>
                    </a:lnTo>
                    <a:lnTo>
                      <a:pt x="73" y="179"/>
                    </a:lnTo>
                    <a:lnTo>
                      <a:pt x="78" y="191"/>
                    </a:lnTo>
                    <a:lnTo>
                      <a:pt x="85" y="201"/>
                    </a:lnTo>
                    <a:lnTo>
                      <a:pt x="96" y="210"/>
                    </a:lnTo>
                    <a:lnTo>
                      <a:pt x="111" y="216"/>
                    </a:lnTo>
                    <a:lnTo>
                      <a:pt x="130" y="223"/>
                    </a:lnTo>
                    <a:lnTo>
                      <a:pt x="153" y="227"/>
                    </a:lnTo>
                    <a:lnTo>
                      <a:pt x="182" y="229"/>
                    </a:lnTo>
                    <a:lnTo>
                      <a:pt x="216" y="230"/>
                    </a:lnTo>
                    <a:lnTo>
                      <a:pt x="250" y="229"/>
                    </a:lnTo>
                    <a:lnTo>
                      <a:pt x="280" y="227"/>
                    </a:lnTo>
                    <a:lnTo>
                      <a:pt x="304" y="223"/>
                    </a:lnTo>
                    <a:lnTo>
                      <a:pt x="322" y="216"/>
                    </a:lnTo>
                    <a:lnTo>
                      <a:pt x="337" y="210"/>
                    </a:lnTo>
                    <a:lnTo>
                      <a:pt x="348" y="201"/>
                    </a:lnTo>
                    <a:lnTo>
                      <a:pt x="355" y="191"/>
                    </a:lnTo>
                    <a:lnTo>
                      <a:pt x="360" y="179"/>
                    </a:lnTo>
                    <a:lnTo>
                      <a:pt x="363" y="165"/>
                    </a:lnTo>
                    <a:lnTo>
                      <a:pt x="363" y="150"/>
                    </a:lnTo>
                    <a:lnTo>
                      <a:pt x="363" y="135"/>
                    </a:lnTo>
                    <a:lnTo>
                      <a:pt x="360" y="122"/>
                    </a:lnTo>
                    <a:lnTo>
                      <a:pt x="355" y="109"/>
                    </a:lnTo>
                    <a:lnTo>
                      <a:pt x="348" y="99"/>
                    </a:lnTo>
                    <a:lnTo>
                      <a:pt x="337" y="90"/>
                    </a:lnTo>
                    <a:lnTo>
                      <a:pt x="322" y="83"/>
                    </a:lnTo>
                    <a:lnTo>
                      <a:pt x="304" y="78"/>
                    </a:lnTo>
                    <a:lnTo>
                      <a:pt x="280" y="74"/>
                    </a:lnTo>
                    <a:lnTo>
                      <a:pt x="250" y="72"/>
                    </a:lnTo>
                    <a:lnTo>
                      <a:pt x="216" y="71"/>
                    </a:lnTo>
                    <a:close/>
                    <a:moveTo>
                      <a:pt x="216" y="0"/>
                    </a:moveTo>
                    <a:lnTo>
                      <a:pt x="234" y="0"/>
                    </a:lnTo>
                    <a:lnTo>
                      <a:pt x="254" y="1"/>
                    </a:lnTo>
                    <a:lnTo>
                      <a:pt x="276" y="2"/>
                    </a:lnTo>
                    <a:lnTo>
                      <a:pt x="298" y="5"/>
                    </a:lnTo>
                    <a:lnTo>
                      <a:pt x="321" y="9"/>
                    </a:lnTo>
                    <a:lnTo>
                      <a:pt x="343" y="17"/>
                    </a:lnTo>
                    <a:lnTo>
                      <a:pt x="364" y="26"/>
                    </a:lnTo>
                    <a:lnTo>
                      <a:pt x="383" y="37"/>
                    </a:lnTo>
                    <a:lnTo>
                      <a:pt x="400" y="53"/>
                    </a:lnTo>
                    <a:lnTo>
                      <a:pt x="516" y="53"/>
                    </a:lnTo>
                    <a:lnTo>
                      <a:pt x="533" y="37"/>
                    </a:lnTo>
                    <a:lnTo>
                      <a:pt x="553" y="26"/>
                    </a:lnTo>
                    <a:lnTo>
                      <a:pt x="574" y="17"/>
                    </a:lnTo>
                    <a:lnTo>
                      <a:pt x="596" y="9"/>
                    </a:lnTo>
                    <a:lnTo>
                      <a:pt x="618" y="5"/>
                    </a:lnTo>
                    <a:lnTo>
                      <a:pt x="640" y="2"/>
                    </a:lnTo>
                    <a:lnTo>
                      <a:pt x="662" y="1"/>
                    </a:lnTo>
                    <a:lnTo>
                      <a:pt x="682" y="0"/>
                    </a:lnTo>
                    <a:lnTo>
                      <a:pt x="699" y="0"/>
                    </a:lnTo>
                    <a:lnTo>
                      <a:pt x="715" y="0"/>
                    </a:lnTo>
                    <a:lnTo>
                      <a:pt x="732" y="0"/>
                    </a:lnTo>
                    <a:lnTo>
                      <a:pt x="749" y="1"/>
                    </a:lnTo>
                    <a:lnTo>
                      <a:pt x="768" y="3"/>
                    </a:lnTo>
                    <a:lnTo>
                      <a:pt x="787" y="6"/>
                    </a:lnTo>
                    <a:lnTo>
                      <a:pt x="806" y="10"/>
                    </a:lnTo>
                    <a:lnTo>
                      <a:pt x="825" y="16"/>
                    </a:lnTo>
                    <a:lnTo>
                      <a:pt x="843" y="24"/>
                    </a:lnTo>
                    <a:lnTo>
                      <a:pt x="860" y="33"/>
                    </a:lnTo>
                    <a:lnTo>
                      <a:pt x="875" y="45"/>
                    </a:lnTo>
                    <a:lnTo>
                      <a:pt x="889" y="59"/>
                    </a:lnTo>
                    <a:lnTo>
                      <a:pt x="900" y="77"/>
                    </a:lnTo>
                    <a:lnTo>
                      <a:pt x="908" y="98"/>
                    </a:lnTo>
                    <a:lnTo>
                      <a:pt x="914" y="123"/>
                    </a:lnTo>
                    <a:lnTo>
                      <a:pt x="916" y="150"/>
                    </a:lnTo>
                    <a:lnTo>
                      <a:pt x="914" y="178"/>
                    </a:lnTo>
                    <a:lnTo>
                      <a:pt x="908" y="202"/>
                    </a:lnTo>
                    <a:lnTo>
                      <a:pt x="900" y="223"/>
                    </a:lnTo>
                    <a:lnTo>
                      <a:pt x="889" y="241"/>
                    </a:lnTo>
                    <a:lnTo>
                      <a:pt x="875" y="255"/>
                    </a:lnTo>
                    <a:lnTo>
                      <a:pt x="860" y="267"/>
                    </a:lnTo>
                    <a:lnTo>
                      <a:pt x="843" y="277"/>
                    </a:lnTo>
                    <a:lnTo>
                      <a:pt x="825" y="285"/>
                    </a:lnTo>
                    <a:lnTo>
                      <a:pt x="806" y="290"/>
                    </a:lnTo>
                    <a:lnTo>
                      <a:pt x="787" y="294"/>
                    </a:lnTo>
                    <a:lnTo>
                      <a:pt x="768" y="297"/>
                    </a:lnTo>
                    <a:lnTo>
                      <a:pt x="749" y="298"/>
                    </a:lnTo>
                    <a:lnTo>
                      <a:pt x="732" y="299"/>
                    </a:lnTo>
                    <a:lnTo>
                      <a:pt x="715" y="299"/>
                    </a:lnTo>
                    <a:lnTo>
                      <a:pt x="699" y="300"/>
                    </a:lnTo>
                    <a:lnTo>
                      <a:pt x="685" y="299"/>
                    </a:lnTo>
                    <a:lnTo>
                      <a:pt x="668" y="299"/>
                    </a:lnTo>
                    <a:lnTo>
                      <a:pt x="650" y="298"/>
                    </a:lnTo>
                    <a:lnTo>
                      <a:pt x="632" y="297"/>
                    </a:lnTo>
                    <a:lnTo>
                      <a:pt x="613" y="294"/>
                    </a:lnTo>
                    <a:lnTo>
                      <a:pt x="593" y="290"/>
                    </a:lnTo>
                    <a:lnTo>
                      <a:pt x="575" y="285"/>
                    </a:lnTo>
                    <a:lnTo>
                      <a:pt x="557" y="277"/>
                    </a:lnTo>
                    <a:lnTo>
                      <a:pt x="540" y="267"/>
                    </a:lnTo>
                    <a:lnTo>
                      <a:pt x="524" y="255"/>
                    </a:lnTo>
                    <a:lnTo>
                      <a:pt x="511" y="241"/>
                    </a:lnTo>
                    <a:lnTo>
                      <a:pt x="500" y="224"/>
                    </a:lnTo>
                    <a:lnTo>
                      <a:pt x="491" y="202"/>
                    </a:lnTo>
                    <a:lnTo>
                      <a:pt x="486" y="179"/>
                    </a:lnTo>
                    <a:lnTo>
                      <a:pt x="484" y="150"/>
                    </a:lnTo>
                    <a:lnTo>
                      <a:pt x="485" y="137"/>
                    </a:lnTo>
                    <a:lnTo>
                      <a:pt x="486" y="125"/>
                    </a:lnTo>
                    <a:lnTo>
                      <a:pt x="430" y="125"/>
                    </a:lnTo>
                    <a:lnTo>
                      <a:pt x="432" y="137"/>
                    </a:lnTo>
                    <a:lnTo>
                      <a:pt x="432" y="150"/>
                    </a:lnTo>
                    <a:lnTo>
                      <a:pt x="430" y="179"/>
                    </a:lnTo>
                    <a:lnTo>
                      <a:pt x="425" y="202"/>
                    </a:lnTo>
                    <a:lnTo>
                      <a:pt x="416" y="224"/>
                    </a:lnTo>
                    <a:lnTo>
                      <a:pt x="405" y="241"/>
                    </a:lnTo>
                    <a:lnTo>
                      <a:pt x="392" y="255"/>
                    </a:lnTo>
                    <a:lnTo>
                      <a:pt x="377" y="267"/>
                    </a:lnTo>
                    <a:lnTo>
                      <a:pt x="360" y="277"/>
                    </a:lnTo>
                    <a:lnTo>
                      <a:pt x="342" y="284"/>
                    </a:lnTo>
                    <a:lnTo>
                      <a:pt x="323" y="290"/>
                    </a:lnTo>
                    <a:lnTo>
                      <a:pt x="304" y="294"/>
                    </a:lnTo>
                    <a:lnTo>
                      <a:pt x="285" y="296"/>
                    </a:lnTo>
                    <a:lnTo>
                      <a:pt x="266" y="298"/>
                    </a:lnTo>
                    <a:lnTo>
                      <a:pt x="248" y="299"/>
                    </a:lnTo>
                    <a:lnTo>
                      <a:pt x="231" y="299"/>
                    </a:lnTo>
                    <a:lnTo>
                      <a:pt x="216" y="299"/>
                    </a:lnTo>
                    <a:lnTo>
                      <a:pt x="201" y="299"/>
                    </a:lnTo>
                    <a:lnTo>
                      <a:pt x="185" y="299"/>
                    </a:lnTo>
                    <a:lnTo>
                      <a:pt x="167" y="298"/>
                    </a:lnTo>
                    <a:lnTo>
                      <a:pt x="148" y="296"/>
                    </a:lnTo>
                    <a:lnTo>
                      <a:pt x="129" y="294"/>
                    </a:lnTo>
                    <a:lnTo>
                      <a:pt x="110" y="290"/>
                    </a:lnTo>
                    <a:lnTo>
                      <a:pt x="91" y="284"/>
                    </a:lnTo>
                    <a:lnTo>
                      <a:pt x="73" y="277"/>
                    </a:lnTo>
                    <a:lnTo>
                      <a:pt x="57" y="267"/>
                    </a:lnTo>
                    <a:lnTo>
                      <a:pt x="41" y="255"/>
                    </a:lnTo>
                    <a:lnTo>
                      <a:pt x="27" y="240"/>
                    </a:lnTo>
                    <a:lnTo>
                      <a:pt x="16" y="223"/>
                    </a:lnTo>
                    <a:lnTo>
                      <a:pt x="7" y="202"/>
                    </a:lnTo>
                    <a:lnTo>
                      <a:pt x="2" y="178"/>
                    </a:lnTo>
                    <a:lnTo>
                      <a:pt x="0" y="150"/>
                    </a:lnTo>
                    <a:lnTo>
                      <a:pt x="2" y="122"/>
                    </a:lnTo>
                    <a:lnTo>
                      <a:pt x="7" y="98"/>
                    </a:lnTo>
                    <a:lnTo>
                      <a:pt x="16" y="77"/>
                    </a:lnTo>
                    <a:lnTo>
                      <a:pt x="27" y="59"/>
                    </a:lnTo>
                    <a:lnTo>
                      <a:pt x="41" y="45"/>
                    </a:lnTo>
                    <a:lnTo>
                      <a:pt x="57" y="33"/>
                    </a:lnTo>
                    <a:lnTo>
                      <a:pt x="73" y="23"/>
                    </a:lnTo>
                    <a:lnTo>
                      <a:pt x="91" y="16"/>
                    </a:lnTo>
                    <a:lnTo>
                      <a:pt x="110" y="10"/>
                    </a:lnTo>
                    <a:lnTo>
                      <a:pt x="129" y="6"/>
                    </a:lnTo>
                    <a:lnTo>
                      <a:pt x="148" y="3"/>
                    </a:lnTo>
                    <a:lnTo>
                      <a:pt x="167" y="1"/>
                    </a:lnTo>
                    <a:lnTo>
                      <a:pt x="185" y="0"/>
                    </a:lnTo>
                    <a:lnTo>
                      <a:pt x="201" y="0"/>
                    </a:lnTo>
                    <a:lnTo>
                      <a:pt x="2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75" name="Freeform 24">
                <a:extLst>
                  <a:ext uri="{FF2B5EF4-FFF2-40B4-BE49-F238E27FC236}">
                    <a16:creationId xmlns:a16="http://schemas.microsoft.com/office/drawing/2014/main" id="{9D3F9A29-D560-5742-9F82-8F7F0DAD5AB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97" y="4335"/>
                <a:ext cx="217" cy="124"/>
              </a:xfrm>
              <a:custGeom>
                <a:avLst/>
                <a:gdLst>
                  <a:gd name="T0" fmla="*/ 1796 w 2393"/>
                  <a:gd name="T1" fmla="*/ 704 h 1360"/>
                  <a:gd name="T2" fmla="*/ 1761 w 2393"/>
                  <a:gd name="T3" fmla="*/ 720 h 1360"/>
                  <a:gd name="T4" fmla="*/ 1590 w 2393"/>
                  <a:gd name="T5" fmla="*/ 904 h 1360"/>
                  <a:gd name="T6" fmla="*/ 1882 w 2393"/>
                  <a:gd name="T7" fmla="*/ 733 h 1360"/>
                  <a:gd name="T8" fmla="*/ 1851 w 2393"/>
                  <a:gd name="T9" fmla="*/ 709 h 1360"/>
                  <a:gd name="T10" fmla="*/ 1814 w 2393"/>
                  <a:gd name="T11" fmla="*/ 702 h 1360"/>
                  <a:gd name="T12" fmla="*/ 1831 w 2393"/>
                  <a:gd name="T13" fmla="*/ 20 h 1360"/>
                  <a:gd name="T14" fmla="*/ 1950 w 2393"/>
                  <a:gd name="T15" fmla="*/ 61 h 1360"/>
                  <a:gd name="T16" fmla="*/ 2057 w 2393"/>
                  <a:gd name="T17" fmla="*/ 121 h 1360"/>
                  <a:gd name="T18" fmla="*/ 2154 w 2393"/>
                  <a:gd name="T19" fmla="*/ 196 h 1360"/>
                  <a:gd name="T20" fmla="*/ 2235 w 2393"/>
                  <a:gd name="T21" fmla="*/ 286 h 1360"/>
                  <a:gd name="T22" fmla="*/ 2301 w 2393"/>
                  <a:gd name="T23" fmla="*/ 388 h 1360"/>
                  <a:gd name="T24" fmla="*/ 2352 w 2393"/>
                  <a:gd name="T25" fmla="*/ 501 h 1360"/>
                  <a:gd name="T26" fmla="*/ 2382 w 2393"/>
                  <a:gd name="T27" fmla="*/ 622 h 1360"/>
                  <a:gd name="T28" fmla="*/ 2393 w 2393"/>
                  <a:gd name="T29" fmla="*/ 748 h 1360"/>
                  <a:gd name="T30" fmla="*/ 2390 w 2393"/>
                  <a:gd name="T31" fmla="*/ 1230 h 1360"/>
                  <a:gd name="T32" fmla="*/ 2370 w 2393"/>
                  <a:gd name="T33" fmla="*/ 1282 h 1360"/>
                  <a:gd name="T34" fmla="*/ 2335 w 2393"/>
                  <a:gd name="T35" fmla="*/ 1324 h 1360"/>
                  <a:gd name="T36" fmla="*/ 2286 w 2393"/>
                  <a:gd name="T37" fmla="*/ 1351 h 1360"/>
                  <a:gd name="T38" fmla="*/ 2230 w 2393"/>
                  <a:gd name="T39" fmla="*/ 1360 h 1360"/>
                  <a:gd name="T40" fmla="*/ 129 w 2393"/>
                  <a:gd name="T41" fmla="*/ 1358 h 1360"/>
                  <a:gd name="T42" fmla="*/ 77 w 2393"/>
                  <a:gd name="T43" fmla="*/ 1339 h 1360"/>
                  <a:gd name="T44" fmla="*/ 36 w 2393"/>
                  <a:gd name="T45" fmla="*/ 1304 h 1360"/>
                  <a:gd name="T46" fmla="*/ 10 w 2393"/>
                  <a:gd name="T47" fmla="*/ 1256 h 1360"/>
                  <a:gd name="T48" fmla="*/ 0 w 2393"/>
                  <a:gd name="T49" fmla="*/ 1200 h 1360"/>
                  <a:gd name="T50" fmla="*/ 3 w 2393"/>
                  <a:gd name="T51" fmla="*/ 684 h 1360"/>
                  <a:gd name="T52" fmla="*/ 23 w 2393"/>
                  <a:gd name="T53" fmla="*/ 561 h 1360"/>
                  <a:gd name="T54" fmla="*/ 63 w 2393"/>
                  <a:gd name="T55" fmla="*/ 443 h 1360"/>
                  <a:gd name="T56" fmla="*/ 122 w 2393"/>
                  <a:gd name="T57" fmla="*/ 336 h 1360"/>
                  <a:gd name="T58" fmla="*/ 195 w 2393"/>
                  <a:gd name="T59" fmla="*/ 240 h 1360"/>
                  <a:gd name="T60" fmla="*/ 283 w 2393"/>
                  <a:gd name="T61" fmla="*/ 157 h 1360"/>
                  <a:gd name="T62" fmla="*/ 385 w 2393"/>
                  <a:gd name="T63" fmla="*/ 89 h 1360"/>
                  <a:gd name="T64" fmla="*/ 498 w 2393"/>
                  <a:gd name="T65" fmla="*/ 38 h 1360"/>
                  <a:gd name="T66" fmla="*/ 640 w 2393"/>
                  <a:gd name="T67" fmla="*/ 0 h 1360"/>
                  <a:gd name="T68" fmla="*/ 1748 w 2393"/>
                  <a:gd name="T69" fmla="*/ 0 h 1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393" h="1360">
                    <a:moveTo>
                      <a:pt x="1814" y="702"/>
                    </a:moveTo>
                    <a:lnTo>
                      <a:pt x="1796" y="704"/>
                    </a:lnTo>
                    <a:lnTo>
                      <a:pt x="1778" y="709"/>
                    </a:lnTo>
                    <a:lnTo>
                      <a:pt x="1761" y="720"/>
                    </a:lnTo>
                    <a:lnTo>
                      <a:pt x="1746" y="733"/>
                    </a:lnTo>
                    <a:lnTo>
                      <a:pt x="1590" y="904"/>
                    </a:lnTo>
                    <a:lnTo>
                      <a:pt x="2038" y="904"/>
                    </a:lnTo>
                    <a:lnTo>
                      <a:pt x="1882" y="733"/>
                    </a:lnTo>
                    <a:lnTo>
                      <a:pt x="1867" y="719"/>
                    </a:lnTo>
                    <a:lnTo>
                      <a:pt x="1851" y="709"/>
                    </a:lnTo>
                    <a:lnTo>
                      <a:pt x="1833" y="703"/>
                    </a:lnTo>
                    <a:lnTo>
                      <a:pt x="1814" y="702"/>
                    </a:lnTo>
                    <a:close/>
                    <a:moveTo>
                      <a:pt x="1748" y="0"/>
                    </a:moveTo>
                    <a:lnTo>
                      <a:pt x="1831" y="20"/>
                    </a:lnTo>
                    <a:lnTo>
                      <a:pt x="1892" y="38"/>
                    </a:lnTo>
                    <a:lnTo>
                      <a:pt x="1950" y="61"/>
                    </a:lnTo>
                    <a:lnTo>
                      <a:pt x="2005" y="88"/>
                    </a:lnTo>
                    <a:lnTo>
                      <a:pt x="2057" y="121"/>
                    </a:lnTo>
                    <a:lnTo>
                      <a:pt x="2107" y="157"/>
                    </a:lnTo>
                    <a:lnTo>
                      <a:pt x="2154" y="196"/>
                    </a:lnTo>
                    <a:lnTo>
                      <a:pt x="2196" y="239"/>
                    </a:lnTo>
                    <a:lnTo>
                      <a:pt x="2235" y="286"/>
                    </a:lnTo>
                    <a:lnTo>
                      <a:pt x="2270" y="336"/>
                    </a:lnTo>
                    <a:lnTo>
                      <a:pt x="2301" y="388"/>
                    </a:lnTo>
                    <a:lnTo>
                      <a:pt x="2328" y="443"/>
                    </a:lnTo>
                    <a:lnTo>
                      <a:pt x="2352" y="501"/>
                    </a:lnTo>
                    <a:lnTo>
                      <a:pt x="2369" y="561"/>
                    </a:lnTo>
                    <a:lnTo>
                      <a:pt x="2382" y="622"/>
                    </a:lnTo>
                    <a:lnTo>
                      <a:pt x="2390" y="684"/>
                    </a:lnTo>
                    <a:lnTo>
                      <a:pt x="2393" y="748"/>
                    </a:lnTo>
                    <a:lnTo>
                      <a:pt x="2393" y="1200"/>
                    </a:lnTo>
                    <a:lnTo>
                      <a:pt x="2390" y="1230"/>
                    </a:lnTo>
                    <a:lnTo>
                      <a:pt x="2383" y="1256"/>
                    </a:lnTo>
                    <a:lnTo>
                      <a:pt x="2370" y="1282"/>
                    </a:lnTo>
                    <a:lnTo>
                      <a:pt x="2354" y="1304"/>
                    </a:lnTo>
                    <a:lnTo>
                      <a:pt x="2335" y="1324"/>
                    </a:lnTo>
                    <a:lnTo>
                      <a:pt x="2311" y="1339"/>
                    </a:lnTo>
                    <a:lnTo>
                      <a:pt x="2286" y="1351"/>
                    </a:lnTo>
                    <a:lnTo>
                      <a:pt x="2259" y="1358"/>
                    </a:lnTo>
                    <a:lnTo>
                      <a:pt x="2230" y="1360"/>
                    </a:lnTo>
                    <a:lnTo>
                      <a:pt x="157" y="1360"/>
                    </a:lnTo>
                    <a:lnTo>
                      <a:pt x="129" y="1358"/>
                    </a:lnTo>
                    <a:lnTo>
                      <a:pt x="101" y="1351"/>
                    </a:lnTo>
                    <a:lnTo>
                      <a:pt x="77" y="1339"/>
                    </a:lnTo>
                    <a:lnTo>
                      <a:pt x="55" y="1324"/>
                    </a:lnTo>
                    <a:lnTo>
                      <a:pt x="36" y="1304"/>
                    </a:lnTo>
                    <a:lnTo>
                      <a:pt x="21" y="1282"/>
                    </a:lnTo>
                    <a:lnTo>
                      <a:pt x="10" y="1256"/>
                    </a:lnTo>
                    <a:lnTo>
                      <a:pt x="3" y="1230"/>
                    </a:lnTo>
                    <a:lnTo>
                      <a:pt x="0" y="1200"/>
                    </a:lnTo>
                    <a:lnTo>
                      <a:pt x="0" y="748"/>
                    </a:lnTo>
                    <a:lnTo>
                      <a:pt x="3" y="684"/>
                    </a:lnTo>
                    <a:lnTo>
                      <a:pt x="11" y="622"/>
                    </a:lnTo>
                    <a:lnTo>
                      <a:pt x="23" y="561"/>
                    </a:lnTo>
                    <a:lnTo>
                      <a:pt x="41" y="501"/>
                    </a:lnTo>
                    <a:lnTo>
                      <a:pt x="63" y="443"/>
                    </a:lnTo>
                    <a:lnTo>
                      <a:pt x="90" y="389"/>
                    </a:lnTo>
                    <a:lnTo>
                      <a:pt x="122" y="336"/>
                    </a:lnTo>
                    <a:lnTo>
                      <a:pt x="156" y="286"/>
                    </a:lnTo>
                    <a:lnTo>
                      <a:pt x="195" y="240"/>
                    </a:lnTo>
                    <a:lnTo>
                      <a:pt x="237" y="196"/>
                    </a:lnTo>
                    <a:lnTo>
                      <a:pt x="283" y="157"/>
                    </a:lnTo>
                    <a:lnTo>
                      <a:pt x="332" y="121"/>
                    </a:lnTo>
                    <a:lnTo>
                      <a:pt x="385" y="89"/>
                    </a:lnTo>
                    <a:lnTo>
                      <a:pt x="440" y="62"/>
                    </a:lnTo>
                    <a:lnTo>
                      <a:pt x="498" y="38"/>
                    </a:lnTo>
                    <a:lnTo>
                      <a:pt x="559" y="20"/>
                    </a:lnTo>
                    <a:lnTo>
                      <a:pt x="640" y="0"/>
                    </a:lnTo>
                    <a:lnTo>
                      <a:pt x="1193" y="1280"/>
                    </a:lnTo>
                    <a:lnTo>
                      <a:pt x="174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76" name="Freeform 25">
                <a:extLst>
                  <a:ext uri="{FF2B5EF4-FFF2-40B4-BE49-F238E27FC236}">
                    <a16:creationId xmlns:a16="http://schemas.microsoft.com/office/drawing/2014/main" id="{C44617BC-841C-2E4E-8F4B-0AC1C0637B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89" y="4347"/>
                <a:ext cx="34" cy="83"/>
              </a:xfrm>
              <a:custGeom>
                <a:avLst/>
                <a:gdLst>
                  <a:gd name="T0" fmla="*/ 135 w 373"/>
                  <a:gd name="T1" fmla="*/ 0 h 915"/>
                  <a:gd name="T2" fmla="*/ 237 w 373"/>
                  <a:gd name="T3" fmla="*/ 0 h 915"/>
                  <a:gd name="T4" fmla="*/ 258 w 373"/>
                  <a:gd name="T5" fmla="*/ 2 h 915"/>
                  <a:gd name="T6" fmla="*/ 278 w 373"/>
                  <a:gd name="T7" fmla="*/ 9 h 915"/>
                  <a:gd name="T8" fmla="*/ 295 w 373"/>
                  <a:gd name="T9" fmla="*/ 21 h 915"/>
                  <a:gd name="T10" fmla="*/ 310 w 373"/>
                  <a:gd name="T11" fmla="*/ 36 h 915"/>
                  <a:gd name="T12" fmla="*/ 321 w 373"/>
                  <a:gd name="T13" fmla="*/ 53 h 915"/>
                  <a:gd name="T14" fmla="*/ 328 w 373"/>
                  <a:gd name="T15" fmla="*/ 74 h 915"/>
                  <a:gd name="T16" fmla="*/ 366 w 373"/>
                  <a:gd name="T17" fmla="*/ 234 h 915"/>
                  <a:gd name="T18" fmla="*/ 368 w 373"/>
                  <a:gd name="T19" fmla="*/ 257 h 915"/>
                  <a:gd name="T20" fmla="*/ 365 w 373"/>
                  <a:gd name="T21" fmla="*/ 281 h 915"/>
                  <a:gd name="T22" fmla="*/ 357 w 373"/>
                  <a:gd name="T23" fmla="*/ 301 h 915"/>
                  <a:gd name="T24" fmla="*/ 345 w 373"/>
                  <a:gd name="T25" fmla="*/ 319 h 915"/>
                  <a:gd name="T26" fmla="*/ 329 w 373"/>
                  <a:gd name="T27" fmla="*/ 334 h 915"/>
                  <a:gd name="T28" fmla="*/ 309 w 373"/>
                  <a:gd name="T29" fmla="*/ 345 h 915"/>
                  <a:gd name="T30" fmla="*/ 287 w 373"/>
                  <a:gd name="T31" fmla="*/ 351 h 915"/>
                  <a:gd name="T32" fmla="*/ 373 w 373"/>
                  <a:gd name="T33" fmla="*/ 438 h 915"/>
                  <a:gd name="T34" fmla="*/ 187 w 373"/>
                  <a:gd name="T35" fmla="*/ 915 h 915"/>
                  <a:gd name="T36" fmla="*/ 0 w 373"/>
                  <a:gd name="T37" fmla="*/ 438 h 915"/>
                  <a:gd name="T38" fmla="*/ 85 w 373"/>
                  <a:gd name="T39" fmla="*/ 351 h 915"/>
                  <a:gd name="T40" fmla="*/ 63 w 373"/>
                  <a:gd name="T41" fmla="*/ 345 h 915"/>
                  <a:gd name="T42" fmla="*/ 44 w 373"/>
                  <a:gd name="T43" fmla="*/ 334 h 915"/>
                  <a:gd name="T44" fmla="*/ 27 w 373"/>
                  <a:gd name="T45" fmla="*/ 319 h 915"/>
                  <a:gd name="T46" fmla="*/ 15 w 373"/>
                  <a:gd name="T47" fmla="*/ 301 h 915"/>
                  <a:gd name="T48" fmla="*/ 7 w 373"/>
                  <a:gd name="T49" fmla="*/ 281 h 915"/>
                  <a:gd name="T50" fmla="*/ 4 w 373"/>
                  <a:gd name="T51" fmla="*/ 257 h 915"/>
                  <a:gd name="T52" fmla="*/ 6 w 373"/>
                  <a:gd name="T53" fmla="*/ 234 h 915"/>
                  <a:gd name="T54" fmla="*/ 44 w 373"/>
                  <a:gd name="T55" fmla="*/ 74 h 915"/>
                  <a:gd name="T56" fmla="*/ 52 w 373"/>
                  <a:gd name="T57" fmla="*/ 53 h 915"/>
                  <a:gd name="T58" fmla="*/ 63 w 373"/>
                  <a:gd name="T59" fmla="*/ 36 h 915"/>
                  <a:gd name="T60" fmla="*/ 77 w 373"/>
                  <a:gd name="T61" fmla="*/ 21 h 915"/>
                  <a:gd name="T62" fmla="*/ 95 w 373"/>
                  <a:gd name="T63" fmla="*/ 9 h 915"/>
                  <a:gd name="T64" fmla="*/ 114 w 373"/>
                  <a:gd name="T65" fmla="*/ 2 h 915"/>
                  <a:gd name="T66" fmla="*/ 135 w 373"/>
                  <a:gd name="T67" fmla="*/ 0 h 9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73" h="915">
                    <a:moveTo>
                      <a:pt x="135" y="0"/>
                    </a:moveTo>
                    <a:lnTo>
                      <a:pt x="237" y="0"/>
                    </a:lnTo>
                    <a:lnTo>
                      <a:pt x="258" y="2"/>
                    </a:lnTo>
                    <a:lnTo>
                      <a:pt x="278" y="9"/>
                    </a:lnTo>
                    <a:lnTo>
                      <a:pt x="295" y="21"/>
                    </a:lnTo>
                    <a:lnTo>
                      <a:pt x="310" y="36"/>
                    </a:lnTo>
                    <a:lnTo>
                      <a:pt x="321" y="53"/>
                    </a:lnTo>
                    <a:lnTo>
                      <a:pt x="328" y="74"/>
                    </a:lnTo>
                    <a:lnTo>
                      <a:pt x="366" y="234"/>
                    </a:lnTo>
                    <a:lnTo>
                      <a:pt x="368" y="257"/>
                    </a:lnTo>
                    <a:lnTo>
                      <a:pt x="365" y="281"/>
                    </a:lnTo>
                    <a:lnTo>
                      <a:pt x="357" y="301"/>
                    </a:lnTo>
                    <a:lnTo>
                      <a:pt x="345" y="319"/>
                    </a:lnTo>
                    <a:lnTo>
                      <a:pt x="329" y="334"/>
                    </a:lnTo>
                    <a:lnTo>
                      <a:pt x="309" y="345"/>
                    </a:lnTo>
                    <a:lnTo>
                      <a:pt x="287" y="351"/>
                    </a:lnTo>
                    <a:lnTo>
                      <a:pt x="373" y="438"/>
                    </a:lnTo>
                    <a:lnTo>
                      <a:pt x="187" y="915"/>
                    </a:lnTo>
                    <a:lnTo>
                      <a:pt x="0" y="438"/>
                    </a:lnTo>
                    <a:lnTo>
                      <a:pt x="85" y="351"/>
                    </a:lnTo>
                    <a:lnTo>
                      <a:pt x="63" y="345"/>
                    </a:lnTo>
                    <a:lnTo>
                      <a:pt x="44" y="334"/>
                    </a:lnTo>
                    <a:lnTo>
                      <a:pt x="27" y="319"/>
                    </a:lnTo>
                    <a:lnTo>
                      <a:pt x="15" y="301"/>
                    </a:lnTo>
                    <a:lnTo>
                      <a:pt x="7" y="281"/>
                    </a:lnTo>
                    <a:lnTo>
                      <a:pt x="4" y="257"/>
                    </a:lnTo>
                    <a:lnTo>
                      <a:pt x="6" y="234"/>
                    </a:lnTo>
                    <a:lnTo>
                      <a:pt x="44" y="74"/>
                    </a:lnTo>
                    <a:lnTo>
                      <a:pt x="52" y="53"/>
                    </a:lnTo>
                    <a:lnTo>
                      <a:pt x="63" y="36"/>
                    </a:lnTo>
                    <a:lnTo>
                      <a:pt x="77" y="21"/>
                    </a:lnTo>
                    <a:lnTo>
                      <a:pt x="95" y="9"/>
                    </a:lnTo>
                    <a:lnTo>
                      <a:pt x="114" y="2"/>
                    </a:lnTo>
                    <a:lnTo>
                      <a:pt x="13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66" name="그래픽 65">
              <a:extLst>
                <a:ext uri="{FF2B5EF4-FFF2-40B4-BE49-F238E27FC236}">
                  <a16:creationId xmlns:a16="http://schemas.microsoft.com/office/drawing/2014/main" id="{136B69D5-367F-8B4C-873E-0BAE5780B1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91426" y="2085076"/>
              <a:ext cx="217800" cy="272250"/>
            </a:xfrm>
            <a:prstGeom prst="rect">
              <a:avLst/>
            </a:prstGeom>
          </p:spPr>
        </p:pic>
        <p:pic>
          <p:nvPicPr>
            <p:cNvPr id="67" name="그래픽 66">
              <a:extLst>
                <a:ext uri="{FF2B5EF4-FFF2-40B4-BE49-F238E27FC236}">
                  <a16:creationId xmlns:a16="http://schemas.microsoft.com/office/drawing/2014/main" id="{155EA300-EB4E-DF48-A4A0-767476B99A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b="15182"/>
            <a:stretch/>
          </p:blipFill>
          <p:spPr>
            <a:xfrm>
              <a:off x="582929" y="2764135"/>
              <a:ext cx="198000" cy="209924"/>
            </a:xfrm>
            <a:prstGeom prst="rect">
              <a:avLst/>
            </a:prstGeom>
          </p:spPr>
        </p:pic>
        <p:pic>
          <p:nvPicPr>
            <p:cNvPr id="68" name="그래픽 67">
              <a:extLst>
                <a:ext uri="{FF2B5EF4-FFF2-40B4-BE49-F238E27FC236}">
                  <a16:creationId xmlns:a16="http://schemas.microsoft.com/office/drawing/2014/main" id="{A0252B7D-AF9C-AB4B-ACB2-3BBFEFF220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b="11380"/>
            <a:stretch/>
          </p:blipFill>
          <p:spPr>
            <a:xfrm>
              <a:off x="589490" y="3434153"/>
              <a:ext cx="198000" cy="217580"/>
            </a:xfrm>
            <a:prstGeom prst="rect">
              <a:avLst/>
            </a:prstGeom>
          </p:spPr>
        </p:pic>
        <p:pic>
          <p:nvPicPr>
            <p:cNvPr id="69" name="그래픽 68">
              <a:extLst>
                <a:ext uri="{FF2B5EF4-FFF2-40B4-BE49-F238E27FC236}">
                  <a16:creationId xmlns:a16="http://schemas.microsoft.com/office/drawing/2014/main" id="{7B948EB0-0A38-884E-A42D-163729C03A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b="15182"/>
            <a:stretch/>
          </p:blipFill>
          <p:spPr>
            <a:xfrm>
              <a:off x="582929" y="4061027"/>
              <a:ext cx="198000" cy="209924"/>
            </a:xfrm>
            <a:prstGeom prst="rect">
              <a:avLst/>
            </a:prstGeom>
          </p:spPr>
        </p:pic>
        <p:pic>
          <p:nvPicPr>
            <p:cNvPr id="70" name="그래픽 69">
              <a:extLst>
                <a:ext uri="{FF2B5EF4-FFF2-40B4-BE49-F238E27FC236}">
                  <a16:creationId xmlns:a16="http://schemas.microsoft.com/office/drawing/2014/main" id="{A71921A0-F6C2-5249-BD6A-A9B926DF36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 b="13069"/>
            <a:stretch/>
          </p:blipFill>
          <p:spPr>
            <a:xfrm>
              <a:off x="589129" y="4680355"/>
              <a:ext cx="198000" cy="215155"/>
            </a:xfrm>
            <a:prstGeom prst="rect">
              <a:avLst/>
            </a:prstGeom>
          </p:spPr>
        </p:pic>
        <p:pic>
          <p:nvPicPr>
            <p:cNvPr id="71" name="그래픽 70">
              <a:extLst>
                <a:ext uri="{FF2B5EF4-FFF2-40B4-BE49-F238E27FC236}">
                  <a16:creationId xmlns:a16="http://schemas.microsoft.com/office/drawing/2014/main" id="{01142FD4-3F02-A14E-9D43-EFB4B36838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 b="13069"/>
            <a:stretch/>
          </p:blipFill>
          <p:spPr>
            <a:xfrm>
              <a:off x="581489" y="5299921"/>
              <a:ext cx="198000" cy="215155"/>
            </a:xfrm>
            <a:prstGeom prst="rect">
              <a:avLst/>
            </a:prstGeom>
          </p:spPr>
        </p:pic>
        <p:pic>
          <p:nvPicPr>
            <p:cNvPr id="72" name="그래픽 71">
              <a:extLst>
                <a:ext uri="{FF2B5EF4-FFF2-40B4-BE49-F238E27FC236}">
                  <a16:creationId xmlns:a16="http://schemas.microsoft.com/office/drawing/2014/main" id="{E8F8371D-01D6-5747-82A0-313AEED60A4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rcRect b="13069"/>
            <a:stretch/>
          </p:blipFill>
          <p:spPr>
            <a:xfrm>
              <a:off x="572526" y="5925808"/>
              <a:ext cx="198000" cy="215155"/>
            </a:xfrm>
            <a:prstGeom prst="rect">
              <a:avLst/>
            </a:prstGeom>
          </p:spPr>
        </p:pic>
      </p:grpSp>
      <p:sp>
        <p:nvSpPr>
          <p:cNvPr id="100" name="TextBox 99">
            <a:extLst>
              <a:ext uri="{FF2B5EF4-FFF2-40B4-BE49-F238E27FC236}">
                <a16:creationId xmlns:a16="http://schemas.microsoft.com/office/drawing/2014/main" id="{88821EED-B3D6-2049-89F5-2E6F278DA888}"/>
              </a:ext>
            </a:extLst>
          </p:cNvPr>
          <p:cNvSpPr txBox="1"/>
          <p:nvPr/>
        </p:nvSpPr>
        <p:spPr>
          <a:xfrm>
            <a:off x="1266067" y="699781"/>
            <a:ext cx="39272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i="1" spc="3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DB</a:t>
            </a:r>
            <a:r>
              <a:rPr kumimoji="1" lang="ko-KR" altLang="en-US" sz="2400" b="1" i="1" spc="3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설계 </a:t>
            </a:r>
            <a:r>
              <a:rPr kumimoji="1" lang="en-US" altLang="ko-KR" sz="2400" b="1" i="1" spc="3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</a:t>
            </a:r>
            <a:r>
              <a:rPr kumimoji="1" lang="ko-KR" altLang="en-US" sz="2400" b="1" i="1" spc="3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-US" altLang="ko-KR" sz="2400" b="1" i="1" spc="3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DB</a:t>
            </a:r>
            <a:r>
              <a:rPr kumimoji="1" lang="ko-KR" altLang="en-US" sz="2400" b="1" i="1" spc="3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구현</a:t>
            </a:r>
            <a:endParaRPr kumimoji="1" lang="ko-Kore-KR" altLang="en-US" sz="2400" b="1" i="1" spc="3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DA8E3BC-3203-E54B-9569-CAF64C46E42B}"/>
              </a:ext>
            </a:extLst>
          </p:cNvPr>
          <p:cNvSpPr txBox="1"/>
          <p:nvPr/>
        </p:nvSpPr>
        <p:spPr>
          <a:xfrm>
            <a:off x="1300480" y="1210253"/>
            <a:ext cx="22859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en-US" sz="1600" b="1" spc="300" dirty="0" err="1">
                <a:solidFill>
                  <a:srgbClr val="FEB95E"/>
                </a:solidFill>
              </a:rPr>
              <a:t>DataBase_camo</a:t>
            </a:r>
            <a:endParaRPr kumimoji="1" lang="ko-Kore-KR" altLang="en-US" sz="1600" b="1" spc="300" dirty="0">
              <a:solidFill>
                <a:srgbClr val="FEB95E"/>
              </a:solidFill>
            </a:endParaRPr>
          </a:p>
        </p:txBody>
      </p:sp>
      <p:graphicFrame>
        <p:nvGraphicFramePr>
          <p:cNvPr id="23" name="표 4">
            <a:extLst>
              <a:ext uri="{FF2B5EF4-FFF2-40B4-BE49-F238E27FC236}">
                <a16:creationId xmlns:a16="http://schemas.microsoft.com/office/drawing/2014/main" id="{E71615F0-43C5-5045-9743-7E853EAC6E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651805"/>
              </p:ext>
            </p:extLst>
          </p:nvPr>
        </p:nvGraphicFramePr>
        <p:xfrm>
          <a:off x="1300480" y="1682182"/>
          <a:ext cx="9951718" cy="191591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21674">
                  <a:extLst>
                    <a:ext uri="{9D8B030D-6E8A-4147-A177-3AD203B41FA5}">
                      <a16:colId xmlns:a16="http://schemas.microsoft.com/office/drawing/2014/main" val="155622929"/>
                    </a:ext>
                  </a:extLst>
                </a:gridCol>
                <a:gridCol w="1421674">
                  <a:extLst>
                    <a:ext uri="{9D8B030D-6E8A-4147-A177-3AD203B41FA5}">
                      <a16:colId xmlns:a16="http://schemas.microsoft.com/office/drawing/2014/main" val="1954540515"/>
                    </a:ext>
                  </a:extLst>
                </a:gridCol>
                <a:gridCol w="1421674">
                  <a:extLst>
                    <a:ext uri="{9D8B030D-6E8A-4147-A177-3AD203B41FA5}">
                      <a16:colId xmlns:a16="http://schemas.microsoft.com/office/drawing/2014/main" val="3085183925"/>
                    </a:ext>
                  </a:extLst>
                </a:gridCol>
                <a:gridCol w="1421674">
                  <a:extLst>
                    <a:ext uri="{9D8B030D-6E8A-4147-A177-3AD203B41FA5}">
                      <a16:colId xmlns:a16="http://schemas.microsoft.com/office/drawing/2014/main" val="3602770911"/>
                    </a:ext>
                  </a:extLst>
                </a:gridCol>
                <a:gridCol w="1421674">
                  <a:extLst>
                    <a:ext uri="{9D8B030D-6E8A-4147-A177-3AD203B41FA5}">
                      <a16:colId xmlns:a16="http://schemas.microsoft.com/office/drawing/2014/main" val="879121998"/>
                    </a:ext>
                  </a:extLst>
                </a:gridCol>
                <a:gridCol w="1421674">
                  <a:extLst>
                    <a:ext uri="{9D8B030D-6E8A-4147-A177-3AD203B41FA5}">
                      <a16:colId xmlns:a16="http://schemas.microsoft.com/office/drawing/2014/main" val="939181518"/>
                    </a:ext>
                  </a:extLst>
                </a:gridCol>
                <a:gridCol w="1421674">
                  <a:extLst>
                    <a:ext uri="{9D8B030D-6E8A-4147-A177-3AD203B41FA5}">
                      <a16:colId xmlns:a16="http://schemas.microsoft.com/office/drawing/2014/main" val="2491169124"/>
                    </a:ext>
                  </a:extLst>
                </a:gridCol>
              </a:tblGrid>
              <a:tr h="360835">
                <a:tc gridSpan="7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dirty="0" err="1"/>
                        <a:t>cm_notice_reply</a:t>
                      </a:r>
                      <a:r>
                        <a:rPr lang="en-US" altLang="ko-KR" sz="1300" dirty="0"/>
                        <a:t>(Q&amp;A</a:t>
                      </a:r>
                      <a:r>
                        <a:rPr lang="ko-KR" altLang="en-US" sz="1300" dirty="0"/>
                        <a:t> 댓글</a:t>
                      </a:r>
                      <a:r>
                        <a:rPr lang="en-US" altLang="ko-KR" sz="1300" dirty="0"/>
                        <a:t>)</a:t>
                      </a:r>
                      <a:endParaRPr lang="ko-KR" altLang="en-US" sz="13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solidFill>
                      <a:srgbClr val="FEDDB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12700" cmpd="sng">
                      <a:noFill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343909124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영문 </a:t>
                      </a:r>
                      <a:r>
                        <a:rPr lang="ko-KR" altLang="en-US" sz="1100" dirty="0" err="1"/>
                        <a:t>칼럼명</a:t>
                      </a:r>
                      <a:endParaRPr lang="ko-KR" altLang="en-US" sz="1100" dirty="0"/>
                    </a:p>
                  </a:txBody>
                  <a:tcPr anchor="ctr">
                    <a:lnL w="12700" cmpd="sng">
                      <a:noFill/>
                    </a:lnL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한글 </a:t>
                      </a:r>
                      <a:r>
                        <a:rPr lang="ko-KR" altLang="en-US" sz="1100" dirty="0" err="1"/>
                        <a:t>칼럼명</a:t>
                      </a:r>
                      <a:endParaRPr lang="ko-KR" altLang="en-US" sz="1100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타입</a:t>
                      </a:r>
                    </a:p>
                  </a:txBody>
                  <a:tcPr marL="0" marR="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길이</a:t>
                      </a:r>
                    </a:p>
                  </a:txBody>
                  <a:tcPr marL="0" marR="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PK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</a:p>
                  </a:txBody>
                  <a:tcPr marL="0" marR="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 Null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</a:p>
                  </a:txBody>
                  <a:tcPr marL="0" marR="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연관 테이블</a:t>
                      </a:r>
                    </a:p>
                  </a:txBody>
                  <a:tcPr marL="0" marR="0" marT="0" marB="0" anchor="ctr">
                    <a:lnR w="12700" cmpd="sng">
                      <a:noFill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3717054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rno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댓글번호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PK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not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null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R w="12700" cmpd="sng">
                      <a:noFill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993488249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bno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게시글제목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FK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not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null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cm_notice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R w="12700" cmpd="sng">
                      <a:noFill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620995668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reply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댓글내용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not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null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R w="12700" cmpd="sng">
                      <a:noFill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857873463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replyer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댓글작성자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not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null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R w="12700" cmpd="sng">
                      <a:noFill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147937726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replydate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댓글작성일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datetime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R w="12700" cmpd="sng">
                      <a:noFill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764489390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updatedate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댓글수정일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datetime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R w="12700" cmpd="sng">
                      <a:noFill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139674962"/>
                  </a:ext>
                </a:extLst>
              </a:tr>
            </a:tbl>
          </a:graphicData>
        </a:graphic>
      </p:graphicFrame>
      <p:graphicFrame>
        <p:nvGraphicFramePr>
          <p:cNvPr id="24" name="표 4">
            <a:extLst>
              <a:ext uri="{FF2B5EF4-FFF2-40B4-BE49-F238E27FC236}">
                <a16:creationId xmlns:a16="http://schemas.microsoft.com/office/drawing/2014/main" id="{A528D7A1-2FCB-2A4C-A845-D7CAD84C7B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5886968"/>
              </p:ext>
            </p:extLst>
          </p:nvPr>
        </p:nvGraphicFramePr>
        <p:xfrm>
          <a:off x="1300480" y="3822354"/>
          <a:ext cx="9951718" cy="191591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21674">
                  <a:extLst>
                    <a:ext uri="{9D8B030D-6E8A-4147-A177-3AD203B41FA5}">
                      <a16:colId xmlns:a16="http://schemas.microsoft.com/office/drawing/2014/main" val="155622929"/>
                    </a:ext>
                  </a:extLst>
                </a:gridCol>
                <a:gridCol w="1421674">
                  <a:extLst>
                    <a:ext uri="{9D8B030D-6E8A-4147-A177-3AD203B41FA5}">
                      <a16:colId xmlns:a16="http://schemas.microsoft.com/office/drawing/2014/main" val="1954540515"/>
                    </a:ext>
                  </a:extLst>
                </a:gridCol>
                <a:gridCol w="1421674">
                  <a:extLst>
                    <a:ext uri="{9D8B030D-6E8A-4147-A177-3AD203B41FA5}">
                      <a16:colId xmlns:a16="http://schemas.microsoft.com/office/drawing/2014/main" val="3085183925"/>
                    </a:ext>
                  </a:extLst>
                </a:gridCol>
                <a:gridCol w="1421674">
                  <a:extLst>
                    <a:ext uri="{9D8B030D-6E8A-4147-A177-3AD203B41FA5}">
                      <a16:colId xmlns:a16="http://schemas.microsoft.com/office/drawing/2014/main" val="3602770911"/>
                    </a:ext>
                  </a:extLst>
                </a:gridCol>
                <a:gridCol w="1421674">
                  <a:extLst>
                    <a:ext uri="{9D8B030D-6E8A-4147-A177-3AD203B41FA5}">
                      <a16:colId xmlns:a16="http://schemas.microsoft.com/office/drawing/2014/main" val="879121998"/>
                    </a:ext>
                  </a:extLst>
                </a:gridCol>
                <a:gridCol w="1421674">
                  <a:extLst>
                    <a:ext uri="{9D8B030D-6E8A-4147-A177-3AD203B41FA5}">
                      <a16:colId xmlns:a16="http://schemas.microsoft.com/office/drawing/2014/main" val="939181518"/>
                    </a:ext>
                  </a:extLst>
                </a:gridCol>
                <a:gridCol w="1421674">
                  <a:extLst>
                    <a:ext uri="{9D8B030D-6E8A-4147-A177-3AD203B41FA5}">
                      <a16:colId xmlns:a16="http://schemas.microsoft.com/office/drawing/2014/main" val="2491169124"/>
                    </a:ext>
                  </a:extLst>
                </a:gridCol>
              </a:tblGrid>
              <a:tr h="360835">
                <a:tc gridSpan="7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dirty="0" err="1"/>
                        <a:t>cm_qna_reply</a:t>
                      </a:r>
                      <a:r>
                        <a:rPr lang="en-US" altLang="ko-KR" sz="1300" dirty="0"/>
                        <a:t>(Q&amp;A</a:t>
                      </a:r>
                      <a:r>
                        <a:rPr lang="ko-KR" altLang="en-US" sz="1300" dirty="0"/>
                        <a:t> 댓글</a:t>
                      </a:r>
                      <a:r>
                        <a:rPr lang="en-US" altLang="ko-KR" sz="1300" dirty="0"/>
                        <a:t>)</a:t>
                      </a:r>
                      <a:endParaRPr lang="ko-KR" altLang="en-US" sz="13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solidFill>
                      <a:srgbClr val="FEDDB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12700" cmpd="sng">
                      <a:noFill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343909124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영문 </a:t>
                      </a:r>
                      <a:r>
                        <a:rPr lang="ko-KR" altLang="en-US" sz="1100" dirty="0" err="1"/>
                        <a:t>칼럼명</a:t>
                      </a:r>
                      <a:endParaRPr lang="ko-KR" altLang="en-US" sz="1100" dirty="0"/>
                    </a:p>
                  </a:txBody>
                  <a:tcPr anchor="ctr">
                    <a:lnL w="12700" cmpd="sng">
                      <a:noFill/>
                    </a:lnL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한글 </a:t>
                      </a:r>
                      <a:r>
                        <a:rPr lang="ko-KR" altLang="en-US" sz="1100" dirty="0" err="1"/>
                        <a:t>칼럼명</a:t>
                      </a:r>
                      <a:endParaRPr lang="ko-KR" altLang="en-US" sz="1100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타입</a:t>
                      </a:r>
                    </a:p>
                  </a:txBody>
                  <a:tcPr marL="0" marR="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길이</a:t>
                      </a:r>
                    </a:p>
                  </a:txBody>
                  <a:tcPr marL="0" marR="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PK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</a:p>
                  </a:txBody>
                  <a:tcPr marL="0" marR="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 Null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</a:p>
                  </a:txBody>
                  <a:tcPr marL="0" marR="0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연관 테이블</a:t>
                      </a:r>
                    </a:p>
                  </a:txBody>
                  <a:tcPr marL="0" marR="0" marT="0" marB="0" anchor="ctr">
                    <a:lnR w="12700" cmpd="sng">
                      <a:noFill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3717054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rno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댓글번호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PK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not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null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R w="12700" cmpd="sng">
                      <a:noFill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993488249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bno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게시글제목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FK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not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null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cm_qna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R w="12700" cmpd="sng">
                      <a:noFill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620995668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reply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댓글내용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not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null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R w="12700" cmpd="sng">
                      <a:noFill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857873463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replyer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댓글작성자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varchar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not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null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R w="12700" cmpd="sng">
                      <a:noFill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147937726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replydate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댓글작성일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datetime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R w="12700" cmpd="sng">
                      <a:noFill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764489390"/>
                  </a:ext>
                </a:extLst>
              </a:tr>
              <a:tr h="216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updatedate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댓글수정일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datetime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0" marR="0" marT="0" marB="0" anchor="ctr">
                    <a:lnR w="12700" cmpd="sng">
                      <a:noFill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1396749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298252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409575" y="419993"/>
            <a:ext cx="11372850" cy="6018014"/>
          </a:xfrm>
          <a:prstGeom prst="rect">
            <a:avLst/>
          </a:prstGeom>
          <a:solidFill>
            <a:schemeClr val="bg1"/>
          </a:solidFill>
          <a:ln w="187325">
            <a:noFill/>
          </a:ln>
          <a:effectLst>
            <a:outerShdw blurRad="431800" dist="241300" dir="5400000" sx="97000" sy="97000" algn="t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2" latinLnBrk="0">
              <a:lnSpc>
                <a:spcPct val="150000"/>
              </a:lnSpc>
              <a:defRPr/>
            </a:pPr>
            <a:endParaRPr lang="ko-KR" altLang="en-US" sz="4400" kern="0" spc="300" dirty="0">
              <a:solidFill>
                <a:prstClr val="white">
                  <a:lumMod val="75000"/>
                </a:prstClr>
              </a:solidFill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312E5AAF-169D-2846-91CE-3BC550D5C538}"/>
              </a:ext>
            </a:extLst>
          </p:cNvPr>
          <p:cNvGrpSpPr/>
          <p:nvPr/>
        </p:nvGrpSpPr>
        <p:grpSpPr>
          <a:xfrm>
            <a:off x="572526" y="419993"/>
            <a:ext cx="367274" cy="6018014"/>
            <a:chOff x="572526" y="419993"/>
            <a:chExt cx="367274" cy="6018014"/>
          </a:xfrm>
        </p:grpSpPr>
        <p:cxnSp>
          <p:nvCxnSpPr>
            <p:cNvPr id="62" name="직선 연결선 67">
              <a:extLst>
                <a:ext uri="{FF2B5EF4-FFF2-40B4-BE49-F238E27FC236}">
                  <a16:creationId xmlns:a16="http://schemas.microsoft.com/office/drawing/2014/main" id="{BCE5D9FB-BA63-9141-8E7E-14D5C5B521C4}"/>
                </a:ext>
              </a:extLst>
            </p:cNvPr>
            <p:cNvCxnSpPr/>
            <p:nvPr/>
          </p:nvCxnSpPr>
          <p:spPr>
            <a:xfrm>
              <a:off x="939800" y="419993"/>
              <a:ext cx="0" cy="6018014"/>
            </a:xfrm>
            <a:prstGeom prst="line">
              <a:avLst/>
            </a:prstGeom>
            <a:ln w="127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4" name="Group 12">
              <a:extLst>
                <a:ext uri="{FF2B5EF4-FFF2-40B4-BE49-F238E27FC236}">
                  <a16:creationId xmlns:a16="http://schemas.microsoft.com/office/drawing/2014/main" id="{96F3369D-E16D-0741-9748-499B9FFC7B3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81526" y="787429"/>
              <a:ext cx="180000" cy="143185"/>
              <a:chOff x="6124" y="305"/>
              <a:chExt cx="841" cy="669"/>
            </a:xfrm>
            <a:solidFill>
              <a:schemeClr val="bg2"/>
            </a:solidFill>
          </p:grpSpPr>
          <p:sp>
            <p:nvSpPr>
              <p:cNvPr id="77" name="Freeform 13">
                <a:extLst>
                  <a:ext uri="{FF2B5EF4-FFF2-40B4-BE49-F238E27FC236}">
                    <a16:creationId xmlns:a16="http://schemas.microsoft.com/office/drawing/2014/main" id="{521E8049-A586-E349-96E8-7B54CEFA19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44" y="440"/>
                <a:ext cx="601" cy="534"/>
              </a:xfrm>
              <a:custGeom>
                <a:avLst/>
                <a:gdLst>
                  <a:gd name="T0" fmla="*/ 902 w 1802"/>
                  <a:gd name="T1" fmla="*/ 0 h 1602"/>
                  <a:gd name="T2" fmla="*/ 2 w 1802"/>
                  <a:gd name="T3" fmla="*/ 742 h 1602"/>
                  <a:gd name="T4" fmla="*/ 2 w 1802"/>
                  <a:gd name="T5" fmla="*/ 743 h 1602"/>
                  <a:gd name="T6" fmla="*/ 2 w 1802"/>
                  <a:gd name="T7" fmla="*/ 746 h 1602"/>
                  <a:gd name="T8" fmla="*/ 0 w 1802"/>
                  <a:gd name="T9" fmla="*/ 749 h 1602"/>
                  <a:gd name="T10" fmla="*/ 0 w 1802"/>
                  <a:gd name="T11" fmla="*/ 751 h 1602"/>
                  <a:gd name="T12" fmla="*/ 0 w 1802"/>
                  <a:gd name="T13" fmla="*/ 1501 h 1602"/>
                  <a:gd name="T14" fmla="*/ 2 w 1802"/>
                  <a:gd name="T15" fmla="*/ 1521 h 1602"/>
                  <a:gd name="T16" fmla="*/ 16 w 1802"/>
                  <a:gd name="T17" fmla="*/ 1557 h 1602"/>
                  <a:gd name="T18" fmla="*/ 30 w 1802"/>
                  <a:gd name="T19" fmla="*/ 1572 h 1602"/>
                  <a:gd name="T20" fmla="*/ 45 w 1802"/>
                  <a:gd name="T21" fmla="*/ 1586 h 1602"/>
                  <a:gd name="T22" fmla="*/ 81 w 1802"/>
                  <a:gd name="T23" fmla="*/ 1601 h 1602"/>
                  <a:gd name="T24" fmla="*/ 100 w 1802"/>
                  <a:gd name="T25" fmla="*/ 1602 h 1602"/>
                  <a:gd name="T26" fmla="*/ 702 w 1802"/>
                  <a:gd name="T27" fmla="*/ 1602 h 1602"/>
                  <a:gd name="T28" fmla="*/ 702 w 1802"/>
                  <a:gd name="T29" fmla="*/ 1001 h 1602"/>
                  <a:gd name="T30" fmla="*/ 1102 w 1802"/>
                  <a:gd name="T31" fmla="*/ 1001 h 1602"/>
                  <a:gd name="T32" fmla="*/ 1102 w 1802"/>
                  <a:gd name="T33" fmla="*/ 1602 h 1602"/>
                  <a:gd name="T34" fmla="*/ 1703 w 1802"/>
                  <a:gd name="T35" fmla="*/ 1602 h 1602"/>
                  <a:gd name="T36" fmla="*/ 1723 w 1802"/>
                  <a:gd name="T37" fmla="*/ 1601 h 1602"/>
                  <a:gd name="T38" fmla="*/ 1758 w 1802"/>
                  <a:gd name="T39" fmla="*/ 1586 h 1602"/>
                  <a:gd name="T40" fmla="*/ 1773 w 1802"/>
                  <a:gd name="T41" fmla="*/ 1572 h 1602"/>
                  <a:gd name="T42" fmla="*/ 1786 w 1802"/>
                  <a:gd name="T43" fmla="*/ 1557 h 1602"/>
                  <a:gd name="T44" fmla="*/ 1802 w 1802"/>
                  <a:gd name="T45" fmla="*/ 1521 h 1602"/>
                  <a:gd name="T46" fmla="*/ 1802 w 1802"/>
                  <a:gd name="T47" fmla="*/ 1501 h 1602"/>
                  <a:gd name="T48" fmla="*/ 1802 w 1802"/>
                  <a:gd name="T49" fmla="*/ 751 h 1602"/>
                  <a:gd name="T50" fmla="*/ 1802 w 1802"/>
                  <a:gd name="T51" fmla="*/ 745 h 1602"/>
                  <a:gd name="T52" fmla="*/ 1801 w 1802"/>
                  <a:gd name="T53" fmla="*/ 742 h 1602"/>
                  <a:gd name="T54" fmla="*/ 902 w 1802"/>
                  <a:gd name="T55" fmla="*/ 0 h 16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802" h="1602">
                    <a:moveTo>
                      <a:pt x="902" y="0"/>
                    </a:moveTo>
                    <a:lnTo>
                      <a:pt x="2" y="742"/>
                    </a:lnTo>
                    <a:lnTo>
                      <a:pt x="2" y="743"/>
                    </a:lnTo>
                    <a:lnTo>
                      <a:pt x="2" y="746"/>
                    </a:lnTo>
                    <a:lnTo>
                      <a:pt x="0" y="749"/>
                    </a:lnTo>
                    <a:lnTo>
                      <a:pt x="0" y="751"/>
                    </a:lnTo>
                    <a:lnTo>
                      <a:pt x="0" y="1501"/>
                    </a:lnTo>
                    <a:lnTo>
                      <a:pt x="2" y="1521"/>
                    </a:lnTo>
                    <a:lnTo>
                      <a:pt x="16" y="1557"/>
                    </a:lnTo>
                    <a:lnTo>
                      <a:pt x="30" y="1572"/>
                    </a:lnTo>
                    <a:lnTo>
                      <a:pt x="45" y="1586"/>
                    </a:lnTo>
                    <a:lnTo>
                      <a:pt x="81" y="1601"/>
                    </a:lnTo>
                    <a:lnTo>
                      <a:pt x="100" y="1602"/>
                    </a:lnTo>
                    <a:lnTo>
                      <a:pt x="702" y="1602"/>
                    </a:lnTo>
                    <a:lnTo>
                      <a:pt x="702" y="1001"/>
                    </a:lnTo>
                    <a:lnTo>
                      <a:pt x="1102" y="1001"/>
                    </a:lnTo>
                    <a:lnTo>
                      <a:pt x="1102" y="1602"/>
                    </a:lnTo>
                    <a:lnTo>
                      <a:pt x="1703" y="1602"/>
                    </a:lnTo>
                    <a:lnTo>
                      <a:pt x="1723" y="1601"/>
                    </a:lnTo>
                    <a:lnTo>
                      <a:pt x="1758" y="1586"/>
                    </a:lnTo>
                    <a:lnTo>
                      <a:pt x="1773" y="1572"/>
                    </a:lnTo>
                    <a:lnTo>
                      <a:pt x="1786" y="1557"/>
                    </a:lnTo>
                    <a:lnTo>
                      <a:pt x="1802" y="1521"/>
                    </a:lnTo>
                    <a:lnTo>
                      <a:pt x="1802" y="1501"/>
                    </a:lnTo>
                    <a:lnTo>
                      <a:pt x="1802" y="751"/>
                    </a:lnTo>
                    <a:lnTo>
                      <a:pt x="1802" y="745"/>
                    </a:lnTo>
                    <a:lnTo>
                      <a:pt x="1801" y="742"/>
                    </a:lnTo>
                    <a:lnTo>
                      <a:pt x="90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78" name="Freeform 14">
                <a:extLst>
                  <a:ext uri="{FF2B5EF4-FFF2-40B4-BE49-F238E27FC236}">
                    <a16:creationId xmlns:a16="http://schemas.microsoft.com/office/drawing/2014/main" id="{42FB859E-C820-9746-A2A3-9DA052675D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24" y="305"/>
                <a:ext cx="841" cy="394"/>
              </a:xfrm>
              <a:custGeom>
                <a:avLst/>
                <a:gdLst>
                  <a:gd name="T0" fmla="*/ 2505 w 2522"/>
                  <a:gd name="T1" fmla="*/ 978 h 1181"/>
                  <a:gd name="T2" fmla="*/ 2162 w 2522"/>
                  <a:gd name="T3" fmla="*/ 694 h 1181"/>
                  <a:gd name="T4" fmla="*/ 2162 w 2522"/>
                  <a:gd name="T5" fmla="*/ 54 h 1181"/>
                  <a:gd name="T6" fmla="*/ 2162 w 2522"/>
                  <a:gd name="T7" fmla="*/ 44 h 1181"/>
                  <a:gd name="T8" fmla="*/ 2155 w 2522"/>
                  <a:gd name="T9" fmla="*/ 26 h 1181"/>
                  <a:gd name="T10" fmla="*/ 2149 w 2522"/>
                  <a:gd name="T11" fmla="*/ 18 h 1181"/>
                  <a:gd name="T12" fmla="*/ 2141 w 2522"/>
                  <a:gd name="T13" fmla="*/ 13 h 1181"/>
                  <a:gd name="T14" fmla="*/ 2123 w 2522"/>
                  <a:gd name="T15" fmla="*/ 5 h 1181"/>
                  <a:gd name="T16" fmla="*/ 2113 w 2522"/>
                  <a:gd name="T17" fmla="*/ 5 h 1181"/>
                  <a:gd name="T18" fmla="*/ 1812 w 2522"/>
                  <a:gd name="T19" fmla="*/ 5 h 1181"/>
                  <a:gd name="T20" fmla="*/ 1802 w 2522"/>
                  <a:gd name="T21" fmla="*/ 5 h 1181"/>
                  <a:gd name="T22" fmla="*/ 1783 w 2522"/>
                  <a:gd name="T23" fmla="*/ 13 h 1181"/>
                  <a:gd name="T24" fmla="*/ 1776 w 2522"/>
                  <a:gd name="T25" fmla="*/ 18 h 1181"/>
                  <a:gd name="T26" fmla="*/ 1770 w 2522"/>
                  <a:gd name="T27" fmla="*/ 26 h 1181"/>
                  <a:gd name="T28" fmla="*/ 1763 w 2522"/>
                  <a:gd name="T29" fmla="*/ 44 h 1181"/>
                  <a:gd name="T30" fmla="*/ 1762 w 2522"/>
                  <a:gd name="T31" fmla="*/ 54 h 1181"/>
                  <a:gd name="T32" fmla="*/ 1762 w 2522"/>
                  <a:gd name="T33" fmla="*/ 360 h 1181"/>
                  <a:gd name="T34" fmla="*/ 1380 w 2522"/>
                  <a:gd name="T35" fmla="*/ 41 h 1181"/>
                  <a:gd name="T36" fmla="*/ 1354 w 2522"/>
                  <a:gd name="T37" fmla="*/ 23 h 1181"/>
                  <a:gd name="T38" fmla="*/ 1295 w 2522"/>
                  <a:gd name="T39" fmla="*/ 1 h 1181"/>
                  <a:gd name="T40" fmla="*/ 1262 w 2522"/>
                  <a:gd name="T41" fmla="*/ 0 h 1181"/>
                  <a:gd name="T42" fmla="*/ 1227 w 2522"/>
                  <a:gd name="T43" fmla="*/ 1 h 1181"/>
                  <a:gd name="T44" fmla="*/ 1168 w 2522"/>
                  <a:gd name="T45" fmla="*/ 23 h 1181"/>
                  <a:gd name="T46" fmla="*/ 1142 w 2522"/>
                  <a:gd name="T47" fmla="*/ 41 h 1181"/>
                  <a:gd name="T48" fmla="*/ 17 w 2522"/>
                  <a:gd name="T49" fmla="*/ 978 h 1181"/>
                  <a:gd name="T50" fmla="*/ 10 w 2522"/>
                  <a:gd name="T51" fmla="*/ 985 h 1181"/>
                  <a:gd name="T52" fmla="*/ 1 w 2522"/>
                  <a:gd name="T53" fmla="*/ 1001 h 1181"/>
                  <a:gd name="T54" fmla="*/ 0 w 2522"/>
                  <a:gd name="T55" fmla="*/ 1012 h 1181"/>
                  <a:gd name="T56" fmla="*/ 0 w 2522"/>
                  <a:gd name="T57" fmla="*/ 1023 h 1181"/>
                  <a:gd name="T58" fmla="*/ 6 w 2522"/>
                  <a:gd name="T59" fmla="*/ 1040 h 1181"/>
                  <a:gd name="T60" fmla="*/ 12 w 2522"/>
                  <a:gd name="T61" fmla="*/ 1048 h 1181"/>
                  <a:gd name="T62" fmla="*/ 108 w 2522"/>
                  <a:gd name="T63" fmla="*/ 1164 h 1181"/>
                  <a:gd name="T64" fmla="*/ 122 w 2522"/>
                  <a:gd name="T65" fmla="*/ 1177 h 1181"/>
                  <a:gd name="T66" fmla="*/ 141 w 2522"/>
                  <a:gd name="T67" fmla="*/ 1181 h 1181"/>
                  <a:gd name="T68" fmla="*/ 160 w 2522"/>
                  <a:gd name="T69" fmla="*/ 1181 h 1181"/>
                  <a:gd name="T70" fmla="*/ 179 w 2522"/>
                  <a:gd name="T71" fmla="*/ 1171 h 1181"/>
                  <a:gd name="T72" fmla="*/ 1262 w 2522"/>
                  <a:gd name="T73" fmla="*/ 268 h 1181"/>
                  <a:gd name="T74" fmla="*/ 2344 w 2522"/>
                  <a:gd name="T75" fmla="*/ 1171 h 1181"/>
                  <a:gd name="T76" fmla="*/ 2358 w 2522"/>
                  <a:gd name="T77" fmla="*/ 1180 h 1181"/>
                  <a:gd name="T78" fmla="*/ 2377 w 2522"/>
                  <a:gd name="T79" fmla="*/ 1181 h 1181"/>
                  <a:gd name="T80" fmla="*/ 2383 w 2522"/>
                  <a:gd name="T81" fmla="*/ 1181 h 1181"/>
                  <a:gd name="T82" fmla="*/ 2401 w 2522"/>
                  <a:gd name="T83" fmla="*/ 1177 h 1181"/>
                  <a:gd name="T84" fmla="*/ 2414 w 2522"/>
                  <a:gd name="T85" fmla="*/ 1164 h 1181"/>
                  <a:gd name="T86" fmla="*/ 2512 w 2522"/>
                  <a:gd name="T87" fmla="*/ 1048 h 1181"/>
                  <a:gd name="T88" fmla="*/ 2518 w 2522"/>
                  <a:gd name="T89" fmla="*/ 1040 h 1181"/>
                  <a:gd name="T90" fmla="*/ 2522 w 2522"/>
                  <a:gd name="T91" fmla="*/ 1023 h 1181"/>
                  <a:gd name="T92" fmla="*/ 2522 w 2522"/>
                  <a:gd name="T93" fmla="*/ 1012 h 1181"/>
                  <a:gd name="T94" fmla="*/ 2521 w 2522"/>
                  <a:gd name="T95" fmla="*/ 1001 h 1181"/>
                  <a:gd name="T96" fmla="*/ 2512 w 2522"/>
                  <a:gd name="T97" fmla="*/ 985 h 1181"/>
                  <a:gd name="T98" fmla="*/ 2505 w 2522"/>
                  <a:gd name="T99" fmla="*/ 978 h 1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522" h="1181">
                    <a:moveTo>
                      <a:pt x="2505" y="978"/>
                    </a:moveTo>
                    <a:lnTo>
                      <a:pt x="2162" y="694"/>
                    </a:lnTo>
                    <a:lnTo>
                      <a:pt x="2162" y="54"/>
                    </a:lnTo>
                    <a:lnTo>
                      <a:pt x="2162" y="44"/>
                    </a:lnTo>
                    <a:lnTo>
                      <a:pt x="2155" y="26"/>
                    </a:lnTo>
                    <a:lnTo>
                      <a:pt x="2149" y="18"/>
                    </a:lnTo>
                    <a:lnTo>
                      <a:pt x="2141" y="13"/>
                    </a:lnTo>
                    <a:lnTo>
                      <a:pt x="2123" y="5"/>
                    </a:lnTo>
                    <a:lnTo>
                      <a:pt x="2113" y="5"/>
                    </a:lnTo>
                    <a:lnTo>
                      <a:pt x="1812" y="5"/>
                    </a:lnTo>
                    <a:lnTo>
                      <a:pt x="1802" y="5"/>
                    </a:lnTo>
                    <a:lnTo>
                      <a:pt x="1783" y="13"/>
                    </a:lnTo>
                    <a:lnTo>
                      <a:pt x="1776" y="18"/>
                    </a:lnTo>
                    <a:lnTo>
                      <a:pt x="1770" y="26"/>
                    </a:lnTo>
                    <a:lnTo>
                      <a:pt x="1763" y="44"/>
                    </a:lnTo>
                    <a:lnTo>
                      <a:pt x="1762" y="54"/>
                    </a:lnTo>
                    <a:lnTo>
                      <a:pt x="1762" y="360"/>
                    </a:lnTo>
                    <a:lnTo>
                      <a:pt x="1380" y="41"/>
                    </a:lnTo>
                    <a:lnTo>
                      <a:pt x="1354" y="23"/>
                    </a:lnTo>
                    <a:lnTo>
                      <a:pt x="1295" y="1"/>
                    </a:lnTo>
                    <a:lnTo>
                      <a:pt x="1262" y="0"/>
                    </a:lnTo>
                    <a:lnTo>
                      <a:pt x="1227" y="1"/>
                    </a:lnTo>
                    <a:lnTo>
                      <a:pt x="1168" y="23"/>
                    </a:lnTo>
                    <a:lnTo>
                      <a:pt x="1142" y="41"/>
                    </a:lnTo>
                    <a:lnTo>
                      <a:pt x="17" y="978"/>
                    </a:lnTo>
                    <a:lnTo>
                      <a:pt x="10" y="985"/>
                    </a:lnTo>
                    <a:lnTo>
                      <a:pt x="1" y="1001"/>
                    </a:lnTo>
                    <a:lnTo>
                      <a:pt x="0" y="1012"/>
                    </a:lnTo>
                    <a:lnTo>
                      <a:pt x="0" y="1023"/>
                    </a:lnTo>
                    <a:lnTo>
                      <a:pt x="6" y="1040"/>
                    </a:lnTo>
                    <a:lnTo>
                      <a:pt x="12" y="1048"/>
                    </a:lnTo>
                    <a:lnTo>
                      <a:pt x="108" y="1164"/>
                    </a:lnTo>
                    <a:lnTo>
                      <a:pt x="122" y="1177"/>
                    </a:lnTo>
                    <a:lnTo>
                      <a:pt x="141" y="1181"/>
                    </a:lnTo>
                    <a:lnTo>
                      <a:pt x="160" y="1181"/>
                    </a:lnTo>
                    <a:lnTo>
                      <a:pt x="179" y="1171"/>
                    </a:lnTo>
                    <a:lnTo>
                      <a:pt x="1262" y="268"/>
                    </a:lnTo>
                    <a:lnTo>
                      <a:pt x="2344" y="1171"/>
                    </a:lnTo>
                    <a:lnTo>
                      <a:pt x="2358" y="1180"/>
                    </a:lnTo>
                    <a:lnTo>
                      <a:pt x="2377" y="1181"/>
                    </a:lnTo>
                    <a:lnTo>
                      <a:pt x="2383" y="1181"/>
                    </a:lnTo>
                    <a:lnTo>
                      <a:pt x="2401" y="1177"/>
                    </a:lnTo>
                    <a:lnTo>
                      <a:pt x="2414" y="1164"/>
                    </a:lnTo>
                    <a:lnTo>
                      <a:pt x="2512" y="1048"/>
                    </a:lnTo>
                    <a:lnTo>
                      <a:pt x="2518" y="1040"/>
                    </a:lnTo>
                    <a:lnTo>
                      <a:pt x="2522" y="1023"/>
                    </a:lnTo>
                    <a:lnTo>
                      <a:pt x="2522" y="1012"/>
                    </a:lnTo>
                    <a:lnTo>
                      <a:pt x="2521" y="1001"/>
                    </a:lnTo>
                    <a:lnTo>
                      <a:pt x="2512" y="985"/>
                    </a:lnTo>
                    <a:lnTo>
                      <a:pt x="2505" y="97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65" name="Group 20">
              <a:extLst>
                <a:ext uri="{FF2B5EF4-FFF2-40B4-BE49-F238E27FC236}">
                  <a16:creationId xmlns:a16="http://schemas.microsoft.com/office/drawing/2014/main" id="{91C3D43D-07B5-FD46-8A57-0C871E371914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14027" y="1408363"/>
              <a:ext cx="131960" cy="180000"/>
              <a:chOff x="2597" y="4163"/>
              <a:chExt cx="217" cy="296"/>
            </a:xfrm>
            <a:solidFill>
              <a:schemeClr val="bg2"/>
            </a:solidFill>
          </p:grpSpPr>
          <p:sp>
            <p:nvSpPr>
              <p:cNvPr id="73" name="Freeform 22">
                <a:extLst>
                  <a:ext uri="{FF2B5EF4-FFF2-40B4-BE49-F238E27FC236}">
                    <a16:creationId xmlns:a16="http://schemas.microsoft.com/office/drawing/2014/main" id="{E307F11F-4C98-CF49-891E-843B356AB0A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30" y="4163"/>
                <a:ext cx="151" cy="176"/>
              </a:xfrm>
              <a:custGeom>
                <a:avLst/>
                <a:gdLst>
                  <a:gd name="T0" fmla="*/ 410 w 1662"/>
                  <a:gd name="T1" fmla="*/ 645 h 1942"/>
                  <a:gd name="T2" fmla="*/ 309 w 1662"/>
                  <a:gd name="T3" fmla="*/ 847 h 1942"/>
                  <a:gd name="T4" fmla="*/ 255 w 1662"/>
                  <a:gd name="T5" fmla="*/ 1023 h 1942"/>
                  <a:gd name="T6" fmla="*/ 263 w 1662"/>
                  <a:gd name="T7" fmla="*/ 1206 h 1942"/>
                  <a:gd name="T8" fmla="*/ 347 w 1662"/>
                  <a:gd name="T9" fmla="*/ 1429 h 1942"/>
                  <a:gd name="T10" fmla="*/ 476 w 1662"/>
                  <a:gd name="T11" fmla="*/ 1620 h 1942"/>
                  <a:gd name="T12" fmla="*/ 638 w 1662"/>
                  <a:gd name="T13" fmla="*/ 1753 h 1942"/>
                  <a:gd name="T14" fmla="*/ 825 w 1662"/>
                  <a:gd name="T15" fmla="*/ 1803 h 1942"/>
                  <a:gd name="T16" fmla="*/ 1013 w 1662"/>
                  <a:gd name="T17" fmla="*/ 1753 h 1942"/>
                  <a:gd name="T18" fmla="*/ 1176 w 1662"/>
                  <a:gd name="T19" fmla="*/ 1619 h 1942"/>
                  <a:gd name="T20" fmla="*/ 1305 w 1662"/>
                  <a:gd name="T21" fmla="*/ 1428 h 1942"/>
                  <a:gd name="T22" fmla="*/ 1388 w 1662"/>
                  <a:gd name="T23" fmla="*/ 1205 h 1942"/>
                  <a:gd name="T24" fmla="*/ 1418 w 1662"/>
                  <a:gd name="T25" fmla="*/ 974 h 1942"/>
                  <a:gd name="T26" fmla="*/ 1266 w 1662"/>
                  <a:gd name="T27" fmla="*/ 836 h 1942"/>
                  <a:gd name="T28" fmla="*/ 1012 w 1662"/>
                  <a:gd name="T29" fmla="*/ 794 h 1942"/>
                  <a:gd name="T30" fmla="*/ 806 w 1662"/>
                  <a:gd name="T31" fmla="*/ 713 h 1942"/>
                  <a:gd name="T32" fmla="*/ 646 w 1662"/>
                  <a:gd name="T33" fmla="*/ 610 h 1942"/>
                  <a:gd name="T34" fmla="*/ 526 w 1662"/>
                  <a:gd name="T35" fmla="*/ 499 h 1942"/>
                  <a:gd name="T36" fmla="*/ 944 w 1662"/>
                  <a:gd name="T37" fmla="*/ 23 h 1942"/>
                  <a:gd name="T38" fmla="*/ 1152 w 1662"/>
                  <a:gd name="T39" fmla="*/ 118 h 1942"/>
                  <a:gd name="T40" fmla="*/ 1271 w 1662"/>
                  <a:gd name="T41" fmla="*/ 205 h 1942"/>
                  <a:gd name="T42" fmla="*/ 1388 w 1662"/>
                  <a:gd name="T43" fmla="*/ 323 h 1942"/>
                  <a:gd name="T44" fmla="*/ 1455 w 1662"/>
                  <a:gd name="T45" fmla="*/ 429 h 1942"/>
                  <a:gd name="T46" fmla="*/ 1524 w 1662"/>
                  <a:gd name="T47" fmla="*/ 626 h 1942"/>
                  <a:gd name="T48" fmla="*/ 1555 w 1662"/>
                  <a:gd name="T49" fmla="*/ 892 h 1942"/>
                  <a:gd name="T50" fmla="*/ 1619 w 1662"/>
                  <a:gd name="T51" fmla="*/ 939 h 1942"/>
                  <a:gd name="T52" fmla="*/ 1657 w 1662"/>
                  <a:gd name="T53" fmla="*/ 1032 h 1942"/>
                  <a:gd name="T54" fmla="*/ 1655 w 1662"/>
                  <a:gd name="T55" fmla="*/ 1183 h 1942"/>
                  <a:gd name="T56" fmla="*/ 1611 w 1662"/>
                  <a:gd name="T57" fmla="*/ 1304 h 1942"/>
                  <a:gd name="T58" fmla="*/ 1537 w 1662"/>
                  <a:gd name="T59" fmla="*/ 1372 h 1942"/>
                  <a:gd name="T60" fmla="*/ 1445 w 1662"/>
                  <a:gd name="T61" fmla="*/ 1454 h 1942"/>
                  <a:gd name="T62" fmla="*/ 1313 w 1662"/>
                  <a:gd name="T63" fmla="*/ 1670 h 1942"/>
                  <a:gd name="T64" fmla="*/ 1141 w 1662"/>
                  <a:gd name="T65" fmla="*/ 1836 h 1942"/>
                  <a:gd name="T66" fmla="*/ 937 w 1662"/>
                  <a:gd name="T67" fmla="*/ 1930 h 1942"/>
                  <a:gd name="T68" fmla="*/ 714 w 1662"/>
                  <a:gd name="T69" fmla="*/ 1930 h 1942"/>
                  <a:gd name="T70" fmla="*/ 510 w 1662"/>
                  <a:gd name="T71" fmla="*/ 1836 h 1942"/>
                  <a:gd name="T72" fmla="*/ 337 w 1662"/>
                  <a:gd name="T73" fmla="*/ 1669 h 1942"/>
                  <a:gd name="T74" fmla="*/ 205 w 1662"/>
                  <a:gd name="T75" fmla="*/ 1452 h 1942"/>
                  <a:gd name="T76" fmla="*/ 111 w 1662"/>
                  <a:gd name="T77" fmla="*/ 1364 h 1942"/>
                  <a:gd name="T78" fmla="*/ 39 w 1662"/>
                  <a:gd name="T79" fmla="*/ 1284 h 1942"/>
                  <a:gd name="T80" fmla="*/ 2 w 1662"/>
                  <a:gd name="T81" fmla="*/ 1143 h 1942"/>
                  <a:gd name="T82" fmla="*/ 9 w 1662"/>
                  <a:gd name="T83" fmla="*/ 1009 h 1942"/>
                  <a:gd name="T84" fmla="*/ 50 w 1662"/>
                  <a:gd name="T85" fmla="*/ 930 h 1942"/>
                  <a:gd name="T86" fmla="*/ 98 w 1662"/>
                  <a:gd name="T87" fmla="*/ 851 h 1942"/>
                  <a:gd name="T88" fmla="*/ 85 w 1662"/>
                  <a:gd name="T89" fmla="*/ 643 h 1942"/>
                  <a:gd name="T90" fmla="*/ 120 w 1662"/>
                  <a:gd name="T91" fmla="*/ 487 h 1942"/>
                  <a:gd name="T92" fmla="*/ 183 w 1662"/>
                  <a:gd name="T93" fmla="*/ 377 h 1942"/>
                  <a:gd name="T94" fmla="*/ 257 w 1662"/>
                  <a:gd name="T95" fmla="*/ 305 h 1942"/>
                  <a:gd name="T96" fmla="*/ 319 w 1662"/>
                  <a:gd name="T97" fmla="*/ 266 h 1942"/>
                  <a:gd name="T98" fmla="*/ 352 w 1662"/>
                  <a:gd name="T99" fmla="*/ 246 h 1942"/>
                  <a:gd name="T100" fmla="*/ 390 w 1662"/>
                  <a:gd name="T101" fmla="*/ 196 h 1942"/>
                  <a:gd name="T102" fmla="*/ 459 w 1662"/>
                  <a:gd name="T103" fmla="*/ 127 h 1942"/>
                  <a:gd name="T104" fmla="*/ 559 w 1662"/>
                  <a:gd name="T105" fmla="*/ 57 h 1942"/>
                  <a:gd name="T106" fmla="*/ 690 w 1662"/>
                  <a:gd name="T107" fmla="*/ 10 h 19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662" h="1942">
                    <a:moveTo>
                      <a:pt x="526" y="499"/>
                    </a:moveTo>
                    <a:lnTo>
                      <a:pt x="484" y="546"/>
                    </a:lnTo>
                    <a:lnTo>
                      <a:pt x="445" y="595"/>
                    </a:lnTo>
                    <a:lnTo>
                      <a:pt x="410" y="645"/>
                    </a:lnTo>
                    <a:lnTo>
                      <a:pt x="379" y="696"/>
                    </a:lnTo>
                    <a:lnTo>
                      <a:pt x="352" y="747"/>
                    </a:lnTo>
                    <a:lnTo>
                      <a:pt x="329" y="797"/>
                    </a:lnTo>
                    <a:lnTo>
                      <a:pt x="309" y="847"/>
                    </a:lnTo>
                    <a:lnTo>
                      <a:pt x="291" y="895"/>
                    </a:lnTo>
                    <a:lnTo>
                      <a:pt x="277" y="941"/>
                    </a:lnTo>
                    <a:lnTo>
                      <a:pt x="264" y="984"/>
                    </a:lnTo>
                    <a:lnTo>
                      <a:pt x="255" y="1023"/>
                    </a:lnTo>
                    <a:lnTo>
                      <a:pt x="247" y="1059"/>
                    </a:lnTo>
                    <a:lnTo>
                      <a:pt x="241" y="1091"/>
                    </a:lnTo>
                    <a:lnTo>
                      <a:pt x="250" y="1148"/>
                    </a:lnTo>
                    <a:lnTo>
                      <a:pt x="263" y="1206"/>
                    </a:lnTo>
                    <a:lnTo>
                      <a:pt x="280" y="1263"/>
                    </a:lnTo>
                    <a:lnTo>
                      <a:pt x="299" y="1320"/>
                    </a:lnTo>
                    <a:lnTo>
                      <a:pt x="322" y="1375"/>
                    </a:lnTo>
                    <a:lnTo>
                      <a:pt x="347" y="1429"/>
                    </a:lnTo>
                    <a:lnTo>
                      <a:pt x="375" y="1480"/>
                    </a:lnTo>
                    <a:lnTo>
                      <a:pt x="406" y="1530"/>
                    </a:lnTo>
                    <a:lnTo>
                      <a:pt x="440" y="1576"/>
                    </a:lnTo>
                    <a:lnTo>
                      <a:pt x="476" y="1620"/>
                    </a:lnTo>
                    <a:lnTo>
                      <a:pt x="513" y="1659"/>
                    </a:lnTo>
                    <a:lnTo>
                      <a:pt x="553" y="1695"/>
                    </a:lnTo>
                    <a:lnTo>
                      <a:pt x="594" y="1726"/>
                    </a:lnTo>
                    <a:lnTo>
                      <a:pt x="638" y="1753"/>
                    </a:lnTo>
                    <a:lnTo>
                      <a:pt x="683" y="1774"/>
                    </a:lnTo>
                    <a:lnTo>
                      <a:pt x="729" y="1789"/>
                    </a:lnTo>
                    <a:lnTo>
                      <a:pt x="777" y="1800"/>
                    </a:lnTo>
                    <a:lnTo>
                      <a:pt x="825" y="1803"/>
                    </a:lnTo>
                    <a:lnTo>
                      <a:pt x="875" y="1800"/>
                    </a:lnTo>
                    <a:lnTo>
                      <a:pt x="922" y="1789"/>
                    </a:lnTo>
                    <a:lnTo>
                      <a:pt x="968" y="1774"/>
                    </a:lnTo>
                    <a:lnTo>
                      <a:pt x="1013" y="1753"/>
                    </a:lnTo>
                    <a:lnTo>
                      <a:pt x="1056" y="1726"/>
                    </a:lnTo>
                    <a:lnTo>
                      <a:pt x="1099" y="1695"/>
                    </a:lnTo>
                    <a:lnTo>
                      <a:pt x="1139" y="1659"/>
                    </a:lnTo>
                    <a:lnTo>
                      <a:pt x="1176" y="1619"/>
                    </a:lnTo>
                    <a:lnTo>
                      <a:pt x="1212" y="1576"/>
                    </a:lnTo>
                    <a:lnTo>
                      <a:pt x="1245" y="1529"/>
                    </a:lnTo>
                    <a:lnTo>
                      <a:pt x="1276" y="1480"/>
                    </a:lnTo>
                    <a:lnTo>
                      <a:pt x="1305" y="1428"/>
                    </a:lnTo>
                    <a:lnTo>
                      <a:pt x="1330" y="1374"/>
                    </a:lnTo>
                    <a:lnTo>
                      <a:pt x="1353" y="1319"/>
                    </a:lnTo>
                    <a:lnTo>
                      <a:pt x="1372" y="1262"/>
                    </a:lnTo>
                    <a:lnTo>
                      <a:pt x="1388" y="1205"/>
                    </a:lnTo>
                    <a:lnTo>
                      <a:pt x="1401" y="1147"/>
                    </a:lnTo>
                    <a:lnTo>
                      <a:pt x="1411" y="1089"/>
                    </a:lnTo>
                    <a:lnTo>
                      <a:pt x="1416" y="1032"/>
                    </a:lnTo>
                    <a:lnTo>
                      <a:pt x="1418" y="974"/>
                    </a:lnTo>
                    <a:lnTo>
                      <a:pt x="1417" y="904"/>
                    </a:lnTo>
                    <a:lnTo>
                      <a:pt x="1414" y="838"/>
                    </a:lnTo>
                    <a:lnTo>
                      <a:pt x="1339" y="839"/>
                    </a:lnTo>
                    <a:lnTo>
                      <a:pt x="1266" y="836"/>
                    </a:lnTo>
                    <a:lnTo>
                      <a:pt x="1198" y="830"/>
                    </a:lnTo>
                    <a:lnTo>
                      <a:pt x="1133" y="820"/>
                    </a:lnTo>
                    <a:lnTo>
                      <a:pt x="1070" y="808"/>
                    </a:lnTo>
                    <a:lnTo>
                      <a:pt x="1012" y="794"/>
                    </a:lnTo>
                    <a:lnTo>
                      <a:pt x="956" y="777"/>
                    </a:lnTo>
                    <a:lnTo>
                      <a:pt x="903" y="757"/>
                    </a:lnTo>
                    <a:lnTo>
                      <a:pt x="853" y="737"/>
                    </a:lnTo>
                    <a:lnTo>
                      <a:pt x="806" y="713"/>
                    </a:lnTo>
                    <a:lnTo>
                      <a:pt x="762" y="690"/>
                    </a:lnTo>
                    <a:lnTo>
                      <a:pt x="721" y="664"/>
                    </a:lnTo>
                    <a:lnTo>
                      <a:pt x="682" y="638"/>
                    </a:lnTo>
                    <a:lnTo>
                      <a:pt x="646" y="610"/>
                    </a:lnTo>
                    <a:lnTo>
                      <a:pt x="612" y="583"/>
                    </a:lnTo>
                    <a:lnTo>
                      <a:pt x="581" y="555"/>
                    </a:lnTo>
                    <a:lnTo>
                      <a:pt x="552" y="527"/>
                    </a:lnTo>
                    <a:lnTo>
                      <a:pt x="526" y="499"/>
                    </a:lnTo>
                    <a:close/>
                    <a:moveTo>
                      <a:pt x="808" y="0"/>
                    </a:moveTo>
                    <a:lnTo>
                      <a:pt x="851" y="3"/>
                    </a:lnTo>
                    <a:lnTo>
                      <a:pt x="897" y="11"/>
                    </a:lnTo>
                    <a:lnTo>
                      <a:pt x="944" y="23"/>
                    </a:lnTo>
                    <a:lnTo>
                      <a:pt x="993" y="39"/>
                    </a:lnTo>
                    <a:lnTo>
                      <a:pt x="1044" y="60"/>
                    </a:lnTo>
                    <a:lnTo>
                      <a:pt x="1097" y="86"/>
                    </a:lnTo>
                    <a:lnTo>
                      <a:pt x="1152" y="118"/>
                    </a:lnTo>
                    <a:lnTo>
                      <a:pt x="1179" y="135"/>
                    </a:lnTo>
                    <a:lnTo>
                      <a:pt x="1208" y="155"/>
                    </a:lnTo>
                    <a:lnTo>
                      <a:pt x="1239" y="179"/>
                    </a:lnTo>
                    <a:lnTo>
                      <a:pt x="1271" y="205"/>
                    </a:lnTo>
                    <a:lnTo>
                      <a:pt x="1304" y="233"/>
                    </a:lnTo>
                    <a:lnTo>
                      <a:pt x="1334" y="261"/>
                    </a:lnTo>
                    <a:lnTo>
                      <a:pt x="1363" y="292"/>
                    </a:lnTo>
                    <a:lnTo>
                      <a:pt x="1388" y="323"/>
                    </a:lnTo>
                    <a:lnTo>
                      <a:pt x="1409" y="353"/>
                    </a:lnTo>
                    <a:lnTo>
                      <a:pt x="1409" y="353"/>
                    </a:lnTo>
                    <a:lnTo>
                      <a:pt x="1433" y="389"/>
                    </a:lnTo>
                    <a:lnTo>
                      <a:pt x="1455" y="429"/>
                    </a:lnTo>
                    <a:lnTo>
                      <a:pt x="1475" y="472"/>
                    </a:lnTo>
                    <a:lnTo>
                      <a:pt x="1493" y="519"/>
                    </a:lnTo>
                    <a:lnTo>
                      <a:pt x="1509" y="570"/>
                    </a:lnTo>
                    <a:lnTo>
                      <a:pt x="1524" y="626"/>
                    </a:lnTo>
                    <a:lnTo>
                      <a:pt x="1535" y="685"/>
                    </a:lnTo>
                    <a:lnTo>
                      <a:pt x="1545" y="749"/>
                    </a:lnTo>
                    <a:lnTo>
                      <a:pt x="1551" y="817"/>
                    </a:lnTo>
                    <a:lnTo>
                      <a:pt x="1555" y="892"/>
                    </a:lnTo>
                    <a:lnTo>
                      <a:pt x="1573" y="900"/>
                    </a:lnTo>
                    <a:lnTo>
                      <a:pt x="1590" y="910"/>
                    </a:lnTo>
                    <a:lnTo>
                      <a:pt x="1605" y="922"/>
                    </a:lnTo>
                    <a:lnTo>
                      <a:pt x="1619" y="939"/>
                    </a:lnTo>
                    <a:lnTo>
                      <a:pt x="1632" y="957"/>
                    </a:lnTo>
                    <a:lnTo>
                      <a:pt x="1642" y="979"/>
                    </a:lnTo>
                    <a:lnTo>
                      <a:pt x="1651" y="1003"/>
                    </a:lnTo>
                    <a:lnTo>
                      <a:pt x="1657" y="1032"/>
                    </a:lnTo>
                    <a:lnTo>
                      <a:pt x="1661" y="1064"/>
                    </a:lnTo>
                    <a:lnTo>
                      <a:pt x="1662" y="1102"/>
                    </a:lnTo>
                    <a:lnTo>
                      <a:pt x="1660" y="1143"/>
                    </a:lnTo>
                    <a:lnTo>
                      <a:pt x="1655" y="1183"/>
                    </a:lnTo>
                    <a:lnTo>
                      <a:pt x="1648" y="1218"/>
                    </a:lnTo>
                    <a:lnTo>
                      <a:pt x="1638" y="1250"/>
                    </a:lnTo>
                    <a:lnTo>
                      <a:pt x="1625" y="1278"/>
                    </a:lnTo>
                    <a:lnTo>
                      <a:pt x="1611" y="1304"/>
                    </a:lnTo>
                    <a:lnTo>
                      <a:pt x="1595" y="1325"/>
                    </a:lnTo>
                    <a:lnTo>
                      <a:pt x="1577" y="1344"/>
                    </a:lnTo>
                    <a:lnTo>
                      <a:pt x="1558" y="1360"/>
                    </a:lnTo>
                    <a:lnTo>
                      <a:pt x="1537" y="1372"/>
                    </a:lnTo>
                    <a:lnTo>
                      <a:pt x="1515" y="1382"/>
                    </a:lnTo>
                    <a:lnTo>
                      <a:pt x="1493" y="1390"/>
                    </a:lnTo>
                    <a:lnTo>
                      <a:pt x="1471" y="1395"/>
                    </a:lnTo>
                    <a:lnTo>
                      <a:pt x="1445" y="1454"/>
                    </a:lnTo>
                    <a:lnTo>
                      <a:pt x="1416" y="1512"/>
                    </a:lnTo>
                    <a:lnTo>
                      <a:pt x="1385" y="1567"/>
                    </a:lnTo>
                    <a:lnTo>
                      <a:pt x="1350" y="1620"/>
                    </a:lnTo>
                    <a:lnTo>
                      <a:pt x="1313" y="1670"/>
                    </a:lnTo>
                    <a:lnTo>
                      <a:pt x="1273" y="1717"/>
                    </a:lnTo>
                    <a:lnTo>
                      <a:pt x="1231" y="1761"/>
                    </a:lnTo>
                    <a:lnTo>
                      <a:pt x="1187" y="1801"/>
                    </a:lnTo>
                    <a:lnTo>
                      <a:pt x="1141" y="1836"/>
                    </a:lnTo>
                    <a:lnTo>
                      <a:pt x="1092" y="1868"/>
                    </a:lnTo>
                    <a:lnTo>
                      <a:pt x="1042" y="1893"/>
                    </a:lnTo>
                    <a:lnTo>
                      <a:pt x="990" y="1915"/>
                    </a:lnTo>
                    <a:lnTo>
                      <a:pt x="937" y="1930"/>
                    </a:lnTo>
                    <a:lnTo>
                      <a:pt x="882" y="1939"/>
                    </a:lnTo>
                    <a:lnTo>
                      <a:pt x="825" y="1942"/>
                    </a:lnTo>
                    <a:lnTo>
                      <a:pt x="769" y="1939"/>
                    </a:lnTo>
                    <a:lnTo>
                      <a:pt x="714" y="1930"/>
                    </a:lnTo>
                    <a:lnTo>
                      <a:pt x="661" y="1915"/>
                    </a:lnTo>
                    <a:lnTo>
                      <a:pt x="608" y="1893"/>
                    </a:lnTo>
                    <a:lnTo>
                      <a:pt x="558" y="1867"/>
                    </a:lnTo>
                    <a:lnTo>
                      <a:pt x="510" y="1836"/>
                    </a:lnTo>
                    <a:lnTo>
                      <a:pt x="464" y="1800"/>
                    </a:lnTo>
                    <a:lnTo>
                      <a:pt x="419" y="1760"/>
                    </a:lnTo>
                    <a:lnTo>
                      <a:pt x="377" y="1716"/>
                    </a:lnTo>
                    <a:lnTo>
                      <a:pt x="337" y="1669"/>
                    </a:lnTo>
                    <a:lnTo>
                      <a:pt x="300" y="1618"/>
                    </a:lnTo>
                    <a:lnTo>
                      <a:pt x="266" y="1565"/>
                    </a:lnTo>
                    <a:lnTo>
                      <a:pt x="234" y="1510"/>
                    </a:lnTo>
                    <a:lnTo>
                      <a:pt x="205" y="1452"/>
                    </a:lnTo>
                    <a:lnTo>
                      <a:pt x="179" y="1392"/>
                    </a:lnTo>
                    <a:lnTo>
                      <a:pt x="156" y="1386"/>
                    </a:lnTo>
                    <a:lnTo>
                      <a:pt x="133" y="1376"/>
                    </a:lnTo>
                    <a:lnTo>
                      <a:pt x="111" y="1364"/>
                    </a:lnTo>
                    <a:lnTo>
                      <a:pt x="91" y="1349"/>
                    </a:lnTo>
                    <a:lnTo>
                      <a:pt x="72" y="1330"/>
                    </a:lnTo>
                    <a:lnTo>
                      <a:pt x="55" y="1309"/>
                    </a:lnTo>
                    <a:lnTo>
                      <a:pt x="39" y="1284"/>
                    </a:lnTo>
                    <a:lnTo>
                      <a:pt x="26" y="1254"/>
                    </a:lnTo>
                    <a:lnTo>
                      <a:pt x="15" y="1221"/>
                    </a:lnTo>
                    <a:lnTo>
                      <a:pt x="7" y="1184"/>
                    </a:lnTo>
                    <a:lnTo>
                      <a:pt x="2" y="1143"/>
                    </a:lnTo>
                    <a:lnTo>
                      <a:pt x="0" y="1104"/>
                    </a:lnTo>
                    <a:lnTo>
                      <a:pt x="1" y="1068"/>
                    </a:lnTo>
                    <a:lnTo>
                      <a:pt x="4" y="1038"/>
                    </a:lnTo>
                    <a:lnTo>
                      <a:pt x="9" y="1009"/>
                    </a:lnTo>
                    <a:lnTo>
                      <a:pt x="17" y="985"/>
                    </a:lnTo>
                    <a:lnTo>
                      <a:pt x="27" y="964"/>
                    </a:lnTo>
                    <a:lnTo>
                      <a:pt x="38" y="946"/>
                    </a:lnTo>
                    <a:lnTo>
                      <a:pt x="50" y="930"/>
                    </a:lnTo>
                    <a:lnTo>
                      <a:pt x="65" y="916"/>
                    </a:lnTo>
                    <a:lnTo>
                      <a:pt x="80" y="906"/>
                    </a:lnTo>
                    <a:lnTo>
                      <a:pt x="96" y="897"/>
                    </a:lnTo>
                    <a:lnTo>
                      <a:pt x="98" y="851"/>
                    </a:lnTo>
                    <a:lnTo>
                      <a:pt x="89" y="794"/>
                    </a:lnTo>
                    <a:lnTo>
                      <a:pt x="85" y="740"/>
                    </a:lnTo>
                    <a:lnTo>
                      <a:pt x="83" y="690"/>
                    </a:lnTo>
                    <a:lnTo>
                      <a:pt x="85" y="643"/>
                    </a:lnTo>
                    <a:lnTo>
                      <a:pt x="90" y="599"/>
                    </a:lnTo>
                    <a:lnTo>
                      <a:pt x="98" y="559"/>
                    </a:lnTo>
                    <a:lnTo>
                      <a:pt x="108" y="522"/>
                    </a:lnTo>
                    <a:lnTo>
                      <a:pt x="120" y="487"/>
                    </a:lnTo>
                    <a:lnTo>
                      <a:pt x="134" y="455"/>
                    </a:lnTo>
                    <a:lnTo>
                      <a:pt x="149" y="427"/>
                    </a:lnTo>
                    <a:lnTo>
                      <a:pt x="166" y="400"/>
                    </a:lnTo>
                    <a:lnTo>
                      <a:pt x="183" y="377"/>
                    </a:lnTo>
                    <a:lnTo>
                      <a:pt x="202" y="355"/>
                    </a:lnTo>
                    <a:lnTo>
                      <a:pt x="220" y="337"/>
                    </a:lnTo>
                    <a:lnTo>
                      <a:pt x="239" y="320"/>
                    </a:lnTo>
                    <a:lnTo>
                      <a:pt x="257" y="305"/>
                    </a:lnTo>
                    <a:lnTo>
                      <a:pt x="274" y="293"/>
                    </a:lnTo>
                    <a:lnTo>
                      <a:pt x="290" y="282"/>
                    </a:lnTo>
                    <a:lnTo>
                      <a:pt x="305" y="273"/>
                    </a:lnTo>
                    <a:lnTo>
                      <a:pt x="319" y="266"/>
                    </a:lnTo>
                    <a:lnTo>
                      <a:pt x="331" y="260"/>
                    </a:lnTo>
                    <a:lnTo>
                      <a:pt x="341" y="255"/>
                    </a:lnTo>
                    <a:lnTo>
                      <a:pt x="348" y="253"/>
                    </a:lnTo>
                    <a:lnTo>
                      <a:pt x="352" y="246"/>
                    </a:lnTo>
                    <a:lnTo>
                      <a:pt x="359" y="237"/>
                    </a:lnTo>
                    <a:lnTo>
                      <a:pt x="367" y="225"/>
                    </a:lnTo>
                    <a:lnTo>
                      <a:pt x="377" y="212"/>
                    </a:lnTo>
                    <a:lnTo>
                      <a:pt x="390" y="196"/>
                    </a:lnTo>
                    <a:lnTo>
                      <a:pt x="404" y="180"/>
                    </a:lnTo>
                    <a:lnTo>
                      <a:pt x="421" y="163"/>
                    </a:lnTo>
                    <a:lnTo>
                      <a:pt x="439" y="145"/>
                    </a:lnTo>
                    <a:lnTo>
                      <a:pt x="459" y="127"/>
                    </a:lnTo>
                    <a:lnTo>
                      <a:pt x="481" y="108"/>
                    </a:lnTo>
                    <a:lnTo>
                      <a:pt x="505" y="91"/>
                    </a:lnTo>
                    <a:lnTo>
                      <a:pt x="531" y="74"/>
                    </a:lnTo>
                    <a:lnTo>
                      <a:pt x="559" y="57"/>
                    </a:lnTo>
                    <a:lnTo>
                      <a:pt x="589" y="43"/>
                    </a:lnTo>
                    <a:lnTo>
                      <a:pt x="620" y="30"/>
                    </a:lnTo>
                    <a:lnTo>
                      <a:pt x="655" y="19"/>
                    </a:lnTo>
                    <a:lnTo>
                      <a:pt x="690" y="10"/>
                    </a:lnTo>
                    <a:lnTo>
                      <a:pt x="728" y="3"/>
                    </a:lnTo>
                    <a:lnTo>
                      <a:pt x="767" y="0"/>
                    </a:lnTo>
                    <a:lnTo>
                      <a:pt x="80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74" name="Freeform 23">
                <a:extLst>
                  <a:ext uri="{FF2B5EF4-FFF2-40B4-BE49-F238E27FC236}">
                    <a16:creationId xmlns:a16="http://schemas.microsoft.com/office/drawing/2014/main" id="{46BB4D83-FC02-FA4B-A396-4C509E77811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64" y="4250"/>
                <a:ext cx="83" cy="27"/>
              </a:xfrm>
              <a:custGeom>
                <a:avLst/>
                <a:gdLst>
                  <a:gd name="T0" fmla="*/ 613 w 916"/>
                  <a:gd name="T1" fmla="*/ 78 h 300"/>
                  <a:gd name="T2" fmla="*/ 561 w 916"/>
                  <a:gd name="T3" fmla="*/ 109 h 300"/>
                  <a:gd name="T4" fmla="*/ 554 w 916"/>
                  <a:gd name="T5" fmla="*/ 165 h 300"/>
                  <a:gd name="T6" fmla="*/ 579 w 916"/>
                  <a:gd name="T7" fmla="*/ 210 h 300"/>
                  <a:gd name="T8" fmla="*/ 665 w 916"/>
                  <a:gd name="T9" fmla="*/ 229 h 300"/>
                  <a:gd name="T10" fmla="*/ 787 w 916"/>
                  <a:gd name="T11" fmla="*/ 223 h 300"/>
                  <a:gd name="T12" fmla="*/ 839 w 916"/>
                  <a:gd name="T13" fmla="*/ 191 h 300"/>
                  <a:gd name="T14" fmla="*/ 846 w 916"/>
                  <a:gd name="T15" fmla="*/ 135 h 300"/>
                  <a:gd name="T16" fmla="*/ 820 w 916"/>
                  <a:gd name="T17" fmla="*/ 90 h 300"/>
                  <a:gd name="T18" fmla="*/ 734 w 916"/>
                  <a:gd name="T19" fmla="*/ 72 h 300"/>
                  <a:gd name="T20" fmla="*/ 153 w 916"/>
                  <a:gd name="T21" fmla="*/ 74 h 300"/>
                  <a:gd name="T22" fmla="*/ 85 w 916"/>
                  <a:gd name="T23" fmla="*/ 99 h 300"/>
                  <a:gd name="T24" fmla="*/ 70 w 916"/>
                  <a:gd name="T25" fmla="*/ 150 h 300"/>
                  <a:gd name="T26" fmla="*/ 85 w 916"/>
                  <a:gd name="T27" fmla="*/ 201 h 300"/>
                  <a:gd name="T28" fmla="*/ 153 w 916"/>
                  <a:gd name="T29" fmla="*/ 227 h 300"/>
                  <a:gd name="T30" fmla="*/ 280 w 916"/>
                  <a:gd name="T31" fmla="*/ 227 h 300"/>
                  <a:gd name="T32" fmla="*/ 348 w 916"/>
                  <a:gd name="T33" fmla="*/ 201 h 300"/>
                  <a:gd name="T34" fmla="*/ 363 w 916"/>
                  <a:gd name="T35" fmla="*/ 150 h 300"/>
                  <a:gd name="T36" fmla="*/ 348 w 916"/>
                  <a:gd name="T37" fmla="*/ 99 h 300"/>
                  <a:gd name="T38" fmla="*/ 280 w 916"/>
                  <a:gd name="T39" fmla="*/ 74 h 300"/>
                  <a:gd name="T40" fmla="*/ 234 w 916"/>
                  <a:gd name="T41" fmla="*/ 0 h 300"/>
                  <a:gd name="T42" fmla="*/ 321 w 916"/>
                  <a:gd name="T43" fmla="*/ 9 h 300"/>
                  <a:gd name="T44" fmla="*/ 400 w 916"/>
                  <a:gd name="T45" fmla="*/ 53 h 300"/>
                  <a:gd name="T46" fmla="*/ 574 w 916"/>
                  <a:gd name="T47" fmla="*/ 17 h 300"/>
                  <a:gd name="T48" fmla="*/ 662 w 916"/>
                  <a:gd name="T49" fmla="*/ 1 h 300"/>
                  <a:gd name="T50" fmla="*/ 732 w 916"/>
                  <a:gd name="T51" fmla="*/ 0 h 300"/>
                  <a:gd name="T52" fmla="*/ 806 w 916"/>
                  <a:gd name="T53" fmla="*/ 10 h 300"/>
                  <a:gd name="T54" fmla="*/ 875 w 916"/>
                  <a:gd name="T55" fmla="*/ 45 h 300"/>
                  <a:gd name="T56" fmla="*/ 914 w 916"/>
                  <a:gd name="T57" fmla="*/ 123 h 300"/>
                  <a:gd name="T58" fmla="*/ 900 w 916"/>
                  <a:gd name="T59" fmla="*/ 223 h 300"/>
                  <a:gd name="T60" fmla="*/ 843 w 916"/>
                  <a:gd name="T61" fmla="*/ 277 h 300"/>
                  <a:gd name="T62" fmla="*/ 768 w 916"/>
                  <a:gd name="T63" fmla="*/ 297 h 300"/>
                  <a:gd name="T64" fmla="*/ 699 w 916"/>
                  <a:gd name="T65" fmla="*/ 300 h 300"/>
                  <a:gd name="T66" fmla="*/ 632 w 916"/>
                  <a:gd name="T67" fmla="*/ 297 h 300"/>
                  <a:gd name="T68" fmla="*/ 557 w 916"/>
                  <a:gd name="T69" fmla="*/ 277 h 300"/>
                  <a:gd name="T70" fmla="*/ 500 w 916"/>
                  <a:gd name="T71" fmla="*/ 224 h 300"/>
                  <a:gd name="T72" fmla="*/ 485 w 916"/>
                  <a:gd name="T73" fmla="*/ 137 h 300"/>
                  <a:gd name="T74" fmla="*/ 432 w 916"/>
                  <a:gd name="T75" fmla="*/ 150 h 300"/>
                  <a:gd name="T76" fmla="*/ 405 w 916"/>
                  <a:gd name="T77" fmla="*/ 241 h 300"/>
                  <a:gd name="T78" fmla="*/ 342 w 916"/>
                  <a:gd name="T79" fmla="*/ 284 h 300"/>
                  <a:gd name="T80" fmla="*/ 266 w 916"/>
                  <a:gd name="T81" fmla="*/ 298 h 300"/>
                  <a:gd name="T82" fmla="*/ 201 w 916"/>
                  <a:gd name="T83" fmla="*/ 299 h 300"/>
                  <a:gd name="T84" fmla="*/ 129 w 916"/>
                  <a:gd name="T85" fmla="*/ 294 h 300"/>
                  <a:gd name="T86" fmla="*/ 57 w 916"/>
                  <a:gd name="T87" fmla="*/ 267 h 300"/>
                  <a:gd name="T88" fmla="*/ 7 w 916"/>
                  <a:gd name="T89" fmla="*/ 202 h 300"/>
                  <a:gd name="T90" fmla="*/ 7 w 916"/>
                  <a:gd name="T91" fmla="*/ 98 h 300"/>
                  <a:gd name="T92" fmla="*/ 57 w 916"/>
                  <a:gd name="T93" fmla="*/ 33 h 300"/>
                  <a:gd name="T94" fmla="*/ 129 w 916"/>
                  <a:gd name="T95" fmla="*/ 6 h 300"/>
                  <a:gd name="T96" fmla="*/ 201 w 916"/>
                  <a:gd name="T97" fmla="*/ 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16" h="300">
                    <a:moveTo>
                      <a:pt x="699" y="71"/>
                    </a:moveTo>
                    <a:lnTo>
                      <a:pt x="665" y="72"/>
                    </a:lnTo>
                    <a:lnTo>
                      <a:pt x="636" y="74"/>
                    </a:lnTo>
                    <a:lnTo>
                      <a:pt x="613" y="78"/>
                    </a:lnTo>
                    <a:lnTo>
                      <a:pt x="594" y="83"/>
                    </a:lnTo>
                    <a:lnTo>
                      <a:pt x="579" y="90"/>
                    </a:lnTo>
                    <a:lnTo>
                      <a:pt x="569" y="99"/>
                    </a:lnTo>
                    <a:lnTo>
                      <a:pt x="561" y="109"/>
                    </a:lnTo>
                    <a:lnTo>
                      <a:pt x="556" y="122"/>
                    </a:lnTo>
                    <a:lnTo>
                      <a:pt x="554" y="135"/>
                    </a:lnTo>
                    <a:lnTo>
                      <a:pt x="553" y="150"/>
                    </a:lnTo>
                    <a:lnTo>
                      <a:pt x="554" y="165"/>
                    </a:lnTo>
                    <a:lnTo>
                      <a:pt x="556" y="179"/>
                    </a:lnTo>
                    <a:lnTo>
                      <a:pt x="561" y="191"/>
                    </a:lnTo>
                    <a:lnTo>
                      <a:pt x="569" y="201"/>
                    </a:lnTo>
                    <a:lnTo>
                      <a:pt x="579" y="210"/>
                    </a:lnTo>
                    <a:lnTo>
                      <a:pt x="594" y="216"/>
                    </a:lnTo>
                    <a:lnTo>
                      <a:pt x="613" y="223"/>
                    </a:lnTo>
                    <a:lnTo>
                      <a:pt x="636" y="227"/>
                    </a:lnTo>
                    <a:lnTo>
                      <a:pt x="665" y="229"/>
                    </a:lnTo>
                    <a:lnTo>
                      <a:pt x="699" y="230"/>
                    </a:lnTo>
                    <a:lnTo>
                      <a:pt x="734" y="229"/>
                    </a:lnTo>
                    <a:lnTo>
                      <a:pt x="763" y="227"/>
                    </a:lnTo>
                    <a:lnTo>
                      <a:pt x="787" y="223"/>
                    </a:lnTo>
                    <a:lnTo>
                      <a:pt x="805" y="216"/>
                    </a:lnTo>
                    <a:lnTo>
                      <a:pt x="820" y="210"/>
                    </a:lnTo>
                    <a:lnTo>
                      <a:pt x="831" y="201"/>
                    </a:lnTo>
                    <a:lnTo>
                      <a:pt x="839" y="191"/>
                    </a:lnTo>
                    <a:lnTo>
                      <a:pt x="843" y="179"/>
                    </a:lnTo>
                    <a:lnTo>
                      <a:pt x="846" y="165"/>
                    </a:lnTo>
                    <a:lnTo>
                      <a:pt x="847" y="150"/>
                    </a:lnTo>
                    <a:lnTo>
                      <a:pt x="846" y="135"/>
                    </a:lnTo>
                    <a:lnTo>
                      <a:pt x="843" y="122"/>
                    </a:lnTo>
                    <a:lnTo>
                      <a:pt x="839" y="109"/>
                    </a:lnTo>
                    <a:lnTo>
                      <a:pt x="831" y="99"/>
                    </a:lnTo>
                    <a:lnTo>
                      <a:pt x="820" y="90"/>
                    </a:lnTo>
                    <a:lnTo>
                      <a:pt x="805" y="83"/>
                    </a:lnTo>
                    <a:lnTo>
                      <a:pt x="787" y="78"/>
                    </a:lnTo>
                    <a:lnTo>
                      <a:pt x="763" y="74"/>
                    </a:lnTo>
                    <a:lnTo>
                      <a:pt x="734" y="72"/>
                    </a:lnTo>
                    <a:lnTo>
                      <a:pt x="699" y="71"/>
                    </a:lnTo>
                    <a:close/>
                    <a:moveTo>
                      <a:pt x="216" y="71"/>
                    </a:moveTo>
                    <a:lnTo>
                      <a:pt x="182" y="72"/>
                    </a:lnTo>
                    <a:lnTo>
                      <a:pt x="153" y="74"/>
                    </a:lnTo>
                    <a:lnTo>
                      <a:pt x="130" y="78"/>
                    </a:lnTo>
                    <a:lnTo>
                      <a:pt x="111" y="83"/>
                    </a:lnTo>
                    <a:lnTo>
                      <a:pt x="96" y="90"/>
                    </a:lnTo>
                    <a:lnTo>
                      <a:pt x="85" y="99"/>
                    </a:lnTo>
                    <a:lnTo>
                      <a:pt x="78" y="109"/>
                    </a:lnTo>
                    <a:lnTo>
                      <a:pt x="73" y="122"/>
                    </a:lnTo>
                    <a:lnTo>
                      <a:pt x="70" y="135"/>
                    </a:lnTo>
                    <a:lnTo>
                      <a:pt x="70" y="150"/>
                    </a:lnTo>
                    <a:lnTo>
                      <a:pt x="70" y="165"/>
                    </a:lnTo>
                    <a:lnTo>
                      <a:pt x="73" y="179"/>
                    </a:lnTo>
                    <a:lnTo>
                      <a:pt x="78" y="191"/>
                    </a:lnTo>
                    <a:lnTo>
                      <a:pt x="85" y="201"/>
                    </a:lnTo>
                    <a:lnTo>
                      <a:pt x="96" y="210"/>
                    </a:lnTo>
                    <a:lnTo>
                      <a:pt x="111" y="216"/>
                    </a:lnTo>
                    <a:lnTo>
                      <a:pt x="130" y="223"/>
                    </a:lnTo>
                    <a:lnTo>
                      <a:pt x="153" y="227"/>
                    </a:lnTo>
                    <a:lnTo>
                      <a:pt x="182" y="229"/>
                    </a:lnTo>
                    <a:lnTo>
                      <a:pt x="216" y="230"/>
                    </a:lnTo>
                    <a:lnTo>
                      <a:pt x="250" y="229"/>
                    </a:lnTo>
                    <a:lnTo>
                      <a:pt x="280" y="227"/>
                    </a:lnTo>
                    <a:lnTo>
                      <a:pt x="304" y="223"/>
                    </a:lnTo>
                    <a:lnTo>
                      <a:pt x="322" y="216"/>
                    </a:lnTo>
                    <a:lnTo>
                      <a:pt x="337" y="210"/>
                    </a:lnTo>
                    <a:lnTo>
                      <a:pt x="348" y="201"/>
                    </a:lnTo>
                    <a:lnTo>
                      <a:pt x="355" y="191"/>
                    </a:lnTo>
                    <a:lnTo>
                      <a:pt x="360" y="179"/>
                    </a:lnTo>
                    <a:lnTo>
                      <a:pt x="363" y="165"/>
                    </a:lnTo>
                    <a:lnTo>
                      <a:pt x="363" y="150"/>
                    </a:lnTo>
                    <a:lnTo>
                      <a:pt x="363" y="135"/>
                    </a:lnTo>
                    <a:lnTo>
                      <a:pt x="360" y="122"/>
                    </a:lnTo>
                    <a:lnTo>
                      <a:pt x="355" y="109"/>
                    </a:lnTo>
                    <a:lnTo>
                      <a:pt x="348" y="99"/>
                    </a:lnTo>
                    <a:lnTo>
                      <a:pt x="337" y="90"/>
                    </a:lnTo>
                    <a:lnTo>
                      <a:pt x="322" y="83"/>
                    </a:lnTo>
                    <a:lnTo>
                      <a:pt x="304" y="78"/>
                    </a:lnTo>
                    <a:lnTo>
                      <a:pt x="280" y="74"/>
                    </a:lnTo>
                    <a:lnTo>
                      <a:pt x="250" y="72"/>
                    </a:lnTo>
                    <a:lnTo>
                      <a:pt x="216" y="71"/>
                    </a:lnTo>
                    <a:close/>
                    <a:moveTo>
                      <a:pt x="216" y="0"/>
                    </a:moveTo>
                    <a:lnTo>
                      <a:pt x="234" y="0"/>
                    </a:lnTo>
                    <a:lnTo>
                      <a:pt x="254" y="1"/>
                    </a:lnTo>
                    <a:lnTo>
                      <a:pt x="276" y="2"/>
                    </a:lnTo>
                    <a:lnTo>
                      <a:pt x="298" y="5"/>
                    </a:lnTo>
                    <a:lnTo>
                      <a:pt x="321" y="9"/>
                    </a:lnTo>
                    <a:lnTo>
                      <a:pt x="343" y="17"/>
                    </a:lnTo>
                    <a:lnTo>
                      <a:pt x="364" y="26"/>
                    </a:lnTo>
                    <a:lnTo>
                      <a:pt x="383" y="37"/>
                    </a:lnTo>
                    <a:lnTo>
                      <a:pt x="400" y="53"/>
                    </a:lnTo>
                    <a:lnTo>
                      <a:pt x="516" y="53"/>
                    </a:lnTo>
                    <a:lnTo>
                      <a:pt x="533" y="37"/>
                    </a:lnTo>
                    <a:lnTo>
                      <a:pt x="553" y="26"/>
                    </a:lnTo>
                    <a:lnTo>
                      <a:pt x="574" y="17"/>
                    </a:lnTo>
                    <a:lnTo>
                      <a:pt x="596" y="9"/>
                    </a:lnTo>
                    <a:lnTo>
                      <a:pt x="618" y="5"/>
                    </a:lnTo>
                    <a:lnTo>
                      <a:pt x="640" y="2"/>
                    </a:lnTo>
                    <a:lnTo>
                      <a:pt x="662" y="1"/>
                    </a:lnTo>
                    <a:lnTo>
                      <a:pt x="682" y="0"/>
                    </a:lnTo>
                    <a:lnTo>
                      <a:pt x="699" y="0"/>
                    </a:lnTo>
                    <a:lnTo>
                      <a:pt x="715" y="0"/>
                    </a:lnTo>
                    <a:lnTo>
                      <a:pt x="732" y="0"/>
                    </a:lnTo>
                    <a:lnTo>
                      <a:pt x="749" y="1"/>
                    </a:lnTo>
                    <a:lnTo>
                      <a:pt x="768" y="3"/>
                    </a:lnTo>
                    <a:lnTo>
                      <a:pt x="787" y="6"/>
                    </a:lnTo>
                    <a:lnTo>
                      <a:pt x="806" y="10"/>
                    </a:lnTo>
                    <a:lnTo>
                      <a:pt x="825" y="16"/>
                    </a:lnTo>
                    <a:lnTo>
                      <a:pt x="843" y="24"/>
                    </a:lnTo>
                    <a:lnTo>
                      <a:pt x="860" y="33"/>
                    </a:lnTo>
                    <a:lnTo>
                      <a:pt x="875" y="45"/>
                    </a:lnTo>
                    <a:lnTo>
                      <a:pt x="889" y="59"/>
                    </a:lnTo>
                    <a:lnTo>
                      <a:pt x="900" y="77"/>
                    </a:lnTo>
                    <a:lnTo>
                      <a:pt x="908" y="98"/>
                    </a:lnTo>
                    <a:lnTo>
                      <a:pt x="914" y="123"/>
                    </a:lnTo>
                    <a:lnTo>
                      <a:pt x="916" y="150"/>
                    </a:lnTo>
                    <a:lnTo>
                      <a:pt x="914" y="178"/>
                    </a:lnTo>
                    <a:lnTo>
                      <a:pt x="908" y="202"/>
                    </a:lnTo>
                    <a:lnTo>
                      <a:pt x="900" y="223"/>
                    </a:lnTo>
                    <a:lnTo>
                      <a:pt x="889" y="241"/>
                    </a:lnTo>
                    <a:lnTo>
                      <a:pt x="875" y="255"/>
                    </a:lnTo>
                    <a:lnTo>
                      <a:pt x="860" y="267"/>
                    </a:lnTo>
                    <a:lnTo>
                      <a:pt x="843" y="277"/>
                    </a:lnTo>
                    <a:lnTo>
                      <a:pt x="825" y="285"/>
                    </a:lnTo>
                    <a:lnTo>
                      <a:pt x="806" y="290"/>
                    </a:lnTo>
                    <a:lnTo>
                      <a:pt x="787" y="294"/>
                    </a:lnTo>
                    <a:lnTo>
                      <a:pt x="768" y="297"/>
                    </a:lnTo>
                    <a:lnTo>
                      <a:pt x="749" y="298"/>
                    </a:lnTo>
                    <a:lnTo>
                      <a:pt x="732" y="299"/>
                    </a:lnTo>
                    <a:lnTo>
                      <a:pt x="715" y="299"/>
                    </a:lnTo>
                    <a:lnTo>
                      <a:pt x="699" y="300"/>
                    </a:lnTo>
                    <a:lnTo>
                      <a:pt x="685" y="299"/>
                    </a:lnTo>
                    <a:lnTo>
                      <a:pt x="668" y="299"/>
                    </a:lnTo>
                    <a:lnTo>
                      <a:pt x="650" y="298"/>
                    </a:lnTo>
                    <a:lnTo>
                      <a:pt x="632" y="297"/>
                    </a:lnTo>
                    <a:lnTo>
                      <a:pt x="613" y="294"/>
                    </a:lnTo>
                    <a:lnTo>
                      <a:pt x="593" y="290"/>
                    </a:lnTo>
                    <a:lnTo>
                      <a:pt x="575" y="285"/>
                    </a:lnTo>
                    <a:lnTo>
                      <a:pt x="557" y="277"/>
                    </a:lnTo>
                    <a:lnTo>
                      <a:pt x="540" y="267"/>
                    </a:lnTo>
                    <a:lnTo>
                      <a:pt x="524" y="255"/>
                    </a:lnTo>
                    <a:lnTo>
                      <a:pt x="511" y="241"/>
                    </a:lnTo>
                    <a:lnTo>
                      <a:pt x="500" y="224"/>
                    </a:lnTo>
                    <a:lnTo>
                      <a:pt x="491" y="202"/>
                    </a:lnTo>
                    <a:lnTo>
                      <a:pt x="486" y="179"/>
                    </a:lnTo>
                    <a:lnTo>
                      <a:pt x="484" y="150"/>
                    </a:lnTo>
                    <a:lnTo>
                      <a:pt x="485" y="137"/>
                    </a:lnTo>
                    <a:lnTo>
                      <a:pt x="486" y="125"/>
                    </a:lnTo>
                    <a:lnTo>
                      <a:pt x="430" y="125"/>
                    </a:lnTo>
                    <a:lnTo>
                      <a:pt x="432" y="137"/>
                    </a:lnTo>
                    <a:lnTo>
                      <a:pt x="432" y="150"/>
                    </a:lnTo>
                    <a:lnTo>
                      <a:pt x="430" y="179"/>
                    </a:lnTo>
                    <a:lnTo>
                      <a:pt x="425" y="202"/>
                    </a:lnTo>
                    <a:lnTo>
                      <a:pt x="416" y="224"/>
                    </a:lnTo>
                    <a:lnTo>
                      <a:pt x="405" y="241"/>
                    </a:lnTo>
                    <a:lnTo>
                      <a:pt x="392" y="255"/>
                    </a:lnTo>
                    <a:lnTo>
                      <a:pt x="377" y="267"/>
                    </a:lnTo>
                    <a:lnTo>
                      <a:pt x="360" y="277"/>
                    </a:lnTo>
                    <a:lnTo>
                      <a:pt x="342" y="284"/>
                    </a:lnTo>
                    <a:lnTo>
                      <a:pt x="323" y="290"/>
                    </a:lnTo>
                    <a:lnTo>
                      <a:pt x="304" y="294"/>
                    </a:lnTo>
                    <a:lnTo>
                      <a:pt x="285" y="296"/>
                    </a:lnTo>
                    <a:lnTo>
                      <a:pt x="266" y="298"/>
                    </a:lnTo>
                    <a:lnTo>
                      <a:pt x="248" y="299"/>
                    </a:lnTo>
                    <a:lnTo>
                      <a:pt x="231" y="299"/>
                    </a:lnTo>
                    <a:lnTo>
                      <a:pt x="216" y="299"/>
                    </a:lnTo>
                    <a:lnTo>
                      <a:pt x="201" y="299"/>
                    </a:lnTo>
                    <a:lnTo>
                      <a:pt x="185" y="299"/>
                    </a:lnTo>
                    <a:lnTo>
                      <a:pt x="167" y="298"/>
                    </a:lnTo>
                    <a:lnTo>
                      <a:pt x="148" y="296"/>
                    </a:lnTo>
                    <a:lnTo>
                      <a:pt x="129" y="294"/>
                    </a:lnTo>
                    <a:lnTo>
                      <a:pt x="110" y="290"/>
                    </a:lnTo>
                    <a:lnTo>
                      <a:pt x="91" y="284"/>
                    </a:lnTo>
                    <a:lnTo>
                      <a:pt x="73" y="277"/>
                    </a:lnTo>
                    <a:lnTo>
                      <a:pt x="57" y="267"/>
                    </a:lnTo>
                    <a:lnTo>
                      <a:pt x="41" y="255"/>
                    </a:lnTo>
                    <a:lnTo>
                      <a:pt x="27" y="240"/>
                    </a:lnTo>
                    <a:lnTo>
                      <a:pt x="16" y="223"/>
                    </a:lnTo>
                    <a:lnTo>
                      <a:pt x="7" y="202"/>
                    </a:lnTo>
                    <a:lnTo>
                      <a:pt x="2" y="178"/>
                    </a:lnTo>
                    <a:lnTo>
                      <a:pt x="0" y="150"/>
                    </a:lnTo>
                    <a:lnTo>
                      <a:pt x="2" y="122"/>
                    </a:lnTo>
                    <a:lnTo>
                      <a:pt x="7" y="98"/>
                    </a:lnTo>
                    <a:lnTo>
                      <a:pt x="16" y="77"/>
                    </a:lnTo>
                    <a:lnTo>
                      <a:pt x="27" y="59"/>
                    </a:lnTo>
                    <a:lnTo>
                      <a:pt x="41" y="45"/>
                    </a:lnTo>
                    <a:lnTo>
                      <a:pt x="57" y="33"/>
                    </a:lnTo>
                    <a:lnTo>
                      <a:pt x="73" y="23"/>
                    </a:lnTo>
                    <a:lnTo>
                      <a:pt x="91" y="16"/>
                    </a:lnTo>
                    <a:lnTo>
                      <a:pt x="110" y="10"/>
                    </a:lnTo>
                    <a:lnTo>
                      <a:pt x="129" y="6"/>
                    </a:lnTo>
                    <a:lnTo>
                      <a:pt x="148" y="3"/>
                    </a:lnTo>
                    <a:lnTo>
                      <a:pt x="167" y="1"/>
                    </a:lnTo>
                    <a:lnTo>
                      <a:pt x="185" y="0"/>
                    </a:lnTo>
                    <a:lnTo>
                      <a:pt x="201" y="0"/>
                    </a:lnTo>
                    <a:lnTo>
                      <a:pt x="2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75" name="Freeform 24">
                <a:extLst>
                  <a:ext uri="{FF2B5EF4-FFF2-40B4-BE49-F238E27FC236}">
                    <a16:creationId xmlns:a16="http://schemas.microsoft.com/office/drawing/2014/main" id="{9D3F9A29-D560-5742-9F82-8F7F0DAD5AB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97" y="4335"/>
                <a:ext cx="217" cy="124"/>
              </a:xfrm>
              <a:custGeom>
                <a:avLst/>
                <a:gdLst>
                  <a:gd name="T0" fmla="*/ 1796 w 2393"/>
                  <a:gd name="T1" fmla="*/ 704 h 1360"/>
                  <a:gd name="T2" fmla="*/ 1761 w 2393"/>
                  <a:gd name="T3" fmla="*/ 720 h 1360"/>
                  <a:gd name="T4" fmla="*/ 1590 w 2393"/>
                  <a:gd name="T5" fmla="*/ 904 h 1360"/>
                  <a:gd name="T6" fmla="*/ 1882 w 2393"/>
                  <a:gd name="T7" fmla="*/ 733 h 1360"/>
                  <a:gd name="T8" fmla="*/ 1851 w 2393"/>
                  <a:gd name="T9" fmla="*/ 709 h 1360"/>
                  <a:gd name="T10" fmla="*/ 1814 w 2393"/>
                  <a:gd name="T11" fmla="*/ 702 h 1360"/>
                  <a:gd name="T12" fmla="*/ 1831 w 2393"/>
                  <a:gd name="T13" fmla="*/ 20 h 1360"/>
                  <a:gd name="T14" fmla="*/ 1950 w 2393"/>
                  <a:gd name="T15" fmla="*/ 61 h 1360"/>
                  <a:gd name="T16" fmla="*/ 2057 w 2393"/>
                  <a:gd name="T17" fmla="*/ 121 h 1360"/>
                  <a:gd name="T18" fmla="*/ 2154 w 2393"/>
                  <a:gd name="T19" fmla="*/ 196 h 1360"/>
                  <a:gd name="T20" fmla="*/ 2235 w 2393"/>
                  <a:gd name="T21" fmla="*/ 286 h 1360"/>
                  <a:gd name="T22" fmla="*/ 2301 w 2393"/>
                  <a:gd name="T23" fmla="*/ 388 h 1360"/>
                  <a:gd name="T24" fmla="*/ 2352 w 2393"/>
                  <a:gd name="T25" fmla="*/ 501 h 1360"/>
                  <a:gd name="T26" fmla="*/ 2382 w 2393"/>
                  <a:gd name="T27" fmla="*/ 622 h 1360"/>
                  <a:gd name="T28" fmla="*/ 2393 w 2393"/>
                  <a:gd name="T29" fmla="*/ 748 h 1360"/>
                  <a:gd name="T30" fmla="*/ 2390 w 2393"/>
                  <a:gd name="T31" fmla="*/ 1230 h 1360"/>
                  <a:gd name="T32" fmla="*/ 2370 w 2393"/>
                  <a:gd name="T33" fmla="*/ 1282 h 1360"/>
                  <a:gd name="T34" fmla="*/ 2335 w 2393"/>
                  <a:gd name="T35" fmla="*/ 1324 h 1360"/>
                  <a:gd name="T36" fmla="*/ 2286 w 2393"/>
                  <a:gd name="T37" fmla="*/ 1351 h 1360"/>
                  <a:gd name="T38" fmla="*/ 2230 w 2393"/>
                  <a:gd name="T39" fmla="*/ 1360 h 1360"/>
                  <a:gd name="T40" fmla="*/ 129 w 2393"/>
                  <a:gd name="T41" fmla="*/ 1358 h 1360"/>
                  <a:gd name="T42" fmla="*/ 77 w 2393"/>
                  <a:gd name="T43" fmla="*/ 1339 h 1360"/>
                  <a:gd name="T44" fmla="*/ 36 w 2393"/>
                  <a:gd name="T45" fmla="*/ 1304 h 1360"/>
                  <a:gd name="T46" fmla="*/ 10 w 2393"/>
                  <a:gd name="T47" fmla="*/ 1256 h 1360"/>
                  <a:gd name="T48" fmla="*/ 0 w 2393"/>
                  <a:gd name="T49" fmla="*/ 1200 h 1360"/>
                  <a:gd name="T50" fmla="*/ 3 w 2393"/>
                  <a:gd name="T51" fmla="*/ 684 h 1360"/>
                  <a:gd name="T52" fmla="*/ 23 w 2393"/>
                  <a:gd name="T53" fmla="*/ 561 h 1360"/>
                  <a:gd name="T54" fmla="*/ 63 w 2393"/>
                  <a:gd name="T55" fmla="*/ 443 h 1360"/>
                  <a:gd name="T56" fmla="*/ 122 w 2393"/>
                  <a:gd name="T57" fmla="*/ 336 h 1360"/>
                  <a:gd name="T58" fmla="*/ 195 w 2393"/>
                  <a:gd name="T59" fmla="*/ 240 h 1360"/>
                  <a:gd name="T60" fmla="*/ 283 w 2393"/>
                  <a:gd name="T61" fmla="*/ 157 h 1360"/>
                  <a:gd name="T62" fmla="*/ 385 w 2393"/>
                  <a:gd name="T63" fmla="*/ 89 h 1360"/>
                  <a:gd name="T64" fmla="*/ 498 w 2393"/>
                  <a:gd name="T65" fmla="*/ 38 h 1360"/>
                  <a:gd name="T66" fmla="*/ 640 w 2393"/>
                  <a:gd name="T67" fmla="*/ 0 h 1360"/>
                  <a:gd name="T68" fmla="*/ 1748 w 2393"/>
                  <a:gd name="T69" fmla="*/ 0 h 1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393" h="1360">
                    <a:moveTo>
                      <a:pt x="1814" y="702"/>
                    </a:moveTo>
                    <a:lnTo>
                      <a:pt x="1796" y="704"/>
                    </a:lnTo>
                    <a:lnTo>
                      <a:pt x="1778" y="709"/>
                    </a:lnTo>
                    <a:lnTo>
                      <a:pt x="1761" y="720"/>
                    </a:lnTo>
                    <a:lnTo>
                      <a:pt x="1746" y="733"/>
                    </a:lnTo>
                    <a:lnTo>
                      <a:pt x="1590" y="904"/>
                    </a:lnTo>
                    <a:lnTo>
                      <a:pt x="2038" y="904"/>
                    </a:lnTo>
                    <a:lnTo>
                      <a:pt x="1882" y="733"/>
                    </a:lnTo>
                    <a:lnTo>
                      <a:pt x="1867" y="719"/>
                    </a:lnTo>
                    <a:lnTo>
                      <a:pt x="1851" y="709"/>
                    </a:lnTo>
                    <a:lnTo>
                      <a:pt x="1833" y="703"/>
                    </a:lnTo>
                    <a:lnTo>
                      <a:pt x="1814" y="702"/>
                    </a:lnTo>
                    <a:close/>
                    <a:moveTo>
                      <a:pt x="1748" y="0"/>
                    </a:moveTo>
                    <a:lnTo>
                      <a:pt x="1831" y="20"/>
                    </a:lnTo>
                    <a:lnTo>
                      <a:pt x="1892" y="38"/>
                    </a:lnTo>
                    <a:lnTo>
                      <a:pt x="1950" y="61"/>
                    </a:lnTo>
                    <a:lnTo>
                      <a:pt x="2005" y="88"/>
                    </a:lnTo>
                    <a:lnTo>
                      <a:pt x="2057" y="121"/>
                    </a:lnTo>
                    <a:lnTo>
                      <a:pt x="2107" y="157"/>
                    </a:lnTo>
                    <a:lnTo>
                      <a:pt x="2154" y="196"/>
                    </a:lnTo>
                    <a:lnTo>
                      <a:pt x="2196" y="239"/>
                    </a:lnTo>
                    <a:lnTo>
                      <a:pt x="2235" y="286"/>
                    </a:lnTo>
                    <a:lnTo>
                      <a:pt x="2270" y="336"/>
                    </a:lnTo>
                    <a:lnTo>
                      <a:pt x="2301" y="388"/>
                    </a:lnTo>
                    <a:lnTo>
                      <a:pt x="2328" y="443"/>
                    </a:lnTo>
                    <a:lnTo>
                      <a:pt x="2352" y="501"/>
                    </a:lnTo>
                    <a:lnTo>
                      <a:pt x="2369" y="561"/>
                    </a:lnTo>
                    <a:lnTo>
                      <a:pt x="2382" y="622"/>
                    </a:lnTo>
                    <a:lnTo>
                      <a:pt x="2390" y="684"/>
                    </a:lnTo>
                    <a:lnTo>
                      <a:pt x="2393" y="748"/>
                    </a:lnTo>
                    <a:lnTo>
                      <a:pt x="2393" y="1200"/>
                    </a:lnTo>
                    <a:lnTo>
                      <a:pt x="2390" y="1230"/>
                    </a:lnTo>
                    <a:lnTo>
                      <a:pt x="2383" y="1256"/>
                    </a:lnTo>
                    <a:lnTo>
                      <a:pt x="2370" y="1282"/>
                    </a:lnTo>
                    <a:lnTo>
                      <a:pt x="2354" y="1304"/>
                    </a:lnTo>
                    <a:lnTo>
                      <a:pt x="2335" y="1324"/>
                    </a:lnTo>
                    <a:lnTo>
                      <a:pt x="2311" y="1339"/>
                    </a:lnTo>
                    <a:lnTo>
                      <a:pt x="2286" y="1351"/>
                    </a:lnTo>
                    <a:lnTo>
                      <a:pt x="2259" y="1358"/>
                    </a:lnTo>
                    <a:lnTo>
                      <a:pt x="2230" y="1360"/>
                    </a:lnTo>
                    <a:lnTo>
                      <a:pt x="157" y="1360"/>
                    </a:lnTo>
                    <a:lnTo>
                      <a:pt x="129" y="1358"/>
                    </a:lnTo>
                    <a:lnTo>
                      <a:pt x="101" y="1351"/>
                    </a:lnTo>
                    <a:lnTo>
                      <a:pt x="77" y="1339"/>
                    </a:lnTo>
                    <a:lnTo>
                      <a:pt x="55" y="1324"/>
                    </a:lnTo>
                    <a:lnTo>
                      <a:pt x="36" y="1304"/>
                    </a:lnTo>
                    <a:lnTo>
                      <a:pt x="21" y="1282"/>
                    </a:lnTo>
                    <a:lnTo>
                      <a:pt x="10" y="1256"/>
                    </a:lnTo>
                    <a:lnTo>
                      <a:pt x="3" y="1230"/>
                    </a:lnTo>
                    <a:lnTo>
                      <a:pt x="0" y="1200"/>
                    </a:lnTo>
                    <a:lnTo>
                      <a:pt x="0" y="748"/>
                    </a:lnTo>
                    <a:lnTo>
                      <a:pt x="3" y="684"/>
                    </a:lnTo>
                    <a:lnTo>
                      <a:pt x="11" y="622"/>
                    </a:lnTo>
                    <a:lnTo>
                      <a:pt x="23" y="561"/>
                    </a:lnTo>
                    <a:lnTo>
                      <a:pt x="41" y="501"/>
                    </a:lnTo>
                    <a:lnTo>
                      <a:pt x="63" y="443"/>
                    </a:lnTo>
                    <a:lnTo>
                      <a:pt x="90" y="389"/>
                    </a:lnTo>
                    <a:lnTo>
                      <a:pt x="122" y="336"/>
                    </a:lnTo>
                    <a:lnTo>
                      <a:pt x="156" y="286"/>
                    </a:lnTo>
                    <a:lnTo>
                      <a:pt x="195" y="240"/>
                    </a:lnTo>
                    <a:lnTo>
                      <a:pt x="237" y="196"/>
                    </a:lnTo>
                    <a:lnTo>
                      <a:pt x="283" y="157"/>
                    </a:lnTo>
                    <a:lnTo>
                      <a:pt x="332" y="121"/>
                    </a:lnTo>
                    <a:lnTo>
                      <a:pt x="385" y="89"/>
                    </a:lnTo>
                    <a:lnTo>
                      <a:pt x="440" y="62"/>
                    </a:lnTo>
                    <a:lnTo>
                      <a:pt x="498" y="38"/>
                    </a:lnTo>
                    <a:lnTo>
                      <a:pt x="559" y="20"/>
                    </a:lnTo>
                    <a:lnTo>
                      <a:pt x="640" y="0"/>
                    </a:lnTo>
                    <a:lnTo>
                      <a:pt x="1193" y="1280"/>
                    </a:lnTo>
                    <a:lnTo>
                      <a:pt x="174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76" name="Freeform 25">
                <a:extLst>
                  <a:ext uri="{FF2B5EF4-FFF2-40B4-BE49-F238E27FC236}">
                    <a16:creationId xmlns:a16="http://schemas.microsoft.com/office/drawing/2014/main" id="{C44617BC-841C-2E4E-8F4B-0AC1C0637B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89" y="4347"/>
                <a:ext cx="34" cy="83"/>
              </a:xfrm>
              <a:custGeom>
                <a:avLst/>
                <a:gdLst>
                  <a:gd name="T0" fmla="*/ 135 w 373"/>
                  <a:gd name="T1" fmla="*/ 0 h 915"/>
                  <a:gd name="T2" fmla="*/ 237 w 373"/>
                  <a:gd name="T3" fmla="*/ 0 h 915"/>
                  <a:gd name="T4" fmla="*/ 258 w 373"/>
                  <a:gd name="T5" fmla="*/ 2 h 915"/>
                  <a:gd name="T6" fmla="*/ 278 w 373"/>
                  <a:gd name="T7" fmla="*/ 9 h 915"/>
                  <a:gd name="T8" fmla="*/ 295 w 373"/>
                  <a:gd name="T9" fmla="*/ 21 h 915"/>
                  <a:gd name="T10" fmla="*/ 310 w 373"/>
                  <a:gd name="T11" fmla="*/ 36 h 915"/>
                  <a:gd name="T12" fmla="*/ 321 w 373"/>
                  <a:gd name="T13" fmla="*/ 53 h 915"/>
                  <a:gd name="T14" fmla="*/ 328 w 373"/>
                  <a:gd name="T15" fmla="*/ 74 h 915"/>
                  <a:gd name="T16" fmla="*/ 366 w 373"/>
                  <a:gd name="T17" fmla="*/ 234 h 915"/>
                  <a:gd name="T18" fmla="*/ 368 w 373"/>
                  <a:gd name="T19" fmla="*/ 257 h 915"/>
                  <a:gd name="T20" fmla="*/ 365 w 373"/>
                  <a:gd name="T21" fmla="*/ 281 h 915"/>
                  <a:gd name="T22" fmla="*/ 357 w 373"/>
                  <a:gd name="T23" fmla="*/ 301 h 915"/>
                  <a:gd name="T24" fmla="*/ 345 w 373"/>
                  <a:gd name="T25" fmla="*/ 319 h 915"/>
                  <a:gd name="T26" fmla="*/ 329 w 373"/>
                  <a:gd name="T27" fmla="*/ 334 h 915"/>
                  <a:gd name="T28" fmla="*/ 309 w 373"/>
                  <a:gd name="T29" fmla="*/ 345 h 915"/>
                  <a:gd name="T30" fmla="*/ 287 w 373"/>
                  <a:gd name="T31" fmla="*/ 351 h 915"/>
                  <a:gd name="T32" fmla="*/ 373 w 373"/>
                  <a:gd name="T33" fmla="*/ 438 h 915"/>
                  <a:gd name="T34" fmla="*/ 187 w 373"/>
                  <a:gd name="T35" fmla="*/ 915 h 915"/>
                  <a:gd name="T36" fmla="*/ 0 w 373"/>
                  <a:gd name="T37" fmla="*/ 438 h 915"/>
                  <a:gd name="T38" fmla="*/ 85 w 373"/>
                  <a:gd name="T39" fmla="*/ 351 h 915"/>
                  <a:gd name="T40" fmla="*/ 63 w 373"/>
                  <a:gd name="T41" fmla="*/ 345 h 915"/>
                  <a:gd name="T42" fmla="*/ 44 w 373"/>
                  <a:gd name="T43" fmla="*/ 334 h 915"/>
                  <a:gd name="T44" fmla="*/ 27 w 373"/>
                  <a:gd name="T45" fmla="*/ 319 h 915"/>
                  <a:gd name="T46" fmla="*/ 15 w 373"/>
                  <a:gd name="T47" fmla="*/ 301 h 915"/>
                  <a:gd name="T48" fmla="*/ 7 w 373"/>
                  <a:gd name="T49" fmla="*/ 281 h 915"/>
                  <a:gd name="T50" fmla="*/ 4 w 373"/>
                  <a:gd name="T51" fmla="*/ 257 h 915"/>
                  <a:gd name="T52" fmla="*/ 6 w 373"/>
                  <a:gd name="T53" fmla="*/ 234 h 915"/>
                  <a:gd name="T54" fmla="*/ 44 w 373"/>
                  <a:gd name="T55" fmla="*/ 74 h 915"/>
                  <a:gd name="T56" fmla="*/ 52 w 373"/>
                  <a:gd name="T57" fmla="*/ 53 h 915"/>
                  <a:gd name="T58" fmla="*/ 63 w 373"/>
                  <a:gd name="T59" fmla="*/ 36 h 915"/>
                  <a:gd name="T60" fmla="*/ 77 w 373"/>
                  <a:gd name="T61" fmla="*/ 21 h 915"/>
                  <a:gd name="T62" fmla="*/ 95 w 373"/>
                  <a:gd name="T63" fmla="*/ 9 h 915"/>
                  <a:gd name="T64" fmla="*/ 114 w 373"/>
                  <a:gd name="T65" fmla="*/ 2 h 915"/>
                  <a:gd name="T66" fmla="*/ 135 w 373"/>
                  <a:gd name="T67" fmla="*/ 0 h 9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73" h="915">
                    <a:moveTo>
                      <a:pt x="135" y="0"/>
                    </a:moveTo>
                    <a:lnTo>
                      <a:pt x="237" y="0"/>
                    </a:lnTo>
                    <a:lnTo>
                      <a:pt x="258" y="2"/>
                    </a:lnTo>
                    <a:lnTo>
                      <a:pt x="278" y="9"/>
                    </a:lnTo>
                    <a:lnTo>
                      <a:pt x="295" y="21"/>
                    </a:lnTo>
                    <a:lnTo>
                      <a:pt x="310" y="36"/>
                    </a:lnTo>
                    <a:lnTo>
                      <a:pt x="321" y="53"/>
                    </a:lnTo>
                    <a:lnTo>
                      <a:pt x="328" y="74"/>
                    </a:lnTo>
                    <a:lnTo>
                      <a:pt x="366" y="234"/>
                    </a:lnTo>
                    <a:lnTo>
                      <a:pt x="368" y="257"/>
                    </a:lnTo>
                    <a:lnTo>
                      <a:pt x="365" y="281"/>
                    </a:lnTo>
                    <a:lnTo>
                      <a:pt x="357" y="301"/>
                    </a:lnTo>
                    <a:lnTo>
                      <a:pt x="345" y="319"/>
                    </a:lnTo>
                    <a:lnTo>
                      <a:pt x="329" y="334"/>
                    </a:lnTo>
                    <a:lnTo>
                      <a:pt x="309" y="345"/>
                    </a:lnTo>
                    <a:lnTo>
                      <a:pt x="287" y="351"/>
                    </a:lnTo>
                    <a:lnTo>
                      <a:pt x="373" y="438"/>
                    </a:lnTo>
                    <a:lnTo>
                      <a:pt x="187" y="915"/>
                    </a:lnTo>
                    <a:lnTo>
                      <a:pt x="0" y="438"/>
                    </a:lnTo>
                    <a:lnTo>
                      <a:pt x="85" y="351"/>
                    </a:lnTo>
                    <a:lnTo>
                      <a:pt x="63" y="345"/>
                    </a:lnTo>
                    <a:lnTo>
                      <a:pt x="44" y="334"/>
                    </a:lnTo>
                    <a:lnTo>
                      <a:pt x="27" y="319"/>
                    </a:lnTo>
                    <a:lnTo>
                      <a:pt x="15" y="301"/>
                    </a:lnTo>
                    <a:lnTo>
                      <a:pt x="7" y="281"/>
                    </a:lnTo>
                    <a:lnTo>
                      <a:pt x="4" y="257"/>
                    </a:lnTo>
                    <a:lnTo>
                      <a:pt x="6" y="234"/>
                    </a:lnTo>
                    <a:lnTo>
                      <a:pt x="44" y="74"/>
                    </a:lnTo>
                    <a:lnTo>
                      <a:pt x="52" y="53"/>
                    </a:lnTo>
                    <a:lnTo>
                      <a:pt x="63" y="36"/>
                    </a:lnTo>
                    <a:lnTo>
                      <a:pt x="77" y="21"/>
                    </a:lnTo>
                    <a:lnTo>
                      <a:pt x="95" y="9"/>
                    </a:lnTo>
                    <a:lnTo>
                      <a:pt x="114" y="2"/>
                    </a:lnTo>
                    <a:lnTo>
                      <a:pt x="13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66" name="그래픽 65">
              <a:extLst>
                <a:ext uri="{FF2B5EF4-FFF2-40B4-BE49-F238E27FC236}">
                  <a16:creationId xmlns:a16="http://schemas.microsoft.com/office/drawing/2014/main" id="{136B69D5-367F-8B4C-873E-0BAE5780B1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91426" y="2085076"/>
              <a:ext cx="217800" cy="272250"/>
            </a:xfrm>
            <a:prstGeom prst="rect">
              <a:avLst/>
            </a:prstGeom>
          </p:spPr>
        </p:pic>
        <p:pic>
          <p:nvPicPr>
            <p:cNvPr id="67" name="그래픽 66">
              <a:extLst>
                <a:ext uri="{FF2B5EF4-FFF2-40B4-BE49-F238E27FC236}">
                  <a16:creationId xmlns:a16="http://schemas.microsoft.com/office/drawing/2014/main" id="{155EA300-EB4E-DF48-A4A0-767476B99A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b="15182"/>
            <a:stretch/>
          </p:blipFill>
          <p:spPr>
            <a:xfrm>
              <a:off x="582929" y="2764135"/>
              <a:ext cx="198000" cy="209924"/>
            </a:xfrm>
            <a:prstGeom prst="rect">
              <a:avLst/>
            </a:prstGeom>
          </p:spPr>
        </p:pic>
        <p:pic>
          <p:nvPicPr>
            <p:cNvPr id="68" name="그래픽 67">
              <a:extLst>
                <a:ext uri="{FF2B5EF4-FFF2-40B4-BE49-F238E27FC236}">
                  <a16:creationId xmlns:a16="http://schemas.microsoft.com/office/drawing/2014/main" id="{A0252B7D-AF9C-AB4B-ACB2-3BBFEFF220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b="11380"/>
            <a:stretch/>
          </p:blipFill>
          <p:spPr>
            <a:xfrm>
              <a:off x="589490" y="3434153"/>
              <a:ext cx="198000" cy="217580"/>
            </a:xfrm>
            <a:prstGeom prst="rect">
              <a:avLst/>
            </a:prstGeom>
          </p:spPr>
        </p:pic>
        <p:pic>
          <p:nvPicPr>
            <p:cNvPr id="69" name="그래픽 68">
              <a:extLst>
                <a:ext uri="{FF2B5EF4-FFF2-40B4-BE49-F238E27FC236}">
                  <a16:creationId xmlns:a16="http://schemas.microsoft.com/office/drawing/2014/main" id="{7B948EB0-0A38-884E-A42D-163729C03A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b="15182"/>
            <a:stretch/>
          </p:blipFill>
          <p:spPr>
            <a:xfrm>
              <a:off x="582929" y="4061027"/>
              <a:ext cx="198000" cy="209924"/>
            </a:xfrm>
            <a:prstGeom prst="rect">
              <a:avLst/>
            </a:prstGeom>
          </p:spPr>
        </p:pic>
        <p:pic>
          <p:nvPicPr>
            <p:cNvPr id="70" name="그래픽 69">
              <a:extLst>
                <a:ext uri="{FF2B5EF4-FFF2-40B4-BE49-F238E27FC236}">
                  <a16:creationId xmlns:a16="http://schemas.microsoft.com/office/drawing/2014/main" id="{A71921A0-F6C2-5249-BD6A-A9B926DF36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 b="13069"/>
            <a:stretch/>
          </p:blipFill>
          <p:spPr>
            <a:xfrm>
              <a:off x="589129" y="4680355"/>
              <a:ext cx="198000" cy="215155"/>
            </a:xfrm>
            <a:prstGeom prst="rect">
              <a:avLst/>
            </a:prstGeom>
          </p:spPr>
        </p:pic>
        <p:pic>
          <p:nvPicPr>
            <p:cNvPr id="71" name="그래픽 70">
              <a:extLst>
                <a:ext uri="{FF2B5EF4-FFF2-40B4-BE49-F238E27FC236}">
                  <a16:creationId xmlns:a16="http://schemas.microsoft.com/office/drawing/2014/main" id="{01142FD4-3F02-A14E-9D43-EFB4B36838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 b="13069"/>
            <a:stretch/>
          </p:blipFill>
          <p:spPr>
            <a:xfrm>
              <a:off x="581489" y="5299921"/>
              <a:ext cx="198000" cy="215155"/>
            </a:xfrm>
            <a:prstGeom prst="rect">
              <a:avLst/>
            </a:prstGeom>
          </p:spPr>
        </p:pic>
        <p:pic>
          <p:nvPicPr>
            <p:cNvPr id="72" name="그래픽 71">
              <a:extLst>
                <a:ext uri="{FF2B5EF4-FFF2-40B4-BE49-F238E27FC236}">
                  <a16:creationId xmlns:a16="http://schemas.microsoft.com/office/drawing/2014/main" id="{E8F8371D-01D6-5747-82A0-313AEED60A4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rcRect b="13069"/>
            <a:stretch/>
          </p:blipFill>
          <p:spPr>
            <a:xfrm>
              <a:off x="572526" y="5925808"/>
              <a:ext cx="198000" cy="215155"/>
            </a:xfrm>
            <a:prstGeom prst="rect">
              <a:avLst/>
            </a:prstGeom>
          </p:spPr>
        </p:pic>
      </p:grpSp>
      <p:sp>
        <p:nvSpPr>
          <p:cNvPr id="100" name="TextBox 99">
            <a:extLst>
              <a:ext uri="{FF2B5EF4-FFF2-40B4-BE49-F238E27FC236}">
                <a16:creationId xmlns:a16="http://schemas.microsoft.com/office/drawing/2014/main" id="{88821EED-B3D6-2049-89F5-2E6F278DA888}"/>
              </a:ext>
            </a:extLst>
          </p:cNvPr>
          <p:cNvSpPr txBox="1"/>
          <p:nvPr/>
        </p:nvSpPr>
        <p:spPr>
          <a:xfrm>
            <a:off x="1266067" y="699781"/>
            <a:ext cx="39272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i="1" spc="3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DB</a:t>
            </a:r>
            <a:r>
              <a:rPr kumimoji="1" lang="ko-KR" altLang="en-US" sz="2400" b="1" i="1" spc="3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설계 </a:t>
            </a:r>
            <a:r>
              <a:rPr kumimoji="1" lang="en-US" altLang="ko-KR" sz="2400" b="1" i="1" spc="3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</a:t>
            </a:r>
            <a:r>
              <a:rPr kumimoji="1" lang="ko-KR" altLang="en-US" sz="2400" b="1" i="1" spc="3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-US" altLang="ko-KR" sz="2400" b="1" i="1" spc="3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DB</a:t>
            </a:r>
            <a:r>
              <a:rPr kumimoji="1" lang="ko-KR" altLang="en-US" sz="2400" b="1" i="1" spc="3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구현</a:t>
            </a:r>
            <a:endParaRPr kumimoji="1" lang="ko-Kore-KR" altLang="en-US" sz="2400" b="1" i="1" spc="3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DA8E3BC-3203-E54B-9569-CAF64C46E42B}"/>
              </a:ext>
            </a:extLst>
          </p:cNvPr>
          <p:cNvSpPr txBox="1"/>
          <p:nvPr/>
        </p:nvSpPr>
        <p:spPr>
          <a:xfrm>
            <a:off x="1300480" y="1210253"/>
            <a:ext cx="22859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en-US" sz="1600" b="1" spc="300" dirty="0" err="1">
                <a:solidFill>
                  <a:srgbClr val="FEB95E"/>
                </a:solidFill>
              </a:rPr>
              <a:t>DataBase_camo</a:t>
            </a:r>
            <a:endParaRPr kumimoji="1" lang="ko-Kore-KR" altLang="en-US" sz="1600" b="1" spc="300" dirty="0">
              <a:solidFill>
                <a:srgbClr val="FEB95E"/>
              </a:solidFill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099D1FD9-4B5D-D340-A0CD-3FCC1CE1753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9942" y="1871552"/>
            <a:ext cx="3940595" cy="3883941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F06DA5CA-BF92-CD4F-8B5C-AB47053457E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2991" y="2613615"/>
            <a:ext cx="3649116" cy="2399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2408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0306F57-CA32-B74E-A348-C296E578FFFF}"/>
              </a:ext>
            </a:extLst>
          </p:cNvPr>
          <p:cNvSpPr/>
          <p:nvPr/>
        </p:nvSpPr>
        <p:spPr>
          <a:xfrm>
            <a:off x="3413500" y="2203200"/>
            <a:ext cx="5365000" cy="2451600"/>
          </a:xfrm>
          <a:prstGeom prst="rect">
            <a:avLst/>
          </a:prstGeom>
          <a:solidFill>
            <a:schemeClr val="bg1"/>
          </a:solidFill>
          <a:ln w="187325">
            <a:noFill/>
          </a:ln>
          <a:effectLst>
            <a:outerShdw blurRad="431800" dist="241300" dir="5400000" sx="97000" sy="97000" algn="t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4000" b="1" i="1" kern="0" spc="600" dirty="0">
                <a:solidFill>
                  <a:prstClr val="black">
                    <a:lumMod val="50000"/>
                    <a:lumOff val="50000"/>
                  </a:prstClr>
                </a:solidFill>
              </a:rPr>
              <a:t>주요기술 상세</a:t>
            </a:r>
            <a:endParaRPr lang="en-US" altLang="ko-KR" sz="4000" b="1" i="1" kern="0" spc="600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45076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409575" y="419993"/>
            <a:ext cx="11372850" cy="6018014"/>
          </a:xfrm>
          <a:prstGeom prst="rect">
            <a:avLst/>
          </a:prstGeom>
          <a:solidFill>
            <a:schemeClr val="bg1"/>
          </a:solidFill>
          <a:ln w="187325">
            <a:noFill/>
          </a:ln>
          <a:effectLst>
            <a:outerShdw blurRad="431800" dist="241300" dir="5400000" sx="97000" sy="97000" algn="t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2" latinLnBrk="0">
              <a:lnSpc>
                <a:spcPct val="150000"/>
              </a:lnSpc>
              <a:defRPr/>
            </a:pPr>
            <a:endParaRPr lang="ko-KR" altLang="en-US" sz="4400" kern="0" spc="300" dirty="0">
              <a:solidFill>
                <a:prstClr val="white">
                  <a:lumMod val="75000"/>
                </a:prstClr>
              </a:solidFill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312E5AAF-169D-2846-91CE-3BC550D5C538}"/>
              </a:ext>
            </a:extLst>
          </p:cNvPr>
          <p:cNvGrpSpPr/>
          <p:nvPr/>
        </p:nvGrpSpPr>
        <p:grpSpPr>
          <a:xfrm>
            <a:off x="572526" y="419993"/>
            <a:ext cx="367274" cy="6018014"/>
            <a:chOff x="572526" y="419993"/>
            <a:chExt cx="367274" cy="6018014"/>
          </a:xfrm>
        </p:grpSpPr>
        <p:cxnSp>
          <p:nvCxnSpPr>
            <p:cNvPr id="62" name="직선 연결선 67">
              <a:extLst>
                <a:ext uri="{FF2B5EF4-FFF2-40B4-BE49-F238E27FC236}">
                  <a16:creationId xmlns:a16="http://schemas.microsoft.com/office/drawing/2014/main" id="{BCE5D9FB-BA63-9141-8E7E-14D5C5B521C4}"/>
                </a:ext>
              </a:extLst>
            </p:cNvPr>
            <p:cNvCxnSpPr/>
            <p:nvPr/>
          </p:nvCxnSpPr>
          <p:spPr>
            <a:xfrm>
              <a:off x="939800" y="419993"/>
              <a:ext cx="0" cy="6018014"/>
            </a:xfrm>
            <a:prstGeom prst="line">
              <a:avLst/>
            </a:prstGeom>
            <a:ln w="127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4" name="Group 12">
              <a:extLst>
                <a:ext uri="{FF2B5EF4-FFF2-40B4-BE49-F238E27FC236}">
                  <a16:creationId xmlns:a16="http://schemas.microsoft.com/office/drawing/2014/main" id="{96F3369D-E16D-0741-9748-499B9FFC7B3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81526" y="787429"/>
              <a:ext cx="180000" cy="143185"/>
              <a:chOff x="6124" y="305"/>
              <a:chExt cx="841" cy="669"/>
            </a:xfrm>
            <a:solidFill>
              <a:schemeClr val="bg2"/>
            </a:solidFill>
          </p:grpSpPr>
          <p:sp>
            <p:nvSpPr>
              <p:cNvPr id="77" name="Freeform 13">
                <a:extLst>
                  <a:ext uri="{FF2B5EF4-FFF2-40B4-BE49-F238E27FC236}">
                    <a16:creationId xmlns:a16="http://schemas.microsoft.com/office/drawing/2014/main" id="{521E8049-A586-E349-96E8-7B54CEFA19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44" y="440"/>
                <a:ext cx="601" cy="534"/>
              </a:xfrm>
              <a:custGeom>
                <a:avLst/>
                <a:gdLst>
                  <a:gd name="T0" fmla="*/ 902 w 1802"/>
                  <a:gd name="T1" fmla="*/ 0 h 1602"/>
                  <a:gd name="T2" fmla="*/ 2 w 1802"/>
                  <a:gd name="T3" fmla="*/ 742 h 1602"/>
                  <a:gd name="T4" fmla="*/ 2 w 1802"/>
                  <a:gd name="T5" fmla="*/ 743 h 1602"/>
                  <a:gd name="T6" fmla="*/ 2 w 1802"/>
                  <a:gd name="T7" fmla="*/ 746 h 1602"/>
                  <a:gd name="T8" fmla="*/ 0 w 1802"/>
                  <a:gd name="T9" fmla="*/ 749 h 1602"/>
                  <a:gd name="T10" fmla="*/ 0 w 1802"/>
                  <a:gd name="T11" fmla="*/ 751 h 1602"/>
                  <a:gd name="T12" fmla="*/ 0 w 1802"/>
                  <a:gd name="T13" fmla="*/ 1501 h 1602"/>
                  <a:gd name="T14" fmla="*/ 2 w 1802"/>
                  <a:gd name="T15" fmla="*/ 1521 h 1602"/>
                  <a:gd name="T16" fmla="*/ 16 w 1802"/>
                  <a:gd name="T17" fmla="*/ 1557 h 1602"/>
                  <a:gd name="T18" fmla="*/ 30 w 1802"/>
                  <a:gd name="T19" fmla="*/ 1572 h 1602"/>
                  <a:gd name="T20" fmla="*/ 45 w 1802"/>
                  <a:gd name="T21" fmla="*/ 1586 h 1602"/>
                  <a:gd name="T22" fmla="*/ 81 w 1802"/>
                  <a:gd name="T23" fmla="*/ 1601 h 1602"/>
                  <a:gd name="T24" fmla="*/ 100 w 1802"/>
                  <a:gd name="T25" fmla="*/ 1602 h 1602"/>
                  <a:gd name="T26" fmla="*/ 702 w 1802"/>
                  <a:gd name="T27" fmla="*/ 1602 h 1602"/>
                  <a:gd name="T28" fmla="*/ 702 w 1802"/>
                  <a:gd name="T29" fmla="*/ 1001 h 1602"/>
                  <a:gd name="T30" fmla="*/ 1102 w 1802"/>
                  <a:gd name="T31" fmla="*/ 1001 h 1602"/>
                  <a:gd name="T32" fmla="*/ 1102 w 1802"/>
                  <a:gd name="T33" fmla="*/ 1602 h 1602"/>
                  <a:gd name="T34" fmla="*/ 1703 w 1802"/>
                  <a:gd name="T35" fmla="*/ 1602 h 1602"/>
                  <a:gd name="T36" fmla="*/ 1723 w 1802"/>
                  <a:gd name="T37" fmla="*/ 1601 h 1602"/>
                  <a:gd name="T38" fmla="*/ 1758 w 1802"/>
                  <a:gd name="T39" fmla="*/ 1586 h 1602"/>
                  <a:gd name="T40" fmla="*/ 1773 w 1802"/>
                  <a:gd name="T41" fmla="*/ 1572 h 1602"/>
                  <a:gd name="T42" fmla="*/ 1786 w 1802"/>
                  <a:gd name="T43" fmla="*/ 1557 h 1602"/>
                  <a:gd name="T44" fmla="*/ 1802 w 1802"/>
                  <a:gd name="T45" fmla="*/ 1521 h 1602"/>
                  <a:gd name="T46" fmla="*/ 1802 w 1802"/>
                  <a:gd name="T47" fmla="*/ 1501 h 1602"/>
                  <a:gd name="T48" fmla="*/ 1802 w 1802"/>
                  <a:gd name="T49" fmla="*/ 751 h 1602"/>
                  <a:gd name="T50" fmla="*/ 1802 w 1802"/>
                  <a:gd name="T51" fmla="*/ 745 h 1602"/>
                  <a:gd name="T52" fmla="*/ 1801 w 1802"/>
                  <a:gd name="T53" fmla="*/ 742 h 1602"/>
                  <a:gd name="T54" fmla="*/ 902 w 1802"/>
                  <a:gd name="T55" fmla="*/ 0 h 16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802" h="1602">
                    <a:moveTo>
                      <a:pt x="902" y="0"/>
                    </a:moveTo>
                    <a:lnTo>
                      <a:pt x="2" y="742"/>
                    </a:lnTo>
                    <a:lnTo>
                      <a:pt x="2" y="743"/>
                    </a:lnTo>
                    <a:lnTo>
                      <a:pt x="2" y="746"/>
                    </a:lnTo>
                    <a:lnTo>
                      <a:pt x="0" y="749"/>
                    </a:lnTo>
                    <a:lnTo>
                      <a:pt x="0" y="751"/>
                    </a:lnTo>
                    <a:lnTo>
                      <a:pt x="0" y="1501"/>
                    </a:lnTo>
                    <a:lnTo>
                      <a:pt x="2" y="1521"/>
                    </a:lnTo>
                    <a:lnTo>
                      <a:pt x="16" y="1557"/>
                    </a:lnTo>
                    <a:lnTo>
                      <a:pt x="30" y="1572"/>
                    </a:lnTo>
                    <a:lnTo>
                      <a:pt x="45" y="1586"/>
                    </a:lnTo>
                    <a:lnTo>
                      <a:pt x="81" y="1601"/>
                    </a:lnTo>
                    <a:lnTo>
                      <a:pt x="100" y="1602"/>
                    </a:lnTo>
                    <a:lnTo>
                      <a:pt x="702" y="1602"/>
                    </a:lnTo>
                    <a:lnTo>
                      <a:pt x="702" y="1001"/>
                    </a:lnTo>
                    <a:lnTo>
                      <a:pt x="1102" y="1001"/>
                    </a:lnTo>
                    <a:lnTo>
                      <a:pt x="1102" y="1602"/>
                    </a:lnTo>
                    <a:lnTo>
                      <a:pt x="1703" y="1602"/>
                    </a:lnTo>
                    <a:lnTo>
                      <a:pt x="1723" y="1601"/>
                    </a:lnTo>
                    <a:lnTo>
                      <a:pt x="1758" y="1586"/>
                    </a:lnTo>
                    <a:lnTo>
                      <a:pt x="1773" y="1572"/>
                    </a:lnTo>
                    <a:lnTo>
                      <a:pt x="1786" y="1557"/>
                    </a:lnTo>
                    <a:lnTo>
                      <a:pt x="1802" y="1521"/>
                    </a:lnTo>
                    <a:lnTo>
                      <a:pt x="1802" y="1501"/>
                    </a:lnTo>
                    <a:lnTo>
                      <a:pt x="1802" y="751"/>
                    </a:lnTo>
                    <a:lnTo>
                      <a:pt x="1802" y="745"/>
                    </a:lnTo>
                    <a:lnTo>
                      <a:pt x="1801" y="742"/>
                    </a:lnTo>
                    <a:lnTo>
                      <a:pt x="90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78" name="Freeform 14">
                <a:extLst>
                  <a:ext uri="{FF2B5EF4-FFF2-40B4-BE49-F238E27FC236}">
                    <a16:creationId xmlns:a16="http://schemas.microsoft.com/office/drawing/2014/main" id="{42FB859E-C820-9746-A2A3-9DA052675D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24" y="305"/>
                <a:ext cx="841" cy="394"/>
              </a:xfrm>
              <a:custGeom>
                <a:avLst/>
                <a:gdLst>
                  <a:gd name="T0" fmla="*/ 2505 w 2522"/>
                  <a:gd name="T1" fmla="*/ 978 h 1181"/>
                  <a:gd name="T2" fmla="*/ 2162 w 2522"/>
                  <a:gd name="T3" fmla="*/ 694 h 1181"/>
                  <a:gd name="T4" fmla="*/ 2162 w 2522"/>
                  <a:gd name="T5" fmla="*/ 54 h 1181"/>
                  <a:gd name="T6" fmla="*/ 2162 w 2522"/>
                  <a:gd name="T7" fmla="*/ 44 h 1181"/>
                  <a:gd name="T8" fmla="*/ 2155 w 2522"/>
                  <a:gd name="T9" fmla="*/ 26 h 1181"/>
                  <a:gd name="T10" fmla="*/ 2149 w 2522"/>
                  <a:gd name="T11" fmla="*/ 18 h 1181"/>
                  <a:gd name="T12" fmla="*/ 2141 w 2522"/>
                  <a:gd name="T13" fmla="*/ 13 h 1181"/>
                  <a:gd name="T14" fmla="*/ 2123 w 2522"/>
                  <a:gd name="T15" fmla="*/ 5 h 1181"/>
                  <a:gd name="T16" fmla="*/ 2113 w 2522"/>
                  <a:gd name="T17" fmla="*/ 5 h 1181"/>
                  <a:gd name="T18" fmla="*/ 1812 w 2522"/>
                  <a:gd name="T19" fmla="*/ 5 h 1181"/>
                  <a:gd name="T20" fmla="*/ 1802 w 2522"/>
                  <a:gd name="T21" fmla="*/ 5 h 1181"/>
                  <a:gd name="T22" fmla="*/ 1783 w 2522"/>
                  <a:gd name="T23" fmla="*/ 13 h 1181"/>
                  <a:gd name="T24" fmla="*/ 1776 w 2522"/>
                  <a:gd name="T25" fmla="*/ 18 h 1181"/>
                  <a:gd name="T26" fmla="*/ 1770 w 2522"/>
                  <a:gd name="T27" fmla="*/ 26 h 1181"/>
                  <a:gd name="T28" fmla="*/ 1763 w 2522"/>
                  <a:gd name="T29" fmla="*/ 44 h 1181"/>
                  <a:gd name="T30" fmla="*/ 1762 w 2522"/>
                  <a:gd name="T31" fmla="*/ 54 h 1181"/>
                  <a:gd name="T32" fmla="*/ 1762 w 2522"/>
                  <a:gd name="T33" fmla="*/ 360 h 1181"/>
                  <a:gd name="T34" fmla="*/ 1380 w 2522"/>
                  <a:gd name="T35" fmla="*/ 41 h 1181"/>
                  <a:gd name="T36" fmla="*/ 1354 w 2522"/>
                  <a:gd name="T37" fmla="*/ 23 h 1181"/>
                  <a:gd name="T38" fmla="*/ 1295 w 2522"/>
                  <a:gd name="T39" fmla="*/ 1 h 1181"/>
                  <a:gd name="T40" fmla="*/ 1262 w 2522"/>
                  <a:gd name="T41" fmla="*/ 0 h 1181"/>
                  <a:gd name="T42" fmla="*/ 1227 w 2522"/>
                  <a:gd name="T43" fmla="*/ 1 h 1181"/>
                  <a:gd name="T44" fmla="*/ 1168 w 2522"/>
                  <a:gd name="T45" fmla="*/ 23 h 1181"/>
                  <a:gd name="T46" fmla="*/ 1142 w 2522"/>
                  <a:gd name="T47" fmla="*/ 41 h 1181"/>
                  <a:gd name="T48" fmla="*/ 17 w 2522"/>
                  <a:gd name="T49" fmla="*/ 978 h 1181"/>
                  <a:gd name="T50" fmla="*/ 10 w 2522"/>
                  <a:gd name="T51" fmla="*/ 985 h 1181"/>
                  <a:gd name="T52" fmla="*/ 1 w 2522"/>
                  <a:gd name="T53" fmla="*/ 1001 h 1181"/>
                  <a:gd name="T54" fmla="*/ 0 w 2522"/>
                  <a:gd name="T55" fmla="*/ 1012 h 1181"/>
                  <a:gd name="T56" fmla="*/ 0 w 2522"/>
                  <a:gd name="T57" fmla="*/ 1023 h 1181"/>
                  <a:gd name="T58" fmla="*/ 6 w 2522"/>
                  <a:gd name="T59" fmla="*/ 1040 h 1181"/>
                  <a:gd name="T60" fmla="*/ 12 w 2522"/>
                  <a:gd name="T61" fmla="*/ 1048 h 1181"/>
                  <a:gd name="T62" fmla="*/ 108 w 2522"/>
                  <a:gd name="T63" fmla="*/ 1164 h 1181"/>
                  <a:gd name="T64" fmla="*/ 122 w 2522"/>
                  <a:gd name="T65" fmla="*/ 1177 h 1181"/>
                  <a:gd name="T66" fmla="*/ 141 w 2522"/>
                  <a:gd name="T67" fmla="*/ 1181 h 1181"/>
                  <a:gd name="T68" fmla="*/ 160 w 2522"/>
                  <a:gd name="T69" fmla="*/ 1181 h 1181"/>
                  <a:gd name="T70" fmla="*/ 179 w 2522"/>
                  <a:gd name="T71" fmla="*/ 1171 h 1181"/>
                  <a:gd name="T72" fmla="*/ 1262 w 2522"/>
                  <a:gd name="T73" fmla="*/ 268 h 1181"/>
                  <a:gd name="T74" fmla="*/ 2344 w 2522"/>
                  <a:gd name="T75" fmla="*/ 1171 h 1181"/>
                  <a:gd name="T76" fmla="*/ 2358 w 2522"/>
                  <a:gd name="T77" fmla="*/ 1180 h 1181"/>
                  <a:gd name="T78" fmla="*/ 2377 w 2522"/>
                  <a:gd name="T79" fmla="*/ 1181 h 1181"/>
                  <a:gd name="T80" fmla="*/ 2383 w 2522"/>
                  <a:gd name="T81" fmla="*/ 1181 h 1181"/>
                  <a:gd name="T82" fmla="*/ 2401 w 2522"/>
                  <a:gd name="T83" fmla="*/ 1177 h 1181"/>
                  <a:gd name="T84" fmla="*/ 2414 w 2522"/>
                  <a:gd name="T85" fmla="*/ 1164 h 1181"/>
                  <a:gd name="T86" fmla="*/ 2512 w 2522"/>
                  <a:gd name="T87" fmla="*/ 1048 h 1181"/>
                  <a:gd name="T88" fmla="*/ 2518 w 2522"/>
                  <a:gd name="T89" fmla="*/ 1040 h 1181"/>
                  <a:gd name="T90" fmla="*/ 2522 w 2522"/>
                  <a:gd name="T91" fmla="*/ 1023 h 1181"/>
                  <a:gd name="T92" fmla="*/ 2522 w 2522"/>
                  <a:gd name="T93" fmla="*/ 1012 h 1181"/>
                  <a:gd name="T94" fmla="*/ 2521 w 2522"/>
                  <a:gd name="T95" fmla="*/ 1001 h 1181"/>
                  <a:gd name="T96" fmla="*/ 2512 w 2522"/>
                  <a:gd name="T97" fmla="*/ 985 h 1181"/>
                  <a:gd name="T98" fmla="*/ 2505 w 2522"/>
                  <a:gd name="T99" fmla="*/ 978 h 1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522" h="1181">
                    <a:moveTo>
                      <a:pt x="2505" y="978"/>
                    </a:moveTo>
                    <a:lnTo>
                      <a:pt x="2162" y="694"/>
                    </a:lnTo>
                    <a:lnTo>
                      <a:pt x="2162" y="54"/>
                    </a:lnTo>
                    <a:lnTo>
                      <a:pt x="2162" y="44"/>
                    </a:lnTo>
                    <a:lnTo>
                      <a:pt x="2155" y="26"/>
                    </a:lnTo>
                    <a:lnTo>
                      <a:pt x="2149" y="18"/>
                    </a:lnTo>
                    <a:lnTo>
                      <a:pt x="2141" y="13"/>
                    </a:lnTo>
                    <a:lnTo>
                      <a:pt x="2123" y="5"/>
                    </a:lnTo>
                    <a:lnTo>
                      <a:pt x="2113" y="5"/>
                    </a:lnTo>
                    <a:lnTo>
                      <a:pt x="1812" y="5"/>
                    </a:lnTo>
                    <a:lnTo>
                      <a:pt x="1802" y="5"/>
                    </a:lnTo>
                    <a:lnTo>
                      <a:pt x="1783" y="13"/>
                    </a:lnTo>
                    <a:lnTo>
                      <a:pt x="1776" y="18"/>
                    </a:lnTo>
                    <a:lnTo>
                      <a:pt x="1770" y="26"/>
                    </a:lnTo>
                    <a:lnTo>
                      <a:pt x="1763" y="44"/>
                    </a:lnTo>
                    <a:lnTo>
                      <a:pt x="1762" y="54"/>
                    </a:lnTo>
                    <a:lnTo>
                      <a:pt x="1762" y="360"/>
                    </a:lnTo>
                    <a:lnTo>
                      <a:pt x="1380" y="41"/>
                    </a:lnTo>
                    <a:lnTo>
                      <a:pt x="1354" y="23"/>
                    </a:lnTo>
                    <a:lnTo>
                      <a:pt x="1295" y="1"/>
                    </a:lnTo>
                    <a:lnTo>
                      <a:pt x="1262" y="0"/>
                    </a:lnTo>
                    <a:lnTo>
                      <a:pt x="1227" y="1"/>
                    </a:lnTo>
                    <a:lnTo>
                      <a:pt x="1168" y="23"/>
                    </a:lnTo>
                    <a:lnTo>
                      <a:pt x="1142" y="41"/>
                    </a:lnTo>
                    <a:lnTo>
                      <a:pt x="17" y="978"/>
                    </a:lnTo>
                    <a:lnTo>
                      <a:pt x="10" y="985"/>
                    </a:lnTo>
                    <a:lnTo>
                      <a:pt x="1" y="1001"/>
                    </a:lnTo>
                    <a:lnTo>
                      <a:pt x="0" y="1012"/>
                    </a:lnTo>
                    <a:lnTo>
                      <a:pt x="0" y="1023"/>
                    </a:lnTo>
                    <a:lnTo>
                      <a:pt x="6" y="1040"/>
                    </a:lnTo>
                    <a:lnTo>
                      <a:pt x="12" y="1048"/>
                    </a:lnTo>
                    <a:lnTo>
                      <a:pt x="108" y="1164"/>
                    </a:lnTo>
                    <a:lnTo>
                      <a:pt x="122" y="1177"/>
                    </a:lnTo>
                    <a:lnTo>
                      <a:pt x="141" y="1181"/>
                    </a:lnTo>
                    <a:lnTo>
                      <a:pt x="160" y="1181"/>
                    </a:lnTo>
                    <a:lnTo>
                      <a:pt x="179" y="1171"/>
                    </a:lnTo>
                    <a:lnTo>
                      <a:pt x="1262" y="268"/>
                    </a:lnTo>
                    <a:lnTo>
                      <a:pt x="2344" y="1171"/>
                    </a:lnTo>
                    <a:lnTo>
                      <a:pt x="2358" y="1180"/>
                    </a:lnTo>
                    <a:lnTo>
                      <a:pt x="2377" y="1181"/>
                    </a:lnTo>
                    <a:lnTo>
                      <a:pt x="2383" y="1181"/>
                    </a:lnTo>
                    <a:lnTo>
                      <a:pt x="2401" y="1177"/>
                    </a:lnTo>
                    <a:lnTo>
                      <a:pt x="2414" y="1164"/>
                    </a:lnTo>
                    <a:lnTo>
                      <a:pt x="2512" y="1048"/>
                    </a:lnTo>
                    <a:lnTo>
                      <a:pt x="2518" y="1040"/>
                    </a:lnTo>
                    <a:lnTo>
                      <a:pt x="2522" y="1023"/>
                    </a:lnTo>
                    <a:lnTo>
                      <a:pt x="2522" y="1012"/>
                    </a:lnTo>
                    <a:lnTo>
                      <a:pt x="2521" y="1001"/>
                    </a:lnTo>
                    <a:lnTo>
                      <a:pt x="2512" y="985"/>
                    </a:lnTo>
                    <a:lnTo>
                      <a:pt x="2505" y="97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65" name="Group 20">
              <a:extLst>
                <a:ext uri="{FF2B5EF4-FFF2-40B4-BE49-F238E27FC236}">
                  <a16:creationId xmlns:a16="http://schemas.microsoft.com/office/drawing/2014/main" id="{91C3D43D-07B5-FD46-8A57-0C871E371914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14027" y="1408363"/>
              <a:ext cx="131960" cy="180000"/>
              <a:chOff x="2597" y="4163"/>
              <a:chExt cx="217" cy="296"/>
            </a:xfrm>
            <a:solidFill>
              <a:schemeClr val="bg2"/>
            </a:solidFill>
          </p:grpSpPr>
          <p:sp>
            <p:nvSpPr>
              <p:cNvPr id="73" name="Freeform 22">
                <a:extLst>
                  <a:ext uri="{FF2B5EF4-FFF2-40B4-BE49-F238E27FC236}">
                    <a16:creationId xmlns:a16="http://schemas.microsoft.com/office/drawing/2014/main" id="{E307F11F-4C98-CF49-891E-843B356AB0A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30" y="4163"/>
                <a:ext cx="151" cy="176"/>
              </a:xfrm>
              <a:custGeom>
                <a:avLst/>
                <a:gdLst>
                  <a:gd name="T0" fmla="*/ 410 w 1662"/>
                  <a:gd name="T1" fmla="*/ 645 h 1942"/>
                  <a:gd name="T2" fmla="*/ 309 w 1662"/>
                  <a:gd name="T3" fmla="*/ 847 h 1942"/>
                  <a:gd name="T4" fmla="*/ 255 w 1662"/>
                  <a:gd name="T5" fmla="*/ 1023 h 1942"/>
                  <a:gd name="T6" fmla="*/ 263 w 1662"/>
                  <a:gd name="T7" fmla="*/ 1206 h 1942"/>
                  <a:gd name="T8" fmla="*/ 347 w 1662"/>
                  <a:gd name="T9" fmla="*/ 1429 h 1942"/>
                  <a:gd name="T10" fmla="*/ 476 w 1662"/>
                  <a:gd name="T11" fmla="*/ 1620 h 1942"/>
                  <a:gd name="T12" fmla="*/ 638 w 1662"/>
                  <a:gd name="T13" fmla="*/ 1753 h 1942"/>
                  <a:gd name="T14" fmla="*/ 825 w 1662"/>
                  <a:gd name="T15" fmla="*/ 1803 h 1942"/>
                  <a:gd name="T16" fmla="*/ 1013 w 1662"/>
                  <a:gd name="T17" fmla="*/ 1753 h 1942"/>
                  <a:gd name="T18" fmla="*/ 1176 w 1662"/>
                  <a:gd name="T19" fmla="*/ 1619 h 1942"/>
                  <a:gd name="T20" fmla="*/ 1305 w 1662"/>
                  <a:gd name="T21" fmla="*/ 1428 h 1942"/>
                  <a:gd name="T22" fmla="*/ 1388 w 1662"/>
                  <a:gd name="T23" fmla="*/ 1205 h 1942"/>
                  <a:gd name="T24" fmla="*/ 1418 w 1662"/>
                  <a:gd name="T25" fmla="*/ 974 h 1942"/>
                  <a:gd name="T26" fmla="*/ 1266 w 1662"/>
                  <a:gd name="T27" fmla="*/ 836 h 1942"/>
                  <a:gd name="T28" fmla="*/ 1012 w 1662"/>
                  <a:gd name="T29" fmla="*/ 794 h 1942"/>
                  <a:gd name="T30" fmla="*/ 806 w 1662"/>
                  <a:gd name="T31" fmla="*/ 713 h 1942"/>
                  <a:gd name="T32" fmla="*/ 646 w 1662"/>
                  <a:gd name="T33" fmla="*/ 610 h 1942"/>
                  <a:gd name="T34" fmla="*/ 526 w 1662"/>
                  <a:gd name="T35" fmla="*/ 499 h 1942"/>
                  <a:gd name="T36" fmla="*/ 944 w 1662"/>
                  <a:gd name="T37" fmla="*/ 23 h 1942"/>
                  <a:gd name="T38" fmla="*/ 1152 w 1662"/>
                  <a:gd name="T39" fmla="*/ 118 h 1942"/>
                  <a:gd name="T40" fmla="*/ 1271 w 1662"/>
                  <a:gd name="T41" fmla="*/ 205 h 1942"/>
                  <a:gd name="T42" fmla="*/ 1388 w 1662"/>
                  <a:gd name="T43" fmla="*/ 323 h 1942"/>
                  <a:gd name="T44" fmla="*/ 1455 w 1662"/>
                  <a:gd name="T45" fmla="*/ 429 h 1942"/>
                  <a:gd name="T46" fmla="*/ 1524 w 1662"/>
                  <a:gd name="T47" fmla="*/ 626 h 1942"/>
                  <a:gd name="T48" fmla="*/ 1555 w 1662"/>
                  <a:gd name="T49" fmla="*/ 892 h 1942"/>
                  <a:gd name="T50" fmla="*/ 1619 w 1662"/>
                  <a:gd name="T51" fmla="*/ 939 h 1942"/>
                  <a:gd name="T52" fmla="*/ 1657 w 1662"/>
                  <a:gd name="T53" fmla="*/ 1032 h 1942"/>
                  <a:gd name="T54" fmla="*/ 1655 w 1662"/>
                  <a:gd name="T55" fmla="*/ 1183 h 1942"/>
                  <a:gd name="T56" fmla="*/ 1611 w 1662"/>
                  <a:gd name="T57" fmla="*/ 1304 h 1942"/>
                  <a:gd name="T58" fmla="*/ 1537 w 1662"/>
                  <a:gd name="T59" fmla="*/ 1372 h 1942"/>
                  <a:gd name="T60" fmla="*/ 1445 w 1662"/>
                  <a:gd name="T61" fmla="*/ 1454 h 1942"/>
                  <a:gd name="T62" fmla="*/ 1313 w 1662"/>
                  <a:gd name="T63" fmla="*/ 1670 h 1942"/>
                  <a:gd name="T64" fmla="*/ 1141 w 1662"/>
                  <a:gd name="T65" fmla="*/ 1836 h 1942"/>
                  <a:gd name="T66" fmla="*/ 937 w 1662"/>
                  <a:gd name="T67" fmla="*/ 1930 h 1942"/>
                  <a:gd name="T68" fmla="*/ 714 w 1662"/>
                  <a:gd name="T69" fmla="*/ 1930 h 1942"/>
                  <a:gd name="T70" fmla="*/ 510 w 1662"/>
                  <a:gd name="T71" fmla="*/ 1836 h 1942"/>
                  <a:gd name="T72" fmla="*/ 337 w 1662"/>
                  <a:gd name="T73" fmla="*/ 1669 h 1942"/>
                  <a:gd name="T74" fmla="*/ 205 w 1662"/>
                  <a:gd name="T75" fmla="*/ 1452 h 1942"/>
                  <a:gd name="T76" fmla="*/ 111 w 1662"/>
                  <a:gd name="T77" fmla="*/ 1364 h 1942"/>
                  <a:gd name="T78" fmla="*/ 39 w 1662"/>
                  <a:gd name="T79" fmla="*/ 1284 h 1942"/>
                  <a:gd name="T80" fmla="*/ 2 w 1662"/>
                  <a:gd name="T81" fmla="*/ 1143 h 1942"/>
                  <a:gd name="T82" fmla="*/ 9 w 1662"/>
                  <a:gd name="T83" fmla="*/ 1009 h 1942"/>
                  <a:gd name="T84" fmla="*/ 50 w 1662"/>
                  <a:gd name="T85" fmla="*/ 930 h 1942"/>
                  <a:gd name="T86" fmla="*/ 98 w 1662"/>
                  <a:gd name="T87" fmla="*/ 851 h 1942"/>
                  <a:gd name="T88" fmla="*/ 85 w 1662"/>
                  <a:gd name="T89" fmla="*/ 643 h 1942"/>
                  <a:gd name="T90" fmla="*/ 120 w 1662"/>
                  <a:gd name="T91" fmla="*/ 487 h 1942"/>
                  <a:gd name="T92" fmla="*/ 183 w 1662"/>
                  <a:gd name="T93" fmla="*/ 377 h 1942"/>
                  <a:gd name="T94" fmla="*/ 257 w 1662"/>
                  <a:gd name="T95" fmla="*/ 305 h 1942"/>
                  <a:gd name="T96" fmla="*/ 319 w 1662"/>
                  <a:gd name="T97" fmla="*/ 266 h 1942"/>
                  <a:gd name="T98" fmla="*/ 352 w 1662"/>
                  <a:gd name="T99" fmla="*/ 246 h 1942"/>
                  <a:gd name="T100" fmla="*/ 390 w 1662"/>
                  <a:gd name="T101" fmla="*/ 196 h 1942"/>
                  <a:gd name="T102" fmla="*/ 459 w 1662"/>
                  <a:gd name="T103" fmla="*/ 127 h 1942"/>
                  <a:gd name="T104" fmla="*/ 559 w 1662"/>
                  <a:gd name="T105" fmla="*/ 57 h 1942"/>
                  <a:gd name="T106" fmla="*/ 690 w 1662"/>
                  <a:gd name="T107" fmla="*/ 10 h 19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662" h="1942">
                    <a:moveTo>
                      <a:pt x="526" y="499"/>
                    </a:moveTo>
                    <a:lnTo>
                      <a:pt x="484" y="546"/>
                    </a:lnTo>
                    <a:lnTo>
                      <a:pt x="445" y="595"/>
                    </a:lnTo>
                    <a:lnTo>
                      <a:pt x="410" y="645"/>
                    </a:lnTo>
                    <a:lnTo>
                      <a:pt x="379" y="696"/>
                    </a:lnTo>
                    <a:lnTo>
                      <a:pt x="352" y="747"/>
                    </a:lnTo>
                    <a:lnTo>
                      <a:pt x="329" y="797"/>
                    </a:lnTo>
                    <a:lnTo>
                      <a:pt x="309" y="847"/>
                    </a:lnTo>
                    <a:lnTo>
                      <a:pt x="291" y="895"/>
                    </a:lnTo>
                    <a:lnTo>
                      <a:pt x="277" y="941"/>
                    </a:lnTo>
                    <a:lnTo>
                      <a:pt x="264" y="984"/>
                    </a:lnTo>
                    <a:lnTo>
                      <a:pt x="255" y="1023"/>
                    </a:lnTo>
                    <a:lnTo>
                      <a:pt x="247" y="1059"/>
                    </a:lnTo>
                    <a:lnTo>
                      <a:pt x="241" y="1091"/>
                    </a:lnTo>
                    <a:lnTo>
                      <a:pt x="250" y="1148"/>
                    </a:lnTo>
                    <a:lnTo>
                      <a:pt x="263" y="1206"/>
                    </a:lnTo>
                    <a:lnTo>
                      <a:pt x="280" y="1263"/>
                    </a:lnTo>
                    <a:lnTo>
                      <a:pt x="299" y="1320"/>
                    </a:lnTo>
                    <a:lnTo>
                      <a:pt x="322" y="1375"/>
                    </a:lnTo>
                    <a:lnTo>
                      <a:pt x="347" y="1429"/>
                    </a:lnTo>
                    <a:lnTo>
                      <a:pt x="375" y="1480"/>
                    </a:lnTo>
                    <a:lnTo>
                      <a:pt x="406" y="1530"/>
                    </a:lnTo>
                    <a:lnTo>
                      <a:pt x="440" y="1576"/>
                    </a:lnTo>
                    <a:lnTo>
                      <a:pt x="476" y="1620"/>
                    </a:lnTo>
                    <a:lnTo>
                      <a:pt x="513" y="1659"/>
                    </a:lnTo>
                    <a:lnTo>
                      <a:pt x="553" y="1695"/>
                    </a:lnTo>
                    <a:lnTo>
                      <a:pt x="594" y="1726"/>
                    </a:lnTo>
                    <a:lnTo>
                      <a:pt x="638" y="1753"/>
                    </a:lnTo>
                    <a:lnTo>
                      <a:pt x="683" y="1774"/>
                    </a:lnTo>
                    <a:lnTo>
                      <a:pt x="729" y="1789"/>
                    </a:lnTo>
                    <a:lnTo>
                      <a:pt x="777" y="1800"/>
                    </a:lnTo>
                    <a:lnTo>
                      <a:pt x="825" y="1803"/>
                    </a:lnTo>
                    <a:lnTo>
                      <a:pt x="875" y="1800"/>
                    </a:lnTo>
                    <a:lnTo>
                      <a:pt x="922" y="1789"/>
                    </a:lnTo>
                    <a:lnTo>
                      <a:pt x="968" y="1774"/>
                    </a:lnTo>
                    <a:lnTo>
                      <a:pt x="1013" y="1753"/>
                    </a:lnTo>
                    <a:lnTo>
                      <a:pt x="1056" y="1726"/>
                    </a:lnTo>
                    <a:lnTo>
                      <a:pt x="1099" y="1695"/>
                    </a:lnTo>
                    <a:lnTo>
                      <a:pt x="1139" y="1659"/>
                    </a:lnTo>
                    <a:lnTo>
                      <a:pt x="1176" y="1619"/>
                    </a:lnTo>
                    <a:lnTo>
                      <a:pt x="1212" y="1576"/>
                    </a:lnTo>
                    <a:lnTo>
                      <a:pt x="1245" y="1529"/>
                    </a:lnTo>
                    <a:lnTo>
                      <a:pt x="1276" y="1480"/>
                    </a:lnTo>
                    <a:lnTo>
                      <a:pt x="1305" y="1428"/>
                    </a:lnTo>
                    <a:lnTo>
                      <a:pt x="1330" y="1374"/>
                    </a:lnTo>
                    <a:lnTo>
                      <a:pt x="1353" y="1319"/>
                    </a:lnTo>
                    <a:lnTo>
                      <a:pt x="1372" y="1262"/>
                    </a:lnTo>
                    <a:lnTo>
                      <a:pt x="1388" y="1205"/>
                    </a:lnTo>
                    <a:lnTo>
                      <a:pt x="1401" y="1147"/>
                    </a:lnTo>
                    <a:lnTo>
                      <a:pt x="1411" y="1089"/>
                    </a:lnTo>
                    <a:lnTo>
                      <a:pt x="1416" y="1032"/>
                    </a:lnTo>
                    <a:lnTo>
                      <a:pt x="1418" y="974"/>
                    </a:lnTo>
                    <a:lnTo>
                      <a:pt x="1417" y="904"/>
                    </a:lnTo>
                    <a:lnTo>
                      <a:pt x="1414" y="838"/>
                    </a:lnTo>
                    <a:lnTo>
                      <a:pt x="1339" y="839"/>
                    </a:lnTo>
                    <a:lnTo>
                      <a:pt x="1266" y="836"/>
                    </a:lnTo>
                    <a:lnTo>
                      <a:pt x="1198" y="830"/>
                    </a:lnTo>
                    <a:lnTo>
                      <a:pt x="1133" y="820"/>
                    </a:lnTo>
                    <a:lnTo>
                      <a:pt x="1070" y="808"/>
                    </a:lnTo>
                    <a:lnTo>
                      <a:pt x="1012" y="794"/>
                    </a:lnTo>
                    <a:lnTo>
                      <a:pt x="956" y="777"/>
                    </a:lnTo>
                    <a:lnTo>
                      <a:pt x="903" y="757"/>
                    </a:lnTo>
                    <a:lnTo>
                      <a:pt x="853" y="737"/>
                    </a:lnTo>
                    <a:lnTo>
                      <a:pt x="806" y="713"/>
                    </a:lnTo>
                    <a:lnTo>
                      <a:pt x="762" y="690"/>
                    </a:lnTo>
                    <a:lnTo>
                      <a:pt x="721" y="664"/>
                    </a:lnTo>
                    <a:lnTo>
                      <a:pt x="682" y="638"/>
                    </a:lnTo>
                    <a:lnTo>
                      <a:pt x="646" y="610"/>
                    </a:lnTo>
                    <a:lnTo>
                      <a:pt x="612" y="583"/>
                    </a:lnTo>
                    <a:lnTo>
                      <a:pt x="581" y="555"/>
                    </a:lnTo>
                    <a:lnTo>
                      <a:pt x="552" y="527"/>
                    </a:lnTo>
                    <a:lnTo>
                      <a:pt x="526" y="499"/>
                    </a:lnTo>
                    <a:close/>
                    <a:moveTo>
                      <a:pt x="808" y="0"/>
                    </a:moveTo>
                    <a:lnTo>
                      <a:pt x="851" y="3"/>
                    </a:lnTo>
                    <a:lnTo>
                      <a:pt x="897" y="11"/>
                    </a:lnTo>
                    <a:lnTo>
                      <a:pt x="944" y="23"/>
                    </a:lnTo>
                    <a:lnTo>
                      <a:pt x="993" y="39"/>
                    </a:lnTo>
                    <a:lnTo>
                      <a:pt x="1044" y="60"/>
                    </a:lnTo>
                    <a:lnTo>
                      <a:pt x="1097" y="86"/>
                    </a:lnTo>
                    <a:lnTo>
                      <a:pt x="1152" y="118"/>
                    </a:lnTo>
                    <a:lnTo>
                      <a:pt x="1179" y="135"/>
                    </a:lnTo>
                    <a:lnTo>
                      <a:pt x="1208" y="155"/>
                    </a:lnTo>
                    <a:lnTo>
                      <a:pt x="1239" y="179"/>
                    </a:lnTo>
                    <a:lnTo>
                      <a:pt x="1271" y="205"/>
                    </a:lnTo>
                    <a:lnTo>
                      <a:pt x="1304" y="233"/>
                    </a:lnTo>
                    <a:lnTo>
                      <a:pt x="1334" y="261"/>
                    </a:lnTo>
                    <a:lnTo>
                      <a:pt x="1363" y="292"/>
                    </a:lnTo>
                    <a:lnTo>
                      <a:pt x="1388" y="323"/>
                    </a:lnTo>
                    <a:lnTo>
                      <a:pt x="1409" y="353"/>
                    </a:lnTo>
                    <a:lnTo>
                      <a:pt x="1409" y="353"/>
                    </a:lnTo>
                    <a:lnTo>
                      <a:pt x="1433" y="389"/>
                    </a:lnTo>
                    <a:lnTo>
                      <a:pt x="1455" y="429"/>
                    </a:lnTo>
                    <a:lnTo>
                      <a:pt x="1475" y="472"/>
                    </a:lnTo>
                    <a:lnTo>
                      <a:pt x="1493" y="519"/>
                    </a:lnTo>
                    <a:lnTo>
                      <a:pt x="1509" y="570"/>
                    </a:lnTo>
                    <a:lnTo>
                      <a:pt x="1524" y="626"/>
                    </a:lnTo>
                    <a:lnTo>
                      <a:pt x="1535" y="685"/>
                    </a:lnTo>
                    <a:lnTo>
                      <a:pt x="1545" y="749"/>
                    </a:lnTo>
                    <a:lnTo>
                      <a:pt x="1551" y="817"/>
                    </a:lnTo>
                    <a:lnTo>
                      <a:pt x="1555" y="892"/>
                    </a:lnTo>
                    <a:lnTo>
                      <a:pt x="1573" y="900"/>
                    </a:lnTo>
                    <a:lnTo>
                      <a:pt x="1590" y="910"/>
                    </a:lnTo>
                    <a:lnTo>
                      <a:pt x="1605" y="922"/>
                    </a:lnTo>
                    <a:lnTo>
                      <a:pt x="1619" y="939"/>
                    </a:lnTo>
                    <a:lnTo>
                      <a:pt x="1632" y="957"/>
                    </a:lnTo>
                    <a:lnTo>
                      <a:pt x="1642" y="979"/>
                    </a:lnTo>
                    <a:lnTo>
                      <a:pt x="1651" y="1003"/>
                    </a:lnTo>
                    <a:lnTo>
                      <a:pt x="1657" y="1032"/>
                    </a:lnTo>
                    <a:lnTo>
                      <a:pt x="1661" y="1064"/>
                    </a:lnTo>
                    <a:lnTo>
                      <a:pt x="1662" y="1102"/>
                    </a:lnTo>
                    <a:lnTo>
                      <a:pt x="1660" y="1143"/>
                    </a:lnTo>
                    <a:lnTo>
                      <a:pt x="1655" y="1183"/>
                    </a:lnTo>
                    <a:lnTo>
                      <a:pt x="1648" y="1218"/>
                    </a:lnTo>
                    <a:lnTo>
                      <a:pt x="1638" y="1250"/>
                    </a:lnTo>
                    <a:lnTo>
                      <a:pt x="1625" y="1278"/>
                    </a:lnTo>
                    <a:lnTo>
                      <a:pt x="1611" y="1304"/>
                    </a:lnTo>
                    <a:lnTo>
                      <a:pt x="1595" y="1325"/>
                    </a:lnTo>
                    <a:lnTo>
                      <a:pt x="1577" y="1344"/>
                    </a:lnTo>
                    <a:lnTo>
                      <a:pt x="1558" y="1360"/>
                    </a:lnTo>
                    <a:lnTo>
                      <a:pt x="1537" y="1372"/>
                    </a:lnTo>
                    <a:lnTo>
                      <a:pt x="1515" y="1382"/>
                    </a:lnTo>
                    <a:lnTo>
                      <a:pt x="1493" y="1390"/>
                    </a:lnTo>
                    <a:lnTo>
                      <a:pt x="1471" y="1395"/>
                    </a:lnTo>
                    <a:lnTo>
                      <a:pt x="1445" y="1454"/>
                    </a:lnTo>
                    <a:lnTo>
                      <a:pt x="1416" y="1512"/>
                    </a:lnTo>
                    <a:lnTo>
                      <a:pt x="1385" y="1567"/>
                    </a:lnTo>
                    <a:lnTo>
                      <a:pt x="1350" y="1620"/>
                    </a:lnTo>
                    <a:lnTo>
                      <a:pt x="1313" y="1670"/>
                    </a:lnTo>
                    <a:lnTo>
                      <a:pt x="1273" y="1717"/>
                    </a:lnTo>
                    <a:lnTo>
                      <a:pt x="1231" y="1761"/>
                    </a:lnTo>
                    <a:lnTo>
                      <a:pt x="1187" y="1801"/>
                    </a:lnTo>
                    <a:lnTo>
                      <a:pt x="1141" y="1836"/>
                    </a:lnTo>
                    <a:lnTo>
                      <a:pt x="1092" y="1868"/>
                    </a:lnTo>
                    <a:lnTo>
                      <a:pt x="1042" y="1893"/>
                    </a:lnTo>
                    <a:lnTo>
                      <a:pt x="990" y="1915"/>
                    </a:lnTo>
                    <a:lnTo>
                      <a:pt x="937" y="1930"/>
                    </a:lnTo>
                    <a:lnTo>
                      <a:pt x="882" y="1939"/>
                    </a:lnTo>
                    <a:lnTo>
                      <a:pt x="825" y="1942"/>
                    </a:lnTo>
                    <a:lnTo>
                      <a:pt x="769" y="1939"/>
                    </a:lnTo>
                    <a:lnTo>
                      <a:pt x="714" y="1930"/>
                    </a:lnTo>
                    <a:lnTo>
                      <a:pt x="661" y="1915"/>
                    </a:lnTo>
                    <a:lnTo>
                      <a:pt x="608" y="1893"/>
                    </a:lnTo>
                    <a:lnTo>
                      <a:pt x="558" y="1867"/>
                    </a:lnTo>
                    <a:lnTo>
                      <a:pt x="510" y="1836"/>
                    </a:lnTo>
                    <a:lnTo>
                      <a:pt x="464" y="1800"/>
                    </a:lnTo>
                    <a:lnTo>
                      <a:pt x="419" y="1760"/>
                    </a:lnTo>
                    <a:lnTo>
                      <a:pt x="377" y="1716"/>
                    </a:lnTo>
                    <a:lnTo>
                      <a:pt x="337" y="1669"/>
                    </a:lnTo>
                    <a:lnTo>
                      <a:pt x="300" y="1618"/>
                    </a:lnTo>
                    <a:lnTo>
                      <a:pt x="266" y="1565"/>
                    </a:lnTo>
                    <a:lnTo>
                      <a:pt x="234" y="1510"/>
                    </a:lnTo>
                    <a:lnTo>
                      <a:pt x="205" y="1452"/>
                    </a:lnTo>
                    <a:lnTo>
                      <a:pt x="179" y="1392"/>
                    </a:lnTo>
                    <a:lnTo>
                      <a:pt x="156" y="1386"/>
                    </a:lnTo>
                    <a:lnTo>
                      <a:pt x="133" y="1376"/>
                    </a:lnTo>
                    <a:lnTo>
                      <a:pt x="111" y="1364"/>
                    </a:lnTo>
                    <a:lnTo>
                      <a:pt x="91" y="1349"/>
                    </a:lnTo>
                    <a:lnTo>
                      <a:pt x="72" y="1330"/>
                    </a:lnTo>
                    <a:lnTo>
                      <a:pt x="55" y="1309"/>
                    </a:lnTo>
                    <a:lnTo>
                      <a:pt x="39" y="1284"/>
                    </a:lnTo>
                    <a:lnTo>
                      <a:pt x="26" y="1254"/>
                    </a:lnTo>
                    <a:lnTo>
                      <a:pt x="15" y="1221"/>
                    </a:lnTo>
                    <a:lnTo>
                      <a:pt x="7" y="1184"/>
                    </a:lnTo>
                    <a:lnTo>
                      <a:pt x="2" y="1143"/>
                    </a:lnTo>
                    <a:lnTo>
                      <a:pt x="0" y="1104"/>
                    </a:lnTo>
                    <a:lnTo>
                      <a:pt x="1" y="1068"/>
                    </a:lnTo>
                    <a:lnTo>
                      <a:pt x="4" y="1038"/>
                    </a:lnTo>
                    <a:lnTo>
                      <a:pt x="9" y="1009"/>
                    </a:lnTo>
                    <a:lnTo>
                      <a:pt x="17" y="985"/>
                    </a:lnTo>
                    <a:lnTo>
                      <a:pt x="27" y="964"/>
                    </a:lnTo>
                    <a:lnTo>
                      <a:pt x="38" y="946"/>
                    </a:lnTo>
                    <a:lnTo>
                      <a:pt x="50" y="930"/>
                    </a:lnTo>
                    <a:lnTo>
                      <a:pt x="65" y="916"/>
                    </a:lnTo>
                    <a:lnTo>
                      <a:pt x="80" y="906"/>
                    </a:lnTo>
                    <a:lnTo>
                      <a:pt x="96" y="897"/>
                    </a:lnTo>
                    <a:lnTo>
                      <a:pt x="98" y="851"/>
                    </a:lnTo>
                    <a:lnTo>
                      <a:pt x="89" y="794"/>
                    </a:lnTo>
                    <a:lnTo>
                      <a:pt x="85" y="740"/>
                    </a:lnTo>
                    <a:lnTo>
                      <a:pt x="83" y="690"/>
                    </a:lnTo>
                    <a:lnTo>
                      <a:pt x="85" y="643"/>
                    </a:lnTo>
                    <a:lnTo>
                      <a:pt x="90" y="599"/>
                    </a:lnTo>
                    <a:lnTo>
                      <a:pt x="98" y="559"/>
                    </a:lnTo>
                    <a:lnTo>
                      <a:pt x="108" y="522"/>
                    </a:lnTo>
                    <a:lnTo>
                      <a:pt x="120" y="487"/>
                    </a:lnTo>
                    <a:lnTo>
                      <a:pt x="134" y="455"/>
                    </a:lnTo>
                    <a:lnTo>
                      <a:pt x="149" y="427"/>
                    </a:lnTo>
                    <a:lnTo>
                      <a:pt x="166" y="400"/>
                    </a:lnTo>
                    <a:lnTo>
                      <a:pt x="183" y="377"/>
                    </a:lnTo>
                    <a:lnTo>
                      <a:pt x="202" y="355"/>
                    </a:lnTo>
                    <a:lnTo>
                      <a:pt x="220" y="337"/>
                    </a:lnTo>
                    <a:lnTo>
                      <a:pt x="239" y="320"/>
                    </a:lnTo>
                    <a:lnTo>
                      <a:pt x="257" y="305"/>
                    </a:lnTo>
                    <a:lnTo>
                      <a:pt x="274" y="293"/>
                    </a:lnTo>
                    <a:lnTo>
                      <a:pt x="290" y="282"/>
                    </a:lnTo>
                    <a:lnTo>
                      <a:pt x="305" y="273"/>
                    </a:lnTo>
                    <a:lnTo>
                      <a:pt x="319" y="266"/>
                    </a:lnTo>
                    <a:lnTo>
                      <a:pt x="331" y="260"/>
                    </a:lnTo>
                    <a:lnTo>
                      <a:pt x="341" y="255"/>
                    </a:lnTo>
                    <a:lnTo>
                      <a:pt x="348" y="253"/>
                    </a:lnTo>
                    <a:lnTo>
                      <a:pt x="352" y="246"/>
                    </a:lnTo>
                    <a:lnTo>
                      <a:pt x="359" y="237"/>
                    </a:lnTo>
                    <a:lnTo>
                      <a:pt x="367" y="225"/>
                    </a:lnTo>
                    <a:lnTo>
                      <a:pt x="377" y="212"/>
                    </a:lnTo>
                    <a:lnTo>
                      <a:pt x="390" y="196"/>
                    </a:lnTo>
                    <a:lnTo>
                      <a:pt x="404" y="180"/>
                    </a:lnTo>
                    <a:lnTo>
                      <a:pt x="421" y="163"/>
                    </a:lnTo>
                    <a:lnTo>
                      <a:pt x="439" y="145"/>
                    </a:lnTo>
                    <a:lnTo>
                      <a:pt x="459" y="127"/>
                    </a:lnTo>
                    <a:lnTo>
                      <a:pt x="481" y="108"/>
                    </a:lnTo>
                    <a:lnTo>
                      <a:pt x="505" y="91"/>
                    </a:lnTo>
                    <a:lnTo>
                      <a:pt x="531" y="74"/>
                    </a:lnTo>
                    <a:lnTo>
                      <a:pt x="559" y="57"/>
                    </a:lnTo>
                    <a:lnTo>
                      <a:pt x="589" y="43"/>
                    </a:lnTo>
                    <a:lnTo>
                      <a:pt x="620" y="30"/>
                    </a:lnTo>
                    <a:lnTo>
                      <a:pt x="655" y="19"/>
                    </a:lnTo>
                    <a:lnTo>
                      <a:pt x="690" y="10"/>
                    </a:lnTo>
                    <a:lnTo>
                      <a:pt x="728" y="3"/>
                    </a:lnTo>
                    <a:lnTo>
                      <a:pt x="767" y="0"/>
                    </a:lnTo>
                    <a:lnTo>
                      <a:pt x="80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74" name="Freeform 23">
                <a:extLst>
                  <a:ext uri="{FF2B5EF4-FFF2-40B4-BE49-F238E27FC236}">
                    <a16:creationId xmlns:a16="http://schemas.microsoft.com/office/drawing/2014/main" id="{46BB4D83-FC02-FA4B-A396-4C509E77811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64" y="4250"/>
                <a:ext cx="83" cy="27"/>
              </a:xfrm>
              <a:custGeom>
                <a:avLst/>
                <a:gdLst>
                  <a:gd name="T0" fmla="*/ 613 w 916"/>
                  <a:gd name="T1" fmla="*/ 78 h 300"/>
                  <a:gd name="T2" fmla="*/ 561 w 916"/>
                  <a:gd name="T3" fmla="*/ 109 h 300"/>
                  <a:gd name="T4" fmla="*/ 554 w 916"/>
                  <a:gd name="T5" fmla="*/ 165 h 300"/>
                  <a:gd name="T6" fmla="*/ 579 w 916"/>
                  <a:gd name="T7" fmla="*/ 210 h 300"/>
                  <a:gd name="T8" fmla="*/ 665 w 916"/>
                  <a:gd name="T9" fmla="*/ 229 h 300"/>
                  <a:gd name="T10" fmla="*/ 787 w 916"/>
                  <a:gd name="T11" fmla="*/ 223 h 300"/>
                  <a:gd name="T12" fmla="*/ 839 w 916"/>
                  <a:gd name="T13" fmla="*/ 191 h 300"/>
                  <a:gd name="T14" fmla="*/ 846 w 916"/>
                  <a:gd name="T15" fmla="*/ 135 h 300"/>
                  <a:gd name="T16" fmla="*/ 820 w 916"/>
                  <a:gd name="T17" fmla="*/ 90 h 300"/>
                  <a:gd name="T18" fmla="*/ 734 w 916"/>
                  <a:gd name="T19" fmla="*/ 72 h 300"/>
                  <a:gd name="T20" fmla="*/ 153 w 916"/>
                  <a:gd name="T21" fmla="*/ 74 h 300"/>
                  <a:gd name="T22" fmla="*/ 85 w 916"/>
                  <a:gd name="T23" fmla="*/ 99 h 300"/>
                  <a:gd name="T24" fmla="*/ 70 w 916"/>
                  <a:gd name="T25" fmla="*/ 150 h 300"/>
                  <a:gd name="T26" fmla="*/ 85 w 916"/>
                  <a:gd name="T27" fmla="*/ 201 h 300"/>
                  <a:gd name="T28" fmla="*/ 153 w 916"/>
                  <a:gd name="T29" fmla="*/ 227 h 300"/>
                  <a:gd name="T30" fmla="*/ 280 w 916"/>
                  <a:gd name="T31" fmla="*/ 227 h 300"/>
                  <a:gd name="T32" fmla="*/ 348 w 916"/>
                  <a:gd name="T33" fmla="*/ 201 h 300"/>
                  <a:gd name="T34" fmla="*/ 363 w 916"/>
                  <a:gd name="T35" fmla="*/ 150 h 300"/>
                  <a:gd name="T36" fmla="*/ 348 w 916"/>
                  <a:gd name="T37" fmla="*/ 99 h 300"/>
                  <a:gd name="T38" fmla="*/ 280 w 916"/>
                  <a:gd name="T39" fmla="*/ 74 h 300"/>
                  <a:gd name="T40" fmla="*/ 234 w 916"/>
                  <a:gd name="T41" fmla="*/ 0 h 300"/>
                  <a:gd name="T42" fmla="*/ 321 w 916"/>
                  <a:gd name="T43" fmla="*/ 9 h 300"/>
                  <a:gd name="T44" fmla="*/ 400 w 916"/>
                  <a:gd name="T45" fmla="*/ 53 h 300"/>
                  <a:gd name="T46" fmla="*/ 574 w 916"/>
                  <a:gd name="T47" fmla="*/ 17 h 300"/>
                  <a:gd name="T48" fmla="*/ 662 w 916"/>
                  <a:gd name="T49" fmla="*/ 1 h 300"/>
                  <a:gd name="T50" fmla="*/ 732 w 916"/>
                  <a:gd name="T51" fmla="*/ 0 h 300"/>
                  <a:gd name="T52" fmla="*/ 806 w 916"/>
                  <a:gd name="T53" fmla="*/ 10 h 300"/>
                  <a:gd name="T54" fmla="*/ 875 w 916"/>
                  <a:gd name="T55" fmla="*/ 45 h 300"/>
                  <a:gd name="T56" fmla="*/ 914 w 916"/>
                  <a:gd name="T57" fmla="*/ 123 h 300"/>
                  <a:gd name="T58" fmla="*/ 900 w 916"/>
                  <a:gd name="T59" fmla="*/ 223 h 300"/>
                  <a:gd name="T60" fmla="*/ 843 w 916"/>
                  <a:gd name="T61" fmla="*/ 277 h 300"/>
                  <a:gd name="T62" fmla="*/ 768 w 916"/>
                  <a:gd name="T63" fmla="*/ 297 h 300"/>
                  <a:gd name="T64" fmla="*/ 699 w 916"/>
                  <a:gd name="T65" fmla="*/ 300 h 300"/>
                  <a:gd name="T66" fmla="*/ 632 w 916"/>
                  <a:gd name="T67" fmla="*/ 297 h 300"/>
                  <a:gd name="T68" fmla="*/ 557 w 916"/>
                  <a:gd name="T69" fmla="*/ 277 h 300"/>
                  <a:gd name="T70" fmla="*/ 500 w 916"/>
                  <a:gd name="T71" fmla="*/ 224 h 300"/>
                  <a:gd name="T72" fmla="*/ 485 w 916"/>
                  <a:gd name="T73" fmla="*/ 137 h 300"/>
                  <a:gd name="T74" fmla="*/ 432 w 916"/>
                  <a:gd name="T75" fmla="*/ 150 h 300"/>
                  <a:gd name="T76" fmla="*/ 405 w 916"/>
                  <a:gd name="T77" fmla="*/ 241 h 300"/>
                  <a:gd name="T78" fmla="*/ 342 w 916"/>
                  <a:gd name="T79" fmla="*/ 284 h 300"/>
                  <a:gd name="T80" fmla="*/ 266 w 916"/>
                  <a:gd name="T81" fmla="*/ 298 h 300"/>
                  <a:gd name="T82" fmla="*/ 201 w 916"/>
                  <a:gd name="T83" fmla="*/ 299 h 300"/>
                  <a:gd name="T84" fmla="*/ 129 w 916"/>
                  <a:gd name="T85" fmla="*/ 294 h 300"/>
                  <a:gd name="T86" fmla="*/ 57 w 916"/>
                  <a:gd name="T87" fmla="*/ 267 h 300"/>
                  <a:gd name="T88" fmla="*/ 7 w 916"/>
                  <a:gd name="T89" fmla="*/ 202 h 300"/>
                  <a:gd name="T90" fmla="*/ 7 w 916"/>
                  <a:gd name="T91" fmla="*/ 98 h 300"/>
                  <a:gd name="T92" fmla="*/ 57 w 916"/>
                  <a:gd name="T93" fmla="*/ 33 h 300"/>
                  <a:gd name="T94" fmla="*/ 129 w 916"/>
                  <a:gd name="T95" fmla="*/ 6 h 300"/>
                  <a:gd name="T96" fmla="*/ 201 w 916"/>
                  <a:gd name="T97" fmla="*/ 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16" h="300">
                    <a:moveTo>
                      <a:pt x="699" y="71"/>
                    </a:moveTo>
                    <a:lnTo>
                      <a:pt x="665" y="72"/>
                    </a:lnTo>
                    <a:lnTo>
                      <a:pt x="636" y="74"/>
                    </a:lnTo>
                    <a:lnTo>
                      <a:pt x="613" y="78"/>
                    </a:lnTo>
                    <a:lnTo>
                      <a:pt x="594" y="83"/>
                    </a:lnTo>
                    <a:lnTo>
                      <a:pt x="579" y="90"/>
                    </a:lnTo>
                    <a:lnTo>
                      <a:pt x="569" y="99"/>
                    </a:lnTo>
                    <a:lnTo>
                      <a:pt x="561" y="109"/>
                    </a:lnTo>
                    <a:lnTo>
                      <a:pt x="556" y="122"/>
                    </a:lnTo>
                    <a:lnTo>
                      <a:pt x="554" y="135"/>
                    </a:lnTo>
                    <a:lnTo>
                      <a:pt x="553" y="150"/>
                    </a:lnTo>
                    <a:lnTo>
                      <a:pt x="554" y="165"/>
                    </a:lnTo>
                    <a:lnTo>
                      <a:pt x="556" y="179"/>
                    </a:lnTo>
                    <a:lnTo>
                      <a:pt x="561" y="191"/>
                    </a:lnTo>
                    <a:lnTo>
                      <a:pt x="569" y="201"/>
                    </a:lnTo>
                    <a:lnTo>
                      <a:pt x="579" y="210"/>
                    </a:lnTo>
                    <a:lnTo>
                      <a:pt x="594" y="216"/>
                    </a:lnTo>
                    <a:lnTo>
                      <a:pt x="613" y="223"/>
                    </a:lnTo>
                    <a:lnTo>
                      <a:pt x="636" y="227"/>
                    </a:lnTo>
                    <a:lnTo>
                      <a:pt x="665" y="229"/>
                    </a:lnTo>
                    <a:lnTo>
                      <a:pt x="699" y="230"/>
                    </a:lnTo>
                    <a:lnTo>
                      <a:pt x="734" y="229"/>
                    </a:lnTo>
                    <a:lnTo>
                      <a:pt x="763" y="227"/>
                    </a:lnTo>
                    <a:lnTo>
                      <a:pt x="787" y="223"/>
                    </a:lnTo>
                    <a:lnTo>
                      <a:pt x="805" y="216"/>
                    </a:lnTo>
                    <a:lnTo>
                      <a:pt x="820" y="210"/>
                    </a:lnTo>
                    <a:lnTo>
                      <a:pt x="831" y="201"/>
                    </a:lnTo>
                    <a:lnTo>
                      <a:pt x="839" y="191"/>
                    </a:lnTo>
                    <a:lnTo>
                      <a:pt x="843" y="179"/>
                    </a:lnTo>
                    <a:lnTo>
                      <a:pt x="846" y="165"/>
                    </a:lnTo>
                    <a:lnTo>
                      <a:pt x="847" y="150"/>
                    </a:lnTo>
                    <a:lnTo>
                      <a:pt x="846" y="135"/>
                    </a:lnTo>
                    <a:lnTo>
                      <a:pt x="843" y="122"/>
                    </a:lnTo>
                    <a:lnTo>
                      <a:pt x="839" y="109"/>
                    </a:lnTo>
                    <a:lnTo>
                      <a:pt x="831" y="99"/>
                    </a:lnTo>
                    <a:lnTo>
                      <a:pt x="820" y="90"/>
                    </a:lnTo>
                    <a:lnTo>
                      <a:pt x="805" y="83"/>
                    </a:lnTo>
                    <a:lnTo>
                      <a:pt x="787" y="78"/>
                    </a:lnTo>
                    <a:lnTo>
                      <a:pt x="763" y="74"/>
                    </a:lnTo>
                    <a:lnTo>
                      <a:pt x="734" y="72"/>
                    </a:lnTo>
                    <a:lnTo>
                      <a:pt x="699" y="71"/>
                    </a:lnTo>
                    <a:close/>
                    <a:moveTo>
                      <a:pt x="216" y="71"/>
                    </a:moveTo>
                    <a:lnTo>
                      <a:pt x="182" y="72"/>
                    </a:lnTo>
                    <a:lnTo>
                      <a:pt x="153" y="74"/>
                    </a:lnTo>
                    <a:lnTo>
                      <a:pt x="130" y="78"/>
                    </a:lnTo>
                    <a:lnTo>
                      <a:pt x="111" y="83"/>
                    </a:lnTo>
                    <a:lnTo>
                      <a:pt x="96" y="90"/>
                    </a:lnTo>
                    <a:lnTo>
                      <a:pt x="85" y="99"/>
                    </a:lnTo>
                    <a:lnTo>
                      <a:pt x="78" y="109"/>
                    </a:lnTo>
                    <a:lnTo>
                      <a:pt x="73" y="122"/>
                    </a:lnTo>
                    <a:lnTo>
                      <a:pt x="70" y="135"/>
                    </a:lnTo>
                    <a:lnTo>
                      <a:pt x="70" y="150"/>
                    </a:lnTo>
                    <a:lnTo>
                      <a:pt x="70" y="165"/>
                    </a:lnTo>
                    <a:lnTo>
                      <a:pt x="73" y="179"/>
                    </a:lnTo>
                    <a:lnTo>
                      <a:pt x="78" y="191"/>
                    </a:lnTo>
                    <a:lnTo>
                      <a:pt x="85" y="201"/>
                    </a:lnTo>
                    <a:lnTo>
                      <a:pt x="96" y="210"/>
                    </a:lnTo>
                    <a:lnTo>
                      <a:pt x="111" y="216"/>
                    </a:lnTo>
                    <a:lnTo>
                      <a:pt x="130" y="223"/>
                    </a:lnTo>
                    <a:lnTo>
                      <a:pt x="153" y="227"/>
                    </a:lnTo>
                    <a:lnTo>
                      <a:pt x="182" y="229"/>
                    </a:lnTo>
                    <a:lnTo>
                      <a:pt x="216" y="230"/>
                    </a:lnTo>
                    <a:lnTo>
                      <a:pt x="250" y="229"/>
                    </a:lnTo>
                    <a:lnTo>
                      <a:pt x="280" y="227"/>
                    </a:lnTo>
                    <a:lnTo>
                      <a:pt x="304" y="223"/>
                    </a:lnTo>
                    <a:lnTo>
                      <a:pt x="322" y="216"/>
                    </a:lnTo>
                    <a:lnTo>
                      <a:pt x="337" y="210"/>
                    </a:lnTo>
                    <a:lnTo>
                      <a:pt x="348" y="201"/>
                    </a:lnTo>
                    <a:lnTo>
                      <a:pt x="355" y="191"/>
                    </a:lnTo>
                    <a:lnTo>
                      <a:pt x="360" y="179"/>
                    </a:lnTo>
                    <a:lnTo>
                      <a:pt x="363" y="165"/>
                    </a:lnTo>
                    <a:lnTo>
                      <a:pt x="363" y="150"/>
                    </a:lnTo>
                    <a:lnTo>
                      <a:pt x="363" y="135"/>
                    </a:lnTo>
                    <a:lnTo>
                      <a:pt x="360" y="122"/>
                    </a:lnTo>
                    <a:lnTo>
                      <a:pt x="355" y="109"/>
                    </a:lnTo>
                    <a:lnTo>
                      <a:pt x="348" y="99"/>
                    </a:lnTo>
                    <a:lnTo>
                      <a:pt x="337" y="90"/>
                    </a:lnTo>
                    <a:lnTo>
                      <a:pt x="322" y="83"/>
                    </a:lnTo>
                    <a:lnTo>
                      <a:pt x="304" y="78"/>
                    </a:lnTo>
                    <a:lnTo>
                      <a:pt x="280" y="74"/>
                    </a:lnTo>
                    <a:lnTo>
                      <a:pt x="250" y="72"/>
                    </a:lnTo>
                    <a:lnTo>
                      <a:pt x="216" y="71"/>
                    </a:lnTo>
                    <a:close/>
                    <a:moveTo>
                      <a:pt x="216" y="0"/>
                    </a:moveTo>
                    <a:lnTo>
                      <a:pt x="234" y="0"/>
                    </a:lnTo>
                    <a:lnTo>
                      <a:pt x="254" y="1"/>
                    </a:lnTo>
                    <a:lnTo>
                      <a:pt x="276" y="2"/>
                    </a:lnTo>
                    <a:lnTo>
                      <a:pt x="298" y="5"/>
                    </a:lnTo>
                    <a:lnTo>
                      <a:pt x="321" y="9"/>
                    </a:lnTo>
                    <a:lnTo>
                      <a:pt x="343" y="17"/>
                    </a:lnTo>
                    <a:lnTo>
                      <a:pt x="364" y="26"/>
                    </a:lnTo>
                    <a:lnTo>
                      <a:pt x="383" y="37"/>
                    </a:lnTo>
                    <a:lnTo>
                      <a:pt x="400" y="53"/>
                    </a:lnTo>
                    <a:lnTo>
                      <a:pt x="516" y="53"/>
                    </a:lnTo>
                    <a:lnTo>
                      <a:pt x="533" y="37"/>
                    </a:lnTo>
                    <a:lnTo>
                      <a:pt x="553" y="26"/>
                    </a:lnTo>
                    <a:lnTo>
                      <a:pt x="574" y="17"/>
                    </a:lnTo>
                    <a:lnTo>
                      <a:pt x="596" y="9"/>
                    </a:lnTo>
                    <a:lnTo>
                      <a:pt x="618" y="5"/>
                    </a:lnTo>
                    <a:lnTo>
                      <a:pt x="640" y="2"/>
                    </a:lnTo>
                    <a:lnTo>
                      <a:pt x="662" y="1"/>
                    </a:lnTo>
                    <a:lnTo>
                      <a:pt x="682" y="0"/>
                    </a:lnTo>
                    <a:lnTo>
                      <a:pt x="699" y="0"/>
                    </a:lnTo>
                    <a:lnTo>
                      <a:pt x="715" y="0"/>
                    </a:lnTo>
                    <a:lnTo>
                      <a:pt x="732" y="0"/>
                    </a:lnTo>
                    <a:lnTo>
                      <a:pt x="749" y="1"/>
                    </a:lnTo>
                    <a:lnTo>
                      <a:pt x="768" y="3"/>
                    </a:lnTo>
                    <a:lnTo>
                      <a:pt x="787" y="6"/>
                    </a:lnTo>
                    <a:lnTo>
                      <a:pt x="806" y="10"/>
                    </a:lnTo>
                    <a:lnTo>
                      <a:pt x="825" y="16"/>
                    </a:lnTo>
                    <a:lnTo>
                      <a:pt x="843" y="24"/>
                    </a:lnTo>
                    <a:lnTo>
                      <a:pt x="860" y="33"/>
                    </a:lnTo>
                    <a:lnTo>
                      <a:pt x="875" y="45"/>
                    </a:lnTo>
                    <a:lnTo>
                      <a:pt x="889" y="59"/>
                    </a:lnTo>
                    <a:lnTo>
                      <a:pt x="900" y="77"/>
                    </a:lnTo>
                    <a:lnTo>
                      <a:pt x="908" y="98"/>
                    </a:lnTo>
                    <a:lnTo>
                      <a:pt x="914" y="123"/>
                    </a:lnTo>
                    <a:lnTo>
                      <a:pt x="916" y="150"/>
                    </a:lnTo>
                    <a:lnTo>
                      <a:pt x="914" y="178"/>
                    </a:lnTo>
                    <a:lnTo>
                      <a:pt x="908" y="202"/>
                    </a:lnTo>
                    <a:lnTo>
                      <a:pt x="900" y="223"/>
                    </a:lnTo>
                    <a:lnTo>
                      <a:pt x="889" y="241"/>
                    </a:lnTo>
                    <a:lnTo>
                      <a:pt x="875" y="255"/>
                    </a:lnTo>
                    <a:lnTo>
                      <a:pt x="860" y="267"/>
                    </a:lnTo>
                    <a:lnTo>
                      <a:pt x="843" y="277"/>
                    </a:lnTo>
                    <a:lnTo>
                      <a:pt x="825" y="285"/>
                    </a:lnTo>
                    <a:lnTo>
                      <a:pt x="806" y="290"/>
                    </a:lnTo>
                    <a:lnTo>
                      <a:pt x="787" y="294"/>
                    </a:lnTo>
                    <a:lnTo>
                      <a:pt x="768" y="297"/>
                    </a:lnTo>
                    <a:lnTo>
                      <a:pt x="749" y="298"/>
                    </a:lnTo>
                    <a:lnTo>
                      <a:pt x="732" y="299"/>
                    </a:lnTo>
                    <a:lnTo>
                      <a:pt x="715" y="299"/>
                    </a:lnTo>
                    <a:lnTo>
                      <a:pt x="699" y="300"/>
                    </a:lnTo>
                    <a:lnTo>
                      <a:pt x="685" y="299"/>
                    </a:lnTo>
                    <a:lnTo>
                      <a:pt x="668" y="299"/>
                    </a:lnTo>
                    <a:lnTo>
                      <a:pt x="650" y="298"/>
                    </a:lnTo>
                    <a:lnTo>
                      <a:pt x="632" y="297"/>
                    </a:lnTo>
                    <a:lnTo>
                      <a:pt x="613" y="294"/>
                    </a:lnTo>
                    <a:lnTo>
                      <a:pt x="593" y="290"/>
                    </a:lnTo>
                    <a:lnTo>
                      <a:pt x="575" y="285"/>
                    </a:lnTo>
                    <a:lnTo>
                      <a:pt x="557" y="277"/>
                    </a:lnTo>
                    <a:lnTo>
                      <a:pt x="540" y="267"/>
                    </a:lnTo>
                    <a:lnTo>
                      <a:pt x="524" y="255"/>
                    </a:lnTo>
                    <a:lnTo>
                      <a:pt x="511" y="241"/>
                    </a:lnTo>
                    <a:lnTo>
                      <a:pt x="500" y="224"/>
                    </a:lnTo>
                    <a:lnTo>
                      <a:pt x="491" y="202"/>
                    </a:lnTo>
                    <a:lnTo>
                      <a:pt x="486" y="179"/>
                    </a:lnTo>
                    <a:lnTo>
                      <a:pt x="484" y="150"/>
                    </a:lnTo>
                    <a:lnTo>
                      <a:pt x="485" y="137"/>
                    </a:lnTo>
                    <a:lnTo>
                      <a:pt x="486" y="125"/>
                    </a:lnTo>
                    <a:lnTo>
                      <a:pt x="430" y="125"/>
                    </a:lnTo>
                    <a:lnTo>
                      <a:pt x="432" y="137"/>
                    </a:lnTo>
                    <a:lnTo>
                      <a:pt x="432" y="150"/>
                    </a:lnTo>
                    <a:lnTo>
                      <a:pt x="430" y="179"/>
                    </a:lnTo>
                    <a:lnTo>
                      <a:pt x="425" y="202"/>
                    </a:lnTo>
                    <a:lnTo>
                      <a:pt x="416" y="224"/>
                    </a:lnTo>
                    <a:lnTo>
                      <a:pt x="405" y="241"/>
                    </a:lnTo>
                    <a:lnTo>
                      <a:pt x="392" y="255"/>
                    </a:lnTo>
                    <a:lnTo>
                      <a:pt x="377" y="267"/>
                    </a:lnTo>
                    <a:lnTo>
                      <a:pt x="360" y="277"/>
                    </a:lnTo>
                    <a:lnTo>
                      <a:pt x="342" y="284"/>
                    </a:lnTo>
                    <a:lnTo>
                      <a:pt x="323" y="290"/>
                    </a:lnTo>
                    <a:lnTo>
                      <a:pt x="304" y="294"/>
                    </a:lnTo>
                    <a:lnTo>
                      <a:pt x="285" y="296"/>
                    </a:lnTo>
                    <a:lnTo>
                      <a:pt x="266" y="298"/>
                    </a:lnTo>
                    <a:lnTo>
                      <a:pt x="248" y="299"/>
                    </a:lnTo>
                    <a:lnTo>
                      <a:pt x="231" y="299"/>
                    </a:lnTo>
                    <a:lnTo>
                      <a:pt x="216" y="299"/>
                    </a:lnTo>
                    <a:lnTo>
                      <a:pt x="201" y="299"/>
                    </a:lnTo>
                    <a:lnTo>
                      <a:pt x="185" y="299"/>
                    </a:lnTo>
                    <a:lnTo>
                      <a:pt x="167" y="298"/>
                    </a:lnTo>
                    <a:lnTo>
                      <a:pt x="148" y="296"/>
                    </a:lnTo>
                    <a:lnTo>
                      <a:pt x="129" y="294"/>
                    </a:lnTo>
                    <a:lnTo>
                      <a:pt x="110" y="290"/>
                    </a:lnTo>
                    <a:lnTo>
                      <a:pt x="91" y="284"/>
                    </a:lnTo>
                    <a:lnTo>
                      <a:pt x="73" y="277"/>
                    </a:lnTo>
                    <a:lnTo>
                      <a:pt x="57" y="267"/>
                    </a:lnTo>
                    <a:lnTo>
                      <a:pt x="41" y="255"/>
                    </a:lnTo>
                    <a:lnTo>
                      <a:pt x="27" y="240"/>
                    </a:lnTo>
                    <a:lnTo>
                      <a:pt x="16" y="223"/>
                    </a:lnTo>
                    <a:lnTo>
                      <a:pt x="7" y="202"/>
                    </a:lnTo>
                    <a:lnTo>
                      <a:pt x="2" y="178"/>
                    </a:lnTo>
                    <a:lnTo>
                      <a:pt x="0" y="150"/>
                    </a:lnTo>
                    <a:lnTo>
                      <a:pt x="2" y="122"/>
                    </a:lnTo>
                    <a:lnTo>
                      <a:pt x="7" y="98"/>
                    </a:lnTo>
                    <a:lnTo>
                      <a:pt x="16" y="77"/>
                    </a:lnTo>
                    <a:lnTo>
                      <a:pt x="27" y="59"/>
                    </a:lnTo>
                    <a:lnTo>
                      <a:pt x="41" y="45"/>
                    </a:lnTo>
                    <a:lnTo>
                      <a:pt x="57" y="33"/>
                    </a:lnTo>
                    <a:lnTo>
                      <a:pt x="73" y="23"/>
                    </a:lnTo>
                    <a:lnTo>
                      <a:pt x="91" y="16"/>
                    </a:lnTo>
                    <a:lnTo>
                      <a:pt x="110" y="10"/>
                    </a:lnTo>
                    <a:lnTo>
                      <a:pt x="129" y="6"/>
                    </a:lnTo>
                    <a:lnTo>
                      <a:pt x="148" y="3"/>
                    </a:lnTo>
                    <a:lnTo>
                      <a:pt x="167" y="1"/>
                    </a:lnTo>
                    <a:lnTo>
                      <a:pt x="185" y="0"/>
                    </a:lnTo>
                    <a:lnTo>
                      <a:pt x="201" y="0"/>
                    </a:lnTo>
                    <a:lnTo>
                      <a:pt x="2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75" name="Freeform 24">
                <a:extLst>
                  <a:ext uri="{FF2B5EF4-FFF2-40B4-BE49-F238E27FC236}">
                    <a16:creationId xmlns:a16="http://schemas.microsoft.com/office/drawing/2014/main" id="{9D3F9A29-D560-5742-9F82-8F7F0DAD5AB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97" y="4335"/>
                <a:ext cx="217" cy="124"/>
              </a:xfrm>
              <a:custGeom>
                <a:avLst/>
                <a:gdLst>
                  <a:gd name="T0" fmla="*/ 1796 w 2393"/>
                  <a:gd name="T1" fmla="*/ 704 h 1360"/>
                  <a:gd name="T2" fmla="*/ 1761 w 2393"/>
                  <a:gd name="T3" fmla="*/ 720 h 1360"/>
                  <a:gd name="T4" fmla="*/ 1590 w 2393"/>
                  <a:gd name="T5" fmla="*/ 904 h 1360"/>
                  <a:gd name="T6" fmla="*/ 1882 w 2393"/>
                  <a:gd name="T7" fmla="*/ 733 h 1360"/>
                  <a:gd name="T8" fmla="*/ 1851 w 2393"/>
                  <a:gd name="T9" fmla="*/ 709 h 1360"/>
                  <a:gd name="T10" fmla="*/ 1814 w 2393"/>
                  <a:gd name="T11" fmla="*/ 702 h 1360"/>
                  <a:gd name="T12" fmla="*/ 1831 w 2393"/>
                  <a:gd name="T13" fmla="*/ 20 h 1360"/>
                  <a:gd name="T14" fmla="*/ 1950 w 2393"/>
                  <a:gd name="T15" fmla="*/ 61 h 1360"/>
                  <a:gd name="T16" fmla="*/ 2057 w 2393"/>
                  <a:gd name="T17" fmla="*/ 121 h 1360"/>
                  <a:gd name="T18" fmla="*/ 2154 w 2393"/>
                  <a:gd name="T19" fmla="*/ 196 h 1360"/>
                  <a:gd name="T20" fmla="*/ 2235 w 2393"/>
                  <a:gd name="T21" fmla="*/ 286 h 1360"/>
                  <a:gd name="T22" fmla="*/ 2301 w 2393"/>
                  <a:gd name="T23" fmla="*/ 388 h 1360"/>
                  <a:gd name="T24" fmla="*/ 2352 w 2393"/>
                  <a:gd name="T25" fmla="*/ 501 h 1360"/>
                  <a:gd name="T26" fmla="*/ 2382 w 2393"/>
                  <a:gd name="T27" fmla="*/ 622 h 1360"/>
                  <a:gd name="T28" fmla="*/ 2393 w 2393"/>
                  <a:gd name="T29" fmla="*/ 748 h 1360"/>
                  <a:gd name="T30" fmla="*/ 2390 w 2393"/>
                  <a:gd name="T31" fmla="*/ 1230 h 1360"/>
                  <a:gd name="T32" fmla="*/ 2370 w 2393"/>
                  <a:gd name="T33" fmla="*/ 1282 h 1360"/>
                  <a:gd name="T34" fmla="*/ 2335 w 2393"/>
                  <a:gd name="T35" fmla="*/ 1324 h 1360"/>
                  <a:gd name="T36" fmla="*/ 2286 w 2393"/>
                  <a:gd name="T37" fmla="*/ 1351 h 1360"/>
                  <a:gd name="T38" fmla="*/ 2230 w 2393"/>
                  <a:gd name="T39" fmla="*/ 1360 h 1360"/>
                  <a:gd name="T40" fmla="*/ 129 w 2393"/>
                  <a:gd name="T41" fmla="*/ 1358 h 1360"/>
                  <a:gd name="T42" fmla="*/ 77 w 2393"/>
                  <a:gd name="T43" fmla="*/ 1339 h 1360"/>
                  <a:gd name="T44" fmla="*/ 36 w 2393"/>
                  <a:gd name="T45" fmla="*/ 1304 h 1360"/>
                  <a:gd name="T46" fmla="*/ 10 w 2393"/>
                  <a:gd name="T47" fmla="*/ 1256 h 1360"/>
                  <a:gd name="T48" fmla="*/ 0 w 2393"/>
                  <a:gd name="T49" fmla="*/ 1200 h 1360"/>
                  <a:gd name="T50" fmla="*/ 3 w 2393"/>
                  <a:gd name="T51" fmla="*/ 684 h 1360"/>
                  <a:gd name="T52" fmla="*/ 23 w 2393"/>
                  <a:gd name="T53" fmla="*/ 561 h 1360"/>
                  <a:gd name="T54" fmla="*/ 63 w 2393"/>
                  <a:gd name="T55" fmla="*/ 443 h 1360"/>
                  <a:gd name="T56" fmla="*/ 122 w 2393"/>
                  <a:gd name="T57" fmla="*/ 336 h 1360"/>
                  <a:gd name="T58" fmla="*/ 195 w 2393"/>
                  <a:gd name="T59" fmla="*/ 240 h 1360"/>
                  <a:gd name="T60" fmla="*/ 283 w 2393"/>
                  <a:gd name="T61" fmla="*/ 157 h 1360"/>
                  <a:gd name="T62" fmla="*/ 385 w 2393"/>
                  <a:gd name="T63" fmla="*/ 89 h 1360"/>
                  <a:gd name="T64" fmla="*/ 498 w 2393"/>
                  <a:gd name="T65" fmla="*/ 38 h 1360"/>
                  <a:gd name="T66" fmla="*/ 640 w 2393"/>
                  <a:gd name="T67" fmla="*/ 0 h 1360"/>
                  <a:gd name="T68" fmla="*/ 1748 w 2393"/>
                  <a:gd name="T69" fmla="*/ 0 h 1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393" h="1360">
                    <a:moveTo>
                      <a:pt x="1814" y="702"/>
                    </a:moveTo>
                    <a:lnTo>
                      <a:pt x="1796" y="704"/>
                    </a:lnTo>
                    <a:lnTo>
                      <a:pt x="1778" y="709"/>
                    </a:lnTo>
                    <a:lnTo>
                      <a:pt x="1761" y="720"/>
                    </a:lnTo>
                    <a:lnTo>
                      <a:pt x="1746" y="733"/>
                    </a:lnTo>
                    <a:lnTo>
                      <a:pt x="1590" y="904"/>
                    </a:lnTo>
                    <a:lnTo>
                      <a:pt x="2038" y="904"/>
                    </a:lnTo>
                    <a:lnTo>
                      <a:pt x="1882" y="733"/>
                    </a:lnTo>
                    <a:lnTo>
                      <a:pt x="1867" y="719"/>
                    </a:lnTo>
                    <a:lnTo>
                      <a:pt x="1851" y="709"/>
                    </a:lnTo>
                    <a:lnTo>
                      <a:pt x="1833" y="703"/>
                    </a:lnTo>
                    <a:lnTo>
                      <a:pt x="1814" y="702"/>
                    </a:lnTo>
                    <a:close/>
                    <a:moveTo>
                      <a:pt x="1748" y="0"/>
                    </a:moveTo>
                    <a:lnTo>
                      <a:pt x="1831" y="20"/>
                    </a:lnTo>
                    <a:lnTo>
                      <a:pt x="1892" y="38"/>
                    </a:lnTo>
                    <a:lnTo>
                      <a:pt x="1950" y="61"/>
                    </a:lnTo>
                    <a:lnTo>
                      <a:pt x="2005" y="88"/>
                    </a:lnTo>
                    <a:lnTo>
                      <a:pt x="2057" y="121"/>
                    </a:lnTo>
                    <a:lnTo>
                      <a:pt x="2107" y="157"/>
                    </a:lnTo>
                    <a:lnTo>
                      <a:pt x="2154" y="196"/>
                    </a:lnTo>
                    <a:lnTo>
                      <a:pt x="2196" y="239"/>
                    </a:lnTo>
                    <a:lnTo>
                      <a:pt x="2235" y="286"/>
                    </a:lnTo>
                    <a:lnTo>
                      <a:pt x="2270" y="336"/>
                    </a:lnTo>
                    <a:lnTo>
                      <a:pt x="2301" y="388"/>
                    </a:lnTo>
                    <a:lnTo>
                      <a:pt x="2328" y="443"/>
                    </a:lnTo>
                    <a:lnTo>
                      <a:pt x="2352" y="501"/>
                    </a:lnTo>
                    <a:lnTo>
                      <a:pt x="2369" y="561"/>
                    </a:lnTo>
                    <a:lnTo>
                      <a:pt x="2382" y="622"/>
                    </a:lnTo>
                    <a:lnTo>
                      <a:pt x="2390" y="684"/>
                    </a:lnTo>
                    <a:lnTo>
                      <a:pt x="2393" y="748"/>
                    </a:lnTo>
                    <a:lnTo>
                      <a:pt x="2393" y="1200"/>
                    </a:lnTo>
                    <a:lnTo>
                      <a:pt x="2390" y="1230"/>
                    </a:lnTo>
                    <a:lnTo>
                      <a:pt x="2383" y="1256"/>
                    </a:lnTo>
                    <a:lnTo>
                      <a:pt x="2370" y="1282"/>
                    </a:lnTo>
                    <a:lnTo>
                      <a:pt x="2354" y="1304"/>
                    </a:lnTo>
                    <a:lnTo>
                      <a:pt x="2335" y="1324"/>
                    </a:lnTo>
                    <a:lnTo>
                      <a:pt x="2311" y="1339"/>
                    </a:lnTo>
                    <a:lnTo>
                      <a:pt x="2286" y="1351"/>
                    </a:lnTo>
                    <a:lnTo>
                      <a:pt x="2259" y="1358"/>
                    </a:lnTo>
                    <a:lnTo>
                      <a:pt x="2230" y="1360"/>
                    </a:lnTo>
                    <a:lnTo>
                      <a:pt x="157" y="1360"/>
                    </a:lnTo>
                    <a:lnTo>
                      <a:pt x="129" y="1358"/>
                    </a:lnTo>
                    <a:lnTo>
                      <a:pt x="101" y="1351"/>
                    </a:lnTo>
                    <a:lnTo>
                      <a:pt x="77" y="1339"/>
                    </a:lnTo>
                    <a:lnTo>
                      <a:pt x="55" y="1324"/>
                    </a:lnTo>
                    <a:lnTo>
                      <a:pt x="36" y="1304"/>
                    </a:lnTo>
                    <a:lnTo>
                      <a:pt x="21" y="1282"/>
                    </a:lnTo>
                    <a:lnTo>
                      <a:pt x="10" y="1256"/>
                    </a:lnTo>
                    <a:lnTo>
                      <a:pt x="3" y="1230"/>
                    </a:lnTo>
                    <a:lnTo>
                      <a:pt x="0" y="1200"/>
                    </a:lnTo>
                    <a:lnTo>
                      <a:pt x="0" y="748"/>
                    </a:lnTo>
                    <a:lnTo>
                      <a:pt x="3" y="684"/>
                    </a:lnTo>
                    <a:lnTo>
                      <a:pt x="11" y="622"/>
                    </a:lnTo>
                    <a:lnTo>
                      <a:pt x="23" y="561"/>
                    </a:lnTo>
                    <a:lnTo>
                      <a:pt x="41" y="501"/>
                    </a:lnTo>
                    <a:lnTo>
                      <a:pt x="63" y="443"/>
                    </a:lnTo>
                    <a:lnTo>
                      <a:pt x="90" y="389"/>
                    </a:lnTo>
                    <a:lnTo>
                      <a:pt x="122" y="336"/>
                    </a:lnTo>
                    <a:lnTo>
                      <a:pt x="156" y="286"/>
                    </a:lnTo>
                    <a:lnTo>
                      <a:pt x="195" y="240"/>
                    </a:lnTo>
                    <a:lnTo>
                      <a:pt x="237" y="196"/>
                    </a:lnTo>
                    <a:lnTo>
                      <a:pt x="283" y="157"/>
                    </a:lnTo>
                    <a:lnTo>
                      <a:pt x="332" y="121"/>
                    </a:lnTo>
                    <a:lnTo>
                      <a:pt x="385" y="89"/>
                    </a:lnTo>
                    <a:lnTo>
                      <a:pt x="440" y="62"/>
                    </a:lnTo>
                    <a:lnTo>
                      <a:pt x="498" y="38"/>
                    </a:lnTo>
                    <a:lnTo>
                      <a:pt x="559" y="20"/>
                    </a:lnTo>
                    <a:lnTo>
                      <a:pt x="640" y="0"/>
                    </a:lnTo>
                    <a:lnTo>
                      <a:pt x="1193" y="1280"/>
                    </a:lnTo>
                    <a:lnTo>
                      <a:pt x="174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76" name="Freeform 25">
                <a:extLst>
                  <a:ext uri="{FF2B5EF4-FFF2-40B4-BE49-F238E27FC236}">
                    <a16:creationId xmlns:a16="http://schemas.microsoft.com/office/drawing/2014/main" id="{C44617BC-841C-2E4E-8F4B-0AC1C0637B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89" y="4347"/>
                <a:ext cx="34" cy="83"/>
              </a:xfrm>
              <a:custGeom>
                <a:avLst/>
                <a:gdLst>
                  <a:gd name="T0" fmla="*/ 135 w 373"/>
                  <a:gd name="T1" fmla="*/ 0 h 915"/>
                  <a:gd name="T2" fmla="*/ 237 w 373"/>
                  <a:gd name="T3" fmla="*/ 0 h 915"/>
                  <a:gd name="T4" fmla="*/ 258 w 373"/>
                  <a:gd name="T5" fmla="*/ 2 h 915"/>
                  <a:gd name="T6" fmla="*/ 278 w 373"/>
                  <a:gd name="T7" fmla="*/ 9 h 915"/>
                  <a:gd name="T8" fmla="*/ 295 w 373"/>
                  <a:gd name="T9" fmla="*/ 21 h 915"/>
                  <a:gd name="T10" fmla="*/ 310 w 373"/>
                  <a:gd name="T11" fmla="*/ 36 h 915"/>
                  <a:gd name="T12" fmla="*/ 321 w 373"/>
                  <a:gd name="T13" fmla="*/ 53 h 915"/>
                  <a:gd name="T14" fmla="*/ 328 w 373"/>
                  <a:gd name="T15" fmla="*/ 74 h 915"/>
                  <a:gd name="T16" fmla="*/ 366 w 373"/>
                  <a:gd name="T17" fmla="*/ 234 h 915"/>
                  <a:gd name="T18" fmla="*/ 368 w 373"/>
                  <a:gd name="T19" fmla="*/ 257 h 915"/>
                  <a:gd name="T20" fmla="*/ 365 w 373"/>
                  <a:gd name="T21" fmla="*/ 281 h 915"/>
                  <a:gd name="T22" fmla="*/ 357 w 373"/>
                  <a:gd name="T23" fmla="*/ 301 h 915"/>
                  <a:gd name="T24" fmla="*/ 345 w 373"/>
                  <a:gd name="T25" fmla="*/ 319 h 915"/>
                  <a:gd name="T26" fmla="*/ 329 w 373"/>
                  <a:gd name="T27" fmla="*/ 334 h 915"/>
                  <a:gd name="T28" fmla="*/ 309 w 373"/>
                  <a:gd name="T29" fmla="*/ 345 h 915"/>
                  <a:gd name="T30" fmla="*/ 287 w 373"/>
                  <a:gd name="T31" fmla="*/ 351 h 915"/>
                  <a:gd name="T32" fmla="*/ 373 w 373"/>
                  <a:gd name="T33" fmla="*/ 438 h 915"/>
                  <a:gd name="T34" fmla="*/ 187 w 373"/>
                  <a:gd name="T35" fmla="*/ 915 h 915"/>
                  <a:gd name="T36" fmla="*/ 0 w 373"/>
                  <a:gd name="T37" fmla="*/ 438 h 915"/>
                  <a:gd name="T38" fmla="*/ 85 w 373"/>
                  <a:gd name="T39" fmla="*/ 351 h 915"/>
                  <a:gd name="T40" fmla="*/ 63 w 373"/>
                  <a:gd name="T41" fmla="*/ 345 h 915"/>
                  <a:gd name="T42" fmla="*/ 44 w 373"/>
                  <a:gd name="T43" fmla="*/ 334 h 915"/>
                  <a:gd name="T44" fmla="*/ 27 w 373"/>
                  <a:gd name="T45" fmla="*/ 319 h 915"/>
                  <a:gd name="T46" fmla="*/ 15 w 373"/>
                  <a:gd name="T47" fmla="*/ 301 h 915"/>
                  <a:gd name="T48" fmla="*/ 7 w 373"/>
                  <a:gd name="T49" fmla="*/ 281 h 915"/>
                  <a:gd name="T50" fmla="*/ 4 w 373"/>
                  <a:gd name="T51" fmla="*/ 257 h 915"/>
                  <a:gd name="T52" fmla="*/ 6 w 373"/>
                  <a:gd name="T53" fmla="*/ 234 h 915"/>
                  <a:gd name="T54" fmla="*/ 44 w 373"/>
                  <a:gd name="T55" fmla="*/ 74 h 915"/>
                  <a:gd name="T56" fmla="*/ 52 w 373"/>
                  <a:gd name="T57" fmla="*/ 53 h 915"/>
                  <a:gd name="T58" fmla="*/ 63 w 373"/>
                  <a:gd name="T59" fmla="*/ 36 h 915"/>
                  <a:gd name="T60" fmla="*/ 77 w 373"/>
                  <a:gd name="T61" fmla="*/ 21 h 915"/>
                  <a:gd name="T62" fmla="*/ 95 w 373"/>
                  <a:gd name="T63" fmla="*/ 9 h 915"/>
                  <a:gd name="T64" fmla="*/ 114 w 373"/>
                  <a:gd name="T65" fmla="*/ 2 h 915"/>
                  <a:gd name="T66" fmla="*/ 135 w 373"/>
                  <a:gd name="T67" fmla="*/ 0 h 9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73" h="915">
                    <a:moveTo>
                      <a:pt x="135" y="0"/>
                    </a:moveTo>
                    <a:lnTo>
                      <a:pt x="237" y="0"/>
                    </a:lnTo>
                    <a:lnTo>
                      <a:pt x="258" y="2"/>
                    </a:lnTo>
                    <a:lnTo>
                      <a:pt x="278" y="9"/>
                    </a:lnTo>
                    <a:lnTo>
                      <a:pt x="295" y="21"/>
                    </a:lnTo>
                    <a:lnTo>
                      <a:pt x="310" y="36"/>
                    </a:lnTo>
                    <a:lnTo>
                      <a:pt x="321" y="53"/>
                    </a:lnTo>
                    <a:lnTo>
                      <a:pt x="328" y="74"/>
                    </a:lnTo>
                    <a:lnTo>
                      <a:pt x="366" y="234"/>
                    </a:lnTo>
                    <a:lnTo>
                      <a:pt x="368" y="257"/>
                    </a:lnTo>
                    <a:lnTo>
                      <a:pt x="365" y="281"/>
                    </a:lnTo>
                    <a:lnTo>
                      <a:pt x="357" y="301"/>
                    </a:lnTo>
                    <a:lnTo>
                      <a:pt x="345" y="319"/>
                    </a:lnTo>
                    <a:lnTo>
                      <a:pt x="329" y="334"/>
                    </a:lnTo>
                    <a:lnTo>
                      <a:pt x="309" y="345"/>
                    </a:lnTo>
                    <a:lnTo>
                      <a:pt x="287" y="351"/>
                    </a:lnTo>
                    <a:lnTo>
                      <a:pt x="373" y="438"/>
                    </a:lnTo>
                    <a:lnTo>
                      <a:pt x="187" y="915"/>
                    </a:lnTo>
                    <a:lnTo>
                      <a:pt x="0" y="438"/>
                    </a:lnTo>
                    <a:lnTo>
                      <a:pt x="85" y="351"/>
                    </a:lnTo>
                    <a:lnTo>
                      <a:pt x="63" y="345"/>
                    </a:lnTo>
                    <a:lnTo>
                      <a:pt x="44" y="334"/>
                    </a:lnTo>
                    <a:lnTo>
                      <a:pt x="27" y="319"/>
                    </a:lnTo>
                    <a:lnTo>
                      <a:pt x="15" y="301"/>
                    </a:lnTo>
                    <a:lnTo>
                      <a:pt x="7" y="281"/>
                    </a:lnTo>
                    <a:lnTo>
                      <a:pt x="4" y="257"/>
                    </a:lnTo>
                    <a:lnTo>
                      <a:pt x="6" y="234"/>
                    </a:lnTo>
                    <a:lnTo>
                      <a:pt x="44" y="74"/>
                    </a:lnTo>
                    <a:lnTo>
                      <a:pt x="52" y="53"/>
                    </a:lnTo>
                    <a:lnTo>
                      <a:pt x="63" y="36"/>
                    </a:lnTo>
                    <a:lnTo>
                      <a:pt x="77" y="21"/>
                    </a:lnTo>
                    <a:lnTo>
                      <a:pt x="95" y="9"/>
                    </a:lnTo>
                    <a:lnTo>
                      <a:pt x="114" y="2"/>
                    </a:lnTo>
                    <a:lnTo>
                      <a:pt x="13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66" name="그래픽 65">
              <a:extLst>
                <a:ext uri="{FF2B5EF4-FFF2-40B4-BE49-F238E27FC236}">
                  <a16:creationId xmlns:a16="http://schemas.microsoft.com/office/drawing/2014/main" id="{136B69D5-367F-8B4C-873E-0BAE5780B1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91426" y="2085076"/>
              <a:ext cx="217800" cy="272250"/>
            </a:xfrm>
            <a:prstGeom prst="rect">
              <a:avLst/>
            </a:prstGeom>
          </p:spPr>
        </p:pic>
        <p:pic>
          <p:nvPicPr>
            <p:cNvPr id="67" name="그래픽 66">
              <a:extLst>
                <a:ext uri="{FF2B5EF4-FFF2-40B4-BE49-F238E27FC236}">
                  <a16:creationId xmlns:a16="http://schemas.microsoft.com/office/drawing/2014/main" id="{155EA300-EB4E-DF48-A4A0-767476B99A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b="15182"/>
            <a:stretch/>
          </p:blipFill>
          <p:spPr>
            <a:xfrm>
              <a:off x="582929" y="2764135"/>
              <a:ext cx="198000" cy="209924"/>
            </a:xfrm>
            <a:prstGeom prst="rect">
              <a:avLst/>
            </a:prstGeom>
          </p:spPr>
        </p:pic>
        <p:pic>
          <p:nvPicPr>
            <p:cNvPr id="68" name="그래픽 67">
              <a:extLst>
                <a:ext uri="{FF2B5EF4-FFF2-40B4-BE49-F238E27FC236}">
                  <a16:creationId xmlns:a16="http://schemas.microsoft.com/office/drawing/2014/main" id="{A0252B7D-AF9C-AB4B-ACB2-3BBFEFF220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b="11380"/>
            <a:stretch/>
          </p:blipFill>
          <p:spPr>
            <a:xfrm>
              <a:off x="589490" y="3434153"/>
              <a:ext cx="198000" cy="217580"/>
            </a:xfrm>
            <a:prstGeom prst="rect">
              <a:avLst/>
            </a:prstGeom>
          </p:spPr>
        </p:pic>
        <p:pic>
          <p:nvPicPr>
            <p:cNvPr id="69" name="그래픽 68">
              <a:extLst>
                <a:ext uri="{FF2B5EF4-FFF2-40B4-BE49-F238E27FC236}">
                  <a16:creationId xmlns:a16="http://schemas.microsoft.com/office/drawing/2014/main" id="{7B948EB0-0A38-884E-A42D-163729C03A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b="15182"/>
            <a:stretch/>
          </p:blipFill>
          <p:spPr>
            <a:xfrm>
              <a:off x="582929" y="4061027"/>
              <a:ext cx="198000" cy="209924"/>
            </a:xfrm>
            <a:prstGeom prst="rect">
              <a:avLst/>
            </a:prstGeom>
          </p:spPr>
        </p:pic>
        <p:pic>
          <p:nvPicPr>
            <p:cNvPr id="70" name="그래픽 69">
              <a:extLst>
                <a:ext uri="{FF2B5EF4-FFF2-40B4-BE49-F238E27FC236}">
                  <a16:creationId xmlns:a16="http://schemas.microsoft.com/office/drawing/2014/main" id="{A71921A0-F6C2-5249-BD6A-A9B926DF36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 b="13069"/>
            <a:stretch/>
          </p:blipFill>
          <p:spPr>
            <a:xfrm>
              <a:off x="589129" y="4680355"/>
              <a:ext cx="198000" cy="215155"/>
            </a:xfrm>
            <a:prstGeom prst="rect">
              <a:avLst/>
            </a:prstGeom>
          </p:spPr>
        </p:pic>
        <p:pic>
          <p:nvPicPr>
            <p:cNvPr id="71" name="그래픽 70">
              <a:extLst>
                <a:ext uri="{FF2B5EF4-FFF2-40B4-BE49-F238E27FC236}">
                  <a16:creationId xmlns:a16="http://schemas.microsoft.com/office/drawing/2014/main" id="{01142FD4-3F02-A14E-9D43-EFB4B36838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 b="13069"/>
            <a:stretch/>
          </p:blipFill>
          <p:spPr>
            <a:xfrm>
              <a:off x="581489" y="5299921"/>
              <a:ext cx="198000" cy="215155"/>
            </a:xfrm>
            <a:prstGeom prst="rect">
              <a:avLst/>
            </a:prstGeom>
          </p:spPr>
        </p:pic>
        <p:pic>
          <p:nvPicPr>
            <p:cNvPr id="72" name="그래픽 71">
              <a:extLst>
                <a:ext uri="{FF2B5EF4-FFF2-40B4-BE49-F238E27FC236}">
                  <a16:creationId xmlns:a16="http://schemas.microsoft.com/office/drawing/2014/main" id="{E8F8371D-01D6-5747-82A0-313AEED60A4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rcRect b="13069"/>
            <a:stretch/>
          </p:blipFill>
          <p:spPr>
            <a:xfrm>
              <a:off x="572526" y="5925808"/>
              <a:ext cx="198000" cy="215155"/>
            </a:xfrm>
            <a:prstGeom prst="rect">
              <a:avLst/>
            </a:prstGeom>
          </p:spPr>
        </p:pic>
      </p:grpSp>
      <p:sp>
        <p:nvSpPr>
          <p:cNvPr id="100" name="TextBox 99">
            <a:extLst>
              <a:ext uri="{FF2B5EF4-FFF2-40B4-BE49-F238E27FC236}">
                <a16:creationId xmlns:a16="http://schemas.microsoft.com/office/drawing/2014/main" id="{88821EED-B3D6-2049-89F5-2E6F278DA888}"/>
              </a:ext>
            </a:extLst>
          </p:cNvPr>
          <p:cNvSpPr txBox="1"/>
          <p:nvPr/>
        </p:nvSpPr>
        <p:spPr>
          <a:xfrm>
            <a:off x="1266067" y="699781"/>
            <a:ext cx="39272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i="1" spc="3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주요기술 상세</a:t>
            </a:r>
            <a:endParaRPr kumimoji="1" lang="ko-Kore-KR" altLang="en-US" sz="2400" b="1" i="1" spc="3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DA8E3BC-3203-E54B-9569-CAF64C46E42B}"/>
              </a:ext>
            </a:extLst>
          </p:cNvPr>
          <p:cNvSpPr txBox="1"/>
          <p:nvPr/>
        </p:nvSpPr>
        <p:spPr>
          <a:xfrm>
            <a:off x="1300480" y="1123169"/>
            <a:ext cx="22859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b="1" spc="300" dirty="0">
                <a:solidFill>
                  <a:srgbClr val="FEB95E"/>
                </a:solidFill>
              </a:rPr>
              <a:t>게시판 기능</a:t>
            </a:r>
            <a:endParaRPr kumimoji="1" lang="ko-Kore-KR" altLang="en-US" sz="1600" b="1" spc="300" dirty="0">
              <a:solidFill>
                <a:srgbClr val="FEB95E"/>
              </a:solidFill>
            </a:endParaRPr>
          </a:p>
        </p:txBody>
      </p:sp>
      <p:sp>
        <p:nvSpPr>
          <p:cNvPr id="4" name="화살표: 오각형 3">
            <a:extLst>
              <a:ext uri="{FF2B5EF4-FFF2-40B4-BE49-F238E27FC236}">
                <a16:creationId xmlns:a16="http://schemas.microsoft.com/office/drawing/2014/main" id="{A7BC4018-CC2B-4DB5-AC9B-F230B026A2E1}"/>
              </a:ext>
            </a:extLst>
          </p:cNvPr>
          <p:cNvSpPr/>
          <p:nvPr/>
        </p:nvSpPr>
        <p:spPr>
          <a:xfrm>
            <a:off x="1266067" y="1676406"/>
            <a:ext cx="1797803" cy="461665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URL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화살표: 갈매기형 수장 4">
            <a:extLst>
              <a:ext uri="{FF2B5EF4-FFF2-40B4-BE49-F238E27FC236}">
                <a16:creationId xmlns:a16="http://schemas.microsoft.com/office/drawing/2014/main" id="{EE599000-9ED1-4D94-A439-D95F5BD820BA}"/>
              </a:ext>
            </a:extLst>
          </p:cNvPr>
          <p:cNvSpPr/>
          <p:nvPr/>
        </p:nvSpPr>
        <p:spPr>
          <a:xfrm>
            <a:off x="2892848" y="1676406"/>
            <a:ext cx="1797803" cy="461665"/>
          </a:xfrm>
          <a:prstGeom prst="chevron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Controller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6" name="화살표: 갈매기형 수장 25">
            <a:extLst>
              <a:ext uri="{FF2B5EF4-FFF2-40B4-BE49-F238E27FC236}">
                <a16:creationId xmlns:a16="http://schemas.microsoft.com/office/drawing/2014/main" id="{F6A4CFFD-A3DA-4AFF-B0E9-09A71D16902D}"/>
              </a:ext>
            </a:extLst>
          </p:cNvPr>
          <p:cNvSpPr/>
          <p:nvPr/>
        </p:nvSpPr>
        <p:spPr>
          <a:xfrm>
            <a:off x="4528090" y="1676406"/>
            <a:ext cx="1797803" cy="461665"/>
          </a:xfrm>
          <a:prstGeom prst="chevron">
            <a:avLst/>
          </a:prstGeom>
          <a:gradFill flip="none" rotWithShape="1">
            <a:gsLst>
              <a:gs pos="9000">
                <a:schemeClr val="bg1">
                  <a:lumMod val="85000"/>
                </a:schemeClr>
              </a:gs>
              <a:gs pos="100000">
                <a:srgbClr val="FEB95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Service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7" name="화살표: 갈매기형 수장 26">
            <a:extLst>
              <a:ext uri="{FF2B5EF4-FFF2-40B4-BE49-F238E27FC236}">
                <a16:creationId xmlns:a16="http://schemas.microsoft.com/office/drawing/2014/main" id="{22A79654-A36F-4673-BE9D-FE3D513BC86C}"/>
              </a:ext>
            </a:extLst>
          </p:cNvPr>
          <p:cNvSpPr/>
          <p:nvPr/>
        </p:nvSpPr>
        <p:spPr>
          <a:xfrm>
            <a:off x="6154871" y="1676406"/>
            <a:ext cx="1797803" cy="461665"/>
          </a:xfrm>
          <a:prstGeom prst="chevron">
            <a:avLst/>
          </a:prstGeom>
          <a:solidFill>
            <a:srgbClr val="FEB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Mapper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29" name="표 29">
            <a:extLst>
              <a:ext uri="{FF2B5EF4-FFF2-40B4-BE49-F238E27FC236}">
                <a16:creationId xmlns:a16="http://schemas.microsoft.com/office/drawing/2014/main" id="{8FEB5A9C-AAA8-4374-A4D4-4A2DC304FE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8382911"/>
              </p:ext>
            </p:extLst>
          </p:nvPr>
        </p:nvGraphicFramePr>
        <p:xfrm>
          <a:off x="1266372" y="2895674"/>
          <a:ext cx="9985828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99101">
                  <a:extLst>
                    <a:ext uri="{9D8B030D-6E8A-4147-A177-3AD203B41FA5}">
                      <a16:colId xmlns:a16="http://schemas.microsoft.com/office/drawing/2014/main" val="2935753077"/>
                    </a:ext>
                  </a:extLst>
                </a:gridCol>
                <a:gridCol w="5528600">
                  <a:extLst>
                    <a:ext uri="{9D8B030D-6E8A-4147-A177-3AD203B41FA5}">
                      <a16:colId xmlns:a16="http://schemas.microsoft.com/office/drawing/2014/main" val="719880643"/>
                    </a:ext>
                  </a:extLst>
                </a:gridCol>
                <a:gridCol w="3258127">
                  <a:extLst>
                    <a:ext uri="{9D8B030D-6E8A-4147-A177-3AD203B41FA5}">
                      <a16:colId xmlns:a16="http://schemas.microsoft.com/office/drawing/2014/main" val="284261346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/>
                        <a:t>목록</a:t>
                      </a:r>
                      <a:endParaRPr lang="en-US" altLang="ko-KR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/>
                        <a:t>/board/</a:t>
                      </a:r>
                      <a:r>
                        <a:rPr lang="en-US" altLang="ko-KR" sz="1400" dirty="0" err="1"/>
                        <a:t>cm_notice</a:t>
                      </a:r>
                      <a:r>
                        <a:rPr lang="en-US" altLang="ko-KR" sz="1400" dirty="0"/>
                        <a:t>/list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807762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/>
                        <a:t>읽기</a:t>
                      </a:r>
                      <a:endParaRPr lang="en-US" altLang="ko-KR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/board/</a:t>
                      </a:r>
                      <a:r>
                        <a:rPr lang="en-US" altLang="ko-KR" sz="1400" dirty="0" err="1"/>
                        <a:t>cm_notice</a:t>
                      </a:r>
                      <a:r>
                        <a:rPr lang="en-US" altLang="ko-KR" sz="1400" dirty="0"/>
                        <a:t>/read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612661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/>
                        <a:t>등록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/board/</a:t>
                      </a:r>
                      <a:r>
                        <a:rPr lang="en-US" altLang="ko-KR" sz="1400" dirty="0" err="1"/>
                        <a:t>cm_notice</a:t>
                      </a:r>
                      <a:r>
                        <a:rPr lang="en-US" altLang="ko-KR" sz="1400" dirty="0"/>
                        <a:t>/register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786779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/>
                        <a:t>수정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/board/</a:t>
                      </a:r>
                      <a:r>
                        <a:rPr lang="en-US" altLang="ko-KR" sz="1400" dirty="0" err="1"/>
                        <a:t>cm_notice</a:t>
                      </a:r>
                      <a:r>
                        <a:rPr lang="en-US" altLang="ko-KR" sz="1400" dirty="0"/>
                        <a:t>/modify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87112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/>
                        <a:t>삭제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/>
                        <a:t>/board/</a:t>
                      </a:r>
                      <a:r>
                        <a:rPr lang="en-US" altLang="ko-KR" sz="1400" dirty="0" err="1"/>
                        <a:t>cm_notice</a:t>
                      </a:r>
                      <a:r>
                        <a:rPr lang="en-US" altLang="ko-KR" sz="1400" dirty="0"/>
                        <a:t>/remove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90756739"/>
                  </a:ext>
                </a:extLst>
              </a:tr>
            </a:tbl>
          </a:graphicData>
        </a:graphic>
      </p:graphicFrame>
      <p:pic>
        <p:nvPicPr>
          <p:cNvPr id="10" name="그림 9">
            <a:extLst>
              <a:ext uri="{FF2B5EF4-FFF2-40B4-BE49-F238E27FC236}">
                <a16:creationId xmlns:a16="http://schemas.microsoft.com/office/drawing/2014/main" id="{8F565714-F4E4-4FA2-BA49-CB046C5A1A0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1253" y="2968147"/>
            <a:ext cx="1781424" cy="23815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C7EE15C-3B5E-4207-8D17-4C29556BAF3C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93" b="9339"/>
          <a:stretch/>
        </p:blipFill>
        <p:spPr>
          <a:xfrm>
            <a:off x="2580700" y="3353690"/>
            <a:ext cx="1781424" cy="21235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0C0CE77-07EA-4382-985B-D15C608FFB7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6685" y="3701743"/>
            <a:ext cx="2095792" cy="25721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63A5FA3-065E-4AD5-A0F1-214E2299E80F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3352" y="3715598"/>
            <a:ext cx="2172003" cy="238158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2C25D389-6E15-4442-B6E0-B1E876E37429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6467" y="4056993"/>
            <a:ext cx="2010056" cy="247685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16178A1C-22A2-4FCA-89C2-E9025EF1A439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3352" y="4072520"/>
            <a:ext cx="1981477" cy="238158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309556A5-F733-4BD3-8D2B-7102B9A5BF5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1253" y="4440537"/>
            <a:ext cx="1914792" cy="238158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FB8E3907-052A-6F49-AFD0-C72C8CE11301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6736" y="2390285"/>
            <a:ext cx="4521200" cy="29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2249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409575" y="419993"/>
            <a:ext cx="11372850" cy="6018014"/>
          </a:xfrm>
          <a:prstGeom prst="rect">
            <a:avLst/>
          </a:prstGeom>
          <a:solidFill>
            <a:schemeClr val="bg1"/>
          </a:solidFill>
          <a:ln w="187325">
            <a:noFill/>
          </a:ln>
          <a:effectLst>
            <a:outerShdw blurRad="431800" dist="241300" dir="5400000" sx="97000" sy="97000" algn="t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2" latinLnBrk="0">
              <a:lnSpc>
                <a:spcPct val="150000"/>
              </a:lnSpc>
              <a:defRPr/>
            </a:pPr>
            <a:endParaRPr lang="ko-KR" altLang="en-US" sz="4400" kern="0" spc="300" dirty="0">
              <a:solidFill>
                <a:prstClr val="white">
                  <a:lumMod val="75000"/>
                </a:prstClr>
              </a:solidFill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312E5AAF-169D-2846-91CE-3BC550D5C538}"/>
              </a:ext>
            </a:extLst>
          </p:cNvPr>
          <p:cNvGrpSpPr/>
          <p:nvPr/>
        </p:nvGrpSpPr>
        <p:grpSpPr>
          <a:xfrm>
            <a:off x="572526" y="419993"/>
            <a:ext cx="367274" cy="6018014"/>
            <a:chOff x="572526" y="419993"/>
            <a:chExt cx="367274" cy="6018014"/>
          </a:xfrm>
        </p:grpSpPr>
        <p:cxnSp>
          <p:nvCxnSpPr>
            <p:cNvPr id="62" name="직선 연결선 67">
              <a:extLst>
                <a:ext uri="{FF2B5EF4-FFF2-40B4-BE49-F238E27FC236}">
                  <a16:creationId xmlns:a16="http://schemas.microsoft.com/office/drawing/2014/main" id="{BCE5D9FB-BA63-9141-8E7E-14D5C5B521C4}"/>
                </a:ext>
              </a:extLst>
            </p:cNvPr>
            <p:cNvCxnSpPr/>
            <p:nvPr/>
          </p:nvCxnSpPr>
          <p:spPr>
            <a:xfrm>
              <a:off x="939800" y="419993"/>
              <a:ext cx="0" cy="6018014"/>
            </a:xfrm>
            <a:prstGeom prst="line">
              <a:avLst/>
            </a:prstGeom>
            <a:ln w="127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4" name="Group 12">
              <a:extLst>
                <a:ext uri="{FF2B5EF4-FFF2-40B4-BE49-F238E27FC236}">
                  <a16:creationId xmlns:a16="http://schemas.microsoft.com/office/drawing/2014/main" id="{96F3369D-E16D-0741-9748-499B9FFC7B3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81526" y="787429"/>
              <a:ext cx="180000" cy="143185"/>
              <a:chOff x="6124" y="305"/>
              <a:chExt cx="841" cy="669"/>
            </a:xfrm>
            <a:solidFill>
              <a:schemeClr val="bg2"/>
            </a:solidFill>
          </p:grpSpPr>
          <p:sp>
            <p:nvSpPr>
              <p:cNvPr id="77" name="Freeform 13">
                <a:extLst>
                  <a:ext uri="{FF2B5EF4-FFF2-40B4-BE49-F238E27FC236}">
                    <a16:creationId xmlns:a16="http://schemas.microsoft.com/office/drawing/2014/main" id="{521E8049-A586-E349-96E8-7B54CEFA19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44" y="440"/>
                <a:ext cx="601" cy="534"/>
              </a:xfrm>
              <a:custGeom>
                <a:avLst/>
                <a:gdLst>
                  <a:gd name="T0" fmla="*/ 902 w 1802"/>
                  <a:gd name="T1" fmla="*/ 0 h 1602"/>
                  <a:gd name="T2" fmla="*/ 2 w 1802"/>
                  <a:gd name="T3" fmla="*/ 742 h 1602"/>
                  <a:gd name="T4" fmla="*/ 2 w 1802"/>
                  <a:gd name="T5" fmla="*/ 743 h 1602"/>
                  <a:gd name="T6" fmla="*/ 2 w 1802"/>
                  <a:gd name="T7" fmla="*/ 746 h 1602"/>
                  <a:gd name="T8" fmla="*/ 0 w 1802"/>
                  <a:gd name="T9" fmla="*/ 749 h 1602"/>
                  <a:gd name="T10" fmla="*/ 0 w 1802"/>
                  <a:gd name="T11" fmla="*/ 751 h 1602"/>
                  <a:gd name="T12" fmla="*/ 0 w 1802"/>
                  <a:gd name="T13" fmla="*/ 1501 h 1602"/>
                  <a:gd name="T14" fmla="*/ 2 w 1802"/>
                  <a:gd name="T15" fmla="*/ 1521 h 1602"/>
                  <a:gd name="T16" fmla="*/ 16 w 1802"/>
                  <a:gd name="T17" fmla="*/ 1557 h 1602"/>
                  <a:gd name="T18" fmla="*/ 30 w 1802"/>
                  <a:gd name="T19" fmla="*/ 1572 h 1602"/>
                  <a:gd name="T20" fmla="*/ 45 w 1802"/>
                  <a:gd name="T21" fmla="*/ 1586 h 1602"/>
                  <a:gd name="T22" fmla="*/ 81 w 1802"/>
                  <a:gd name="T23" fmla="*/ 1601 h 1602"/>
                  <a:gd name="T24" fmla="*/ 100 w 1802"/>
                  <a:gd name="T25" fmla="*/ 1602 h 1602"/>
                  <a:gd name="T26" fmla="*/ 702 w 1802"/>
                  <a:gd name="T27" fmla="*/ 1602 h 1602"/>
                  <a:gd name="T28" fmla="*/ 702 w 1802"/>
                  <a:gd name="T29" fmla="*/ 1001 h 1602"/>
                  <a:gd name="T30" fmla="*/ 1102 w 1802"/>
                  <a:gd name="T31" fmla="*/ 1001 h 1602"/>
                  <a:gd name="T32" fmla="*/ 1102 w 1802"/>
                  <a:gd name="T33" fmla="*/ 1602 h 1602"/>
                  <a:gd name="T34" fmla="*/ 1703 w 1802"/>
                  <a:gd name="T35" fmla="*/ 1602 h 1602"/>
                  <a:gd name="T36" fmla="*/ 1723 w 1802"/>
                  <a:gd name="T37" fmla="*/ 1601 h 1602"/>
                  <a:gd name="T38" fmla="*/ 1758 w 1802"/>
                  <a:gd name="T39" fmla="*/ 1586 h 1602"/>
                  <a:gd name="T40" fmla="*/ 1773 w 1802"/>
                  <a:gd name="T41" fmla="*/ 1572 h 1602"/>
                  <a:gd name="T42" fmla="*/ 1786 w 1802"/>
                  <a:gd name="T43" fmla="*/ 1557 h 1602"/>
                  <a:gd name="T44" fmla="*/ 1802 w 1802"/>
                  <a:gd name="T45" fmla="*/ 1521 h 1602"/>
                  <a:gd name="T46" fmla="*/ 1802 w 1802"/>
                  <a:gd name="T47" fmla="*/ 1501 h 1602"/>
                  <a:gd name="T48" fmla="*/ 1802 w 1802"/>
                  <a:gd name="T49" fmla="*/ 751 h 1602"/>
                  <a:gd name="T50" fmla="*/ 1802 w 1802"/>
                  <a:gd name="T51" fmla="*/ 745 h 1602"/>
                  <a:gd name="T52" fmla="*/ 1801 w 1802"/>
                  <a:gd name="T53" fmla="*/ 742 h 1602"/>
                  <a:gd name="T54" fmla="*/ 902 w 1802"/>
                  <a:gd name="T55" fmla="*/ 0 h 16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802" h="1602">
                    <a:moveTo>
                      <a:pt x="902" y="0"/>
                    </a:moveTo>
                    <a:lnTo>
                      <a:pt x="2" y="742"/>
                    </a:lnTo>
                    <a:lnTo>
                      <a:pt x="2" y="743"/>
                    </a:lnTo>
                    <a:lnTo>
                      <a:pt x="2" y="746"/>
                    </a:lnTo>
                    <a:lnTo>
                      <a:pt x="0" y="749"/>
                    </a:lnTo>
                    <a:lnTo>
                      <a:pt x="0" y="751"/>
                    </a:lnTo>
                    <a:lnTo>
                      <a:pt x="0" y="1501"/>
                    </a:lnTo>
                    <a:lnTo>
                      <a:pt x="2" y="1521"/>
                    </a:lnTo>
                    <a:lnTo>
                      <a:pt x="16" y="1557"/>
                    </a:lnTo>
                    <a:lnTo>
                      <a:pt x="30" y="1572"/>
                    </a:lnTo>
                    <a:lnTo>
                      <a:pt x="45" y="1586"/>
                    </a:lnTo>
                    <a:lnTo>
                      <a:pt x="81" y="1601"/>
                    </a:lnTo>
                    <a:lnTo>
                      <a:pt x="100" y="1602"/>
                    </a:lnTo>
                    <a:lnTo>
                      <a:pt x="702" y="1602"/>
                    </a:lnTo>
                    <a:lnTo>
                      <a:pt x="702" y="1001"/>
                    </a:lnTo>
                    <a:lnTo>
                      <a:pt x="1102" y="1001"/>
                    </a:lnTo>
                    <a:lnTo>
                      <a:pt x="1102" y="1602"/>
                    </a:lnTo>
                    <a:lnTo>
                      <a:pt x="1703" y="1602"/>
                    </a:lnTo>
                    <a:lnTo>
                      <a:pt x="1723" y="1601"/>
                    </a:lnTo>
                    <a:lnTo>
                      <a:pt x="1758" y="1586"/>
                    </a:lnTo>
                    <a:lnTo>
                      <a:pt x="1773" y="1572"/>
                    </a:lnTo>
                    <a:lnTo>
                      <a:pt x="1786" y="1557"/>
                    </a:lnTo>
                    <a:lnTo>
                      <a:pt x="1802" y="1521"/>
                    </a:lnTo>
                    <a:lnTo>
                      <a:pt x="1802" y="1501"/>
                    </a:lnTo>
                    <a:lnTo>
                      <a:pt x="1802" y="751"/>
                    </a:lnTo>
                    <a:lnTo>
                      <a:pt x="1802" y="745"/>
                    </a:lnTo>
                    <a:lnTo>
                      <a:pt x="1801" y="742"/>
                    </a:lnTo>
                    <a:lnTo>
                      <a:pt x="90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78" name="Freeform 14">
                <a:extLst>
                  <a:ext uri="{FF2B5EF4-FFF2-40B4-BE49-F238E27FC236}">
                    <a16:creationId xmlns:a16="http://schemas.microsoft.com/office/drawing/2014/main" id="{42FB859E-C820-9746-A2A3-9DA052675D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24" y="305"/>
                <a:ext cx="841" cy="394"/>
              </a:xfrm>
              <a:custGeom>
                <a:avLst/>
                <a:gdLst>
                  <a:gd name="T0" fmla="*/ 2505 w 2522"/>
                  <a:gd name="T1" fmla="*/ 978 h 1181"/>
                  <a:gd name="T2" fmla="*/ 2162 w 2522"/>
                  <a:gd name="T3" fmla="*/ 694 h 1181"/>
                  <a:gd name="T4" fmla="*/ 2162 w 2522"/>
                  <a:gd name="T5" fmla="*/ 54 h 1181"/>
                  <a:gd name="T6" fmla="*/ 2162 w 2522"/>
                  <a:gd name="T7" fmla="*/ 44 h 1181"/>
                  <a:gd name="T8" fmla="*/ 2155 w 2522"/>
                  <a:gd name="T9" fmla="*/ 26 h 1181"/>
                  <a:gd name="T10" fmla="*/ 2149 w 2522"/>
                  <a:gd name="T11" fmla="*/ 18 h 1181"/>
                  <a:gd name="T12" fmla="*/ 2141 w 2522"/>
                  <a:gd name="T13" fmla="*/ 13 h 1181"/>
                  <a:gd name="T14" fmla="*/ 2123 w 2522"/>
                  <a:gd name="T15" fmla="*/ 5 h 1181"/>
                  <a:gd name="T16" fmla="*/ 2113 w 2522"/>
                  <a:gd name="T17" fmla="*/ 5 h 1181"/>
                  <a:gd name="T18" fmla="*/ 1812 w 2522"/>
                  <a:gd name="T19" fmla="*/ 5 h 1181"/>
                  <a:gd name="T20" fmla="*/ 1802 w 2522"/>
                  <a:gd name="T21" fmla="*/ 5 h 1181"/>
                  <a:gd name="T22" fmla="*/ 1783 w 2522"/>
                  <a:gd name="T23" fmla="*/ 13 h 1181"/>
                  <a:gd name="T24" fmla="*/ 1776 w 2522"/>
                  <a:gd name="T25" fmla="*/ 18 h 1181"/>
                  <a:gd name="T26" fmla="*/ 1770 w 2522"/>
                  <a:gd name="T27" fmla="*/ 26 h 1181"/>
                  <a:gd name="T28" fmla="*/ 1763 w 2522"/>
                  <a:gd name="T29" fmla="*/ 44 h 1181"/>
                  <a:gd name="T30" fmla="*/ 1762 w 2522"/>
                  <a:gd name="T31" fmla="*/ 54 h 1181"/>
                  <a:gd name="T32" fmla="*/ 1762 w 2522"/>
                  <a:gd name="T33" fmla="*/ 360 h 1181"/>
                  <a:gd name="T34" fmla="*/ 1380 w 2522"/>
                  <a:gd name="T35" fmla="*/ 41 h 1181"/>
                  <a:gd name="T36" fmla="*/ 1354 w 2522"/>
                  <a:gd name="T37" fmla="*/ 23 h 1181"/>
                  <a:gd name="T38" fmla="*/ 1295 w 2522"/>
                  <a:gd name="T39" fmla="*/ 1 h 1181"/>
                  <a:gd name="T40" fmla="*/ 1262 w 2522"/>
                  <a:gd name="T41" fmla="*/ 0 h 1181"/>
                  <a:gd name="T42" fmla="*/ 1227 w 2522"/>
                  <a:gd name="T43" fmla="*/ 1 h 1181"/>
                  <a:gd name="T44" fmla="*/ 1168 w 2522"/>
                  <a:gd name="T45" fmla="*/ 23 h 1181"/>
                  <a:gd name="T46" fmla="*/ 1142 w 2522"/>
                  <a:gd name="T47" fmla="*/ 41 h 1181"/>
                  <a:gd name="T48" fmla="*/ 17 w 2522"/>
                  <a:gd name="T49" fmla="*/ 978 h 1181"/>
                  <a:gd name="T50" fmla="*/ 10 w 2522"/>
                  <a:gd name="T51" fmla="*/ 985 h 1181"/>
                  <a:gd name="T52" fmla="*/ 1 w 2522"/>
                  <a:gd name="T53" fmla="*/ 1001 h 1181"/>
                  <a:gd name="T54" fmla="*/ 0 w 2522"/>
                  <a:gd name="T55" fmla="*/ 1012 h 1181"/>
                  <a:gd name="T56" fmla="*/ 0 w 2522"/>
                  <a:gd name="T57" fmla="*/ 1023 h 1181"/>
                  <a:gd name="T58" fmla="*/ 6 w 2522"/>
                  <a:gd name="T59" fmla="*/ 1040 h 1181"/>
                  <a:gd name="T60" fmla="*/ 12 w 2522"/>
                  <a:gd name="T61" fmla="*/ 1048 h 1181"/>
                  <a:gd name="T62" fmla="*/ 108 w 2522"/>
                  <a:gd name="T63" fmla="*/ 1164 h 1181"/>
                  <a:gd name="T64" fmla="*/ 122 w 2522"/>
                  <a:gd name="T65" fmla="*/ 1177 h 1181"/>
                  <a:gd name="T66" fmla="*/ 141 w 2522"/>
                  <a:gd name="T67" fmla="*/ 1181 h 1181"/>
                  <a:gd name="T68" fmla="*/ 160 w 2522"/>
                  <a:gd name="T69" fmla="*/ 1181 h 1181"/>
                  <a:gd name="T70" fmla="*/ 179 w 2522"/>
                  <a:gd name="T71" fmla="*/ 1171 h 1181"/>
                  <a:gd name="T72" fmla="*/ 1262 w 2522"/>
                  <a:gd name="T73" fmla="*/ 268 h 1181"/>
                  <a:gd name="T74" fmla="*/ 2344 w 2522"/>
                  <a:gd name="T75" fmla="*/ 1171 h 1181"/>
                  <a:gd name="T76" fmla="*/ 2358 w 2522"/>
                  <a:gd name="T77" fmla="*/ 1180 h 1181"/>
                  <a:gd name="T78" fmla="*/ 2377 w 2522"/>
                  <a:gd name="T79" fmla="*/ 1181 h 1181"/>
                  <a:gd name="T80" fmla="*/ 2383 w 2522"/>
                  <a:gd name="T81" fmla="*/ 1181 h 1181"/>
                  <a:gd name="T82" fmla="*/ 2401 w 2522"/>
                  <a:gd name="T83" fmla="*/ 1177 h 1181"/>
                  <a:gd name="T84" fmla="*/ 2414 w 2522"/>
                  <a:gd name="T85" fmla="*/ 1164 h 1181"/>
                  <a:gd name="T86" fmla="*/ 2512 w 2522"/>
                  <a:gd name="T87" fmla="*/ 1048 h 1181"/>
                  <a:gd name="T88" fmla="*/ 2518 w 2522"/>
                  <a:gd name="T89" fmla="*/ 1040 h 1181"/>
                  <a:gd name="T90" fmla="*/ 2522 w 2522"/>
                  <a:gd name="T91" fmla="*/ 1023 h 1181"/>
                  <a:gd name="T92" fmla="*/ 2522 w 2522"/>
                  <a:gd name="T93" fmla="*/ 1012 h 1181"/>
                  <a:gd name="T94" fmla="*/ 2521 w 2522"/>
                  <a:gd name="T95" fmla="*/ 1001 h 1181"/>
                  <a:gd name="T96" fmla="*/ 2512 w 2522"/>
                  <a:gd name="T97" fmla="*/ 985 h 1181"/>
                  <a:gd name="T98" fmla="*/ 2505 w 2522"/>
                  <a:gd name="T99" fmla="*/ 978 h 1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522" h="1181">
                    <a:moveTo>
                      <a:pt x="2505" y="978"/>
                    </a:moveTo>
                    <a:lnTo>
                      <a:pt x="2162" y="694"/>
                    </a:lnTo>
                    <a:lnTo>
                      <a:pt x="2162" y="54"/>
                    </a:lnTo>
                    <a:lnTo>
                      <a:pt x="2162" y="44"/>
                    </a:lnTo>
                    <a:lnTo>
                      <a:pt x="2155" y="26"/>
                    </a:lnTo>
                    <a:lnTo>
                      <a:pt x="2149" y="18"/>
                    </a:lnTo>
                    <a:lnTo>
                      <a:pt x="2141" y="13"/>
                    </a:lnTo>
                    <a:lnTo>
                      <a:pt x="2123" y="5"/>
                    </a:lnTo>
                    <a:lnTo>
                      <a:pt x="2113" y="5"/>
                    </a:lnTo>
                    <a:lnTo>
                      <a:pt x="1812" y="5"/>
                    </a:lnTo>
                    <a:lnTo>
                      <a:pt x="1802" y="5"/>
                    </a:lnTo>
                    <a:lnTo>
                      <a:pt x="1783" y="13"/>
                    </a:lnTo>
                    <a:lnTo>
                      <a:pt x="1776" y="18"/>
                    </a:lnTo>
                    <a:lnTo>
                      <a:pt x="1770" y="26"/>
                    </a:lnTo>
                    <a:lnTo>
                      <a:pt x="1763" y="44"/>
                    </a:lnTo>
                    <a:lnTo>
                      <a:pt x="1762" y="54"/>
                    </a:lnTo>
                    <a:lnTo>
                      <a:pt x="1762" y="360"/>
                    </a:lnTo>
                    <a:lnTo>
                      <a:pt x="1380" y="41"/>
                    </a:lnTo>
                    <a:lnTo>
                      <a:pt x="1354" y="23"/>
                    </a:lnTo>
                    <a:lnTo>
                      <a:pt x="1295" y="1"/>
                    </a:lnTo>
                    <a:lnTo>
                      <a:pt x="1262" y="0"/>
                    </a:lnTo>
                    <a:lnTo>
                      <a:pt x="1227" y="1"/>
                    </a:lnTo>
                    <a:lnTo>
                      <a:pt x="1168" y="23"/>
                    </a:lnTo>
                    <a:lnTo>
                      <a:pt x="1142" y="41"/>
                    </a:lnTo>
                    <a:lnTo>
                      <a:pt x="17" y="978"/>
                    </a:lnTo>
                    <a:lnTo>
                      <a:pt x="10" y="985"/>
                    </a:lnTo>
                    <a:lnTo>
                      <a:pt x="1" y="1001"/>
                    </a:lnTo>
                    <a:lnTo>
                      <a:pt x="0" y="1012"/>
                    </a:lnTo>
                    <a:lnTo>
                      <a:pt x="0" y="1023"/>
                    </a:lnTo>
                    <a:lnTo>
                      <a:pt x="6" y="1040"/>
                    </a:lnTo>
                    <a:lnTo>
                      <a:pt x="12" y="1048"/>
                    </a:lnTo>
                    <a:lnTo>
                      <a:pt x="108" y="1164"/>
                    </a:lnTo>
                    <a:lnTo>
                      <a:pt x="122" y="1177"/>
                    </a:lnTo>
                    <a:lnTo>
                      <a:pt x="141" y="1181"/>
                    </a:lnTo>
                    <a:lnTo>
                      <a:pt x="160" y="1181"/>
                    </a:lnTo>
                    <a:lnTo>
                      <a:pt x="179" y="1171"/>
                    </a:lnTo>
                    <a:lnTo>
                      <a:pt x="1262" y="268"/>
                    </a:lnTo>
                    <a:lnTo>
                      <a:pt x="2344" y="1171"/>
                    </a:lnTo>
                    <a:lnTo>
                      <a:pt x="2358" y="1180"/>
                    </a:lnTo>
                    <a:lnTo>
                      <a:pt x="2377" y="1181"/>
                    </a:lnTo>
                    <a:lnTo>
                      <a:pt x="2383" y="1181"/>
                    </a:lnTo>
                    <a:lnTo>
                      <a:pt x="2401" y="1177"/>
                    </a:lnTo>
                    <a:lnTo>
                      <a:pt x="2414" y="1164"/>
                    </a:lnTo>
                    <a:lnTo>
                      <a:pt x="2512" y="1048"/>
                    </a:lnTo>
                    <a:lnTo>
                      <a:pt x="2518" y="1040"/>
                    </a:lnTo>
                    <a:lnTo>
                      <a:pt x="2522" y="1023"/>
                    </a:lnTo>
                    <a:lnTo>
                      <a:pt x="2522" y="1012"/>
                    </a:lnTo>
                    <a:lnTo>
                      <a:pt x="2521" y="1001"/>
                    </a:lnTo>
                    <a:lnTo>
                      <a:pt x="2512" y="985"/>
                    </a:lnTo>
                    <a:lnTo>
                      <a:pt x="2505" y="97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65" name="Group 20">
              <a:extLst>
                <a:ext uri="{FF2B5EF4-FFF2-40B4-BE49-F238E27FC236}">
                  <a16:creationId xmlns:a16="http://schemas.microsoft.com/office/drawing/2014/main" id="{91C3D43D-07B5-FD46-8A57-0C871E371914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14027" y="1408363"/>
              <a:ext cx="131960" cy="180000"/>
              <a:chOff x="2597" y="4163"/>
              <a:chExt cx="217" cy="296"/>
            </a:xfrm>
            <a:solidFill>
              <a:schemeClr val="bg2"/>
            </a:solidFill>
          </p:grpSpPr>
          <p:sp>
            <p:nvSpPr>
              <p:cNvPr id="73" name="Freeform 22">
                <a:extLst>
                  <a:ext uri="{FF2B5EF4-FFF2-40B4-BE49-F238E27FC236}">
                    <a16:creationId xmlns:a16="http://schemas.microsoft.com/office/drawing/2014/main" id="{E307F11F-4C98-CF49-891E-843B356AB0A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30" y="4163"/>
                <a:ext cx="151" cy="176"/>
              </a:xfrm>
              <a:custGeom>
                <a:avLst/>
                <a:gdLst>
                  <a:gd name="T0" fmla="*/ 410 w 1662"/>
                  <a:gd name="T1" fmla="*/ 645 h 1942"/>
                  <a:gd name="T2" fmla="*/ 309 w 1662"/>
                  <a:gd name="T3" fmla="*/ 847 h 1942"/>
                  <a:gd name="T4" fmla="*/ 255 w 1662"/>
                  <a:gd name="T5" fmla="*/ 1023 h 1942"/>
                  <a:gd name="T6" fmla="*/ 263 w 1662"/>
                  <a:gd name="T7" fmla="*/ 1206 h 1942"/>
                  <a:gd name="T8" fmla="*/ 347 w 1662"/>
                  <a:gd name="T9" fmla="*/ 1429 h 1942"/>
                  <a:gd name="T10" fmla="*/ 476 w 1662"/>
                  <a:gd name="T11" fmla="*/ 1620 h 1942"/>
                  <a:gd name="T12" fmla="*/ 638 w 1662"/>
                  <a:gd name="T13" fmla="*/ 1753 h 1942"/>
                  <a:gd name="T14" fmla="*/ 825 w 1662"/>
                  <a:gd name="T15" fmla="*/ 1803 h 1942"/>
                  <a:gd name="T16" fmla="*/ 1013 w 1662"/>
                  <a:gd name="T17" fmla="*/ 1753 h 1942"/>
                  <a:gd name="T18" fmla="*/ 1176 w 1662"/>
                  <a:gd name="T19" fmla="*/ 1619 h 1942"/>
                  <a:gd name="T20" fmla="*/ 1305 w 1662"/>
                  <a:gd name="T21" fmla="*/ 1428 h 1942"/>
                  <a:gd name="T22" fmla="*/ 1388 w 1662"/>
                  <a:gd name="T23" fmla="*/ 1205 h 1942"/>
                  <a:gd name="T24" fmla="*/ 1418 w 1662"/>
                  <a:gd name="T25" fmla="*/ 974 h 1942"/>
                  <a:gd name="T26" fmla="*/ 1266 w 1662"/>
                  <a:gd name="T27" fmla="*/ 836 h 1942"/>
                  <a:gd name="T28" fmla="*/ 1012 w 1662"/>
                  <a:gd name="T29" fmla="*/ 794 h 1942"/>
                  <a:gd name="T30" fmla="*/ 806 w 1662"/>
                  <a:gd name="T31" fmla="*/ 713 h 1942"/>
                  <a:gd name="T32" fmla="*/ 646 w 1662"/>
                  <a:gd name="T33" fmla="*/ 610 h 1942"/>
                  <a:gd name="T34" fmla="*/ 526 w 1662"/>
                  <a:gd name="T35" fmla="*/ 499 h 1942"/>
                  <a:gd name="T36" fmla="*/ 944 w 1662"/>
                  <a:gd name="T37" fmla="*/ 23 h 1942"/>
                  <a:gd name="T38" fmla="*/ 1152 w 1662"/>
                  <a:gd name="T39" fmla="*/ 118 h 1942"/>
                  <a:gd name="T40" fmla="*/ 1271 w 1662"/>
                  <a:gd name="T41" fmla="*/ 205 h 1942"/>
                  <a:gd name="T42" fmla="*/ 1388 w 1662"/>
                  <a:gd name="T43" fmla="*/ 323 h 1942"/>
                  <a:gd name="T44" fmla="*/ 1455 w 1662"/>
                  <a:gd name="T45" fmla="*/ 429 h 1942"/>
                  <a:gd name="T46" fmla="*/ 1524 w 1662"/>
                  <a:gd name="T47" fmla="*/ 626 h 1942"/>
                  <a:gd name="T48" fmla="*/ 1555 w 1662"/>
                  <a:gd name="T49" fmla="*/ 892 h 1942"/>
                  <a:gd name="T50" fmla="*/ 1619 w 1662"/>
                  <a:gd name="T51" fmla="*/ 939 h 1942"/>
                  <a:gd name="T52" fmla="*/ 1657 w 1662"/>
                  <a:gd name="T53" fmla="*/ 1032 h 1942"/>
                  <a:gd name="T54" fmla="*/ 1655 w 1662"/>
                  <a:gd name="T55" fmla="*/ 1183 h 1942"/>
                  <a:gd name="T56" fmla="*/ 1611 w 1662"/>
                  <a:gd name="T57" fmla="*/ 1304 h 1942"/>
                  <a:gd name="T58" fmla="*/ 1537 w 1662"/>
                  <a:gd name="T59" fmla="*/ 1372 h 1942"/>
                  <a:gd name="T60" fmla="*/ 1445 w 1662"/>
                  <a:gd name="T61" fmla="*/ 1454 h 1942"/>
                  <a:gd name="T62" fmla="*/ 1313 w 1662"/>
                  <a:gd name="T63" fmla="*/ 1670 h 1942"/>
                  <a:gd name="T64" fmla="*/ 1141 w 1662"/>
                  <a:gd name="T65" fmla="*/ 1836 h 1942"/>
                  <a:gd name="T66" fmla="*/ 937 w 1662"/>
                  <a:gd name="T67" fmla="*/ 1930 h 1942"/>
                  <a:gd name="T68" fmla="*/ 714 w 1662"/>
                  <a:gd name="T69" fmla="*/ 1930 h 1942"/>
                  <a:gd name="T70" fmla="*/ 510 w 1662"/>
                  <a:gd name="T71" fmla="*/ 1836 h 1942"/>
                  <a:gd name="T72" fmla="*/ 337 w 1662"/>
                  <a:gd name="T73" fmla="*/ 1669 h 1942"/>
                  <a:gd name="T74" fmla="*/ 205 w 1662"/>
                  <a:gd name="T75" fmla="*/ 1452 h 1942"/>
                  <a:gd name="T76" fmla="*/ 111 w 1662"/>
                  <a:gd name="T77" fmla="*/ 1364 h 1942"/>
                  <a:gd name="T78" fmla="*/ 39 w 1662"/>
                  <a:gd name="T79" fmla="*/ 1284 h 1942"/>
                  <a:gd name="T80" fmla="*/ 2 w 1662"/>
                  <a:gd name="T81" fmla="*/ 1143 h 1942"/>
                  <a:gd name="T82" fmla="*/ 9 w 1662"/>
                  <a:gd name="T83" fmla="*/ 1009 h 1942"/>
                  <a:gd name="T84" fmla="*/ 50 w 1662"/>
                  <a:gd name="T85" fmla="*/ 930 h 1942"/>
                  <a:gd name="T86" fmla="*/ 98 w 1662"/>
                  <a:gd name="T87" fmla="*/ 851 h 1942"/>
                  <a:gd name="T88" fmla="*/ 85 w 1662"/>
                  <a:gd name="T89" fmla="*/ 643 h 1942"/>
                  <a:gd name="T90" fmla="*/ 120 w 1662"/>
                  <a:gd name="T91" fmla="*/ 487 h 1942"/>
                  <a:gd name="T92" fmla="*/ 183 w 1662"/>
                  <a:gd name="T93" fmla="*/ 377 h 1942"/>
                  <a:gd name="T94" fmla="*/ 257 w 1662"/>
                  <a:gd name="T95" fmla="*/ 305 h 1942"/>
                  <a:gd name="T96" fmla="*/ 319 w 1662"/>
                  <a:gd name="T97" fmla="*/ 266 h 1942"/>
                  <a:gd name="T98" fmla="*/ 352 w 1662"/>
                  <a:gd name="T99" fmla="*/ 246 h 1942"/>
                  <a:gd name="T100" fmla="*/ 390 w 1662"/>
                  <a:gd name="T101" fmla="*/ 196 h 1942"/>
                  <a:gd name="T102" fmla="*/ 459 w 1662"/>
                  <a:gd name="T103" fmla="*/ 127 h 1942"/>
                  <a:gd name="T104" fmla="*/ 559 w 1662"/>
                  <a:gd name="T105" fmla="*/ 57 h 1942"/>
                  <a:gd name="T106" fmla="*/ 690 w 1662"/>
                  <a:gd name="T107" fmla="*/ 10 h 19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662" h="1942">
                    <a:moveTo>
                      <a:pt x="526" y="499"/>
                    </a:moveTo>
                    <a:lnTo>
                      <a:pt x="484" y="546"/>
                    </a:lnTo>
                    <a:lnTo>
                      <a:pt x="445" y="595"/>
                    </a:lnTo>
                    <a:lnTo>
                      <a:pt x="410" y="645"/>
                    </a:lnTo>
                    <a:lnTo>
                      <a:pt x="379" y="696"/>
                    </a:lnTo>
                    <a:lnTo>
                      <a:pt x="352" y="747"/>
                    </a:lnTo>
                    <a:lnTo>
                      <a:pt x="329" y="797"/>
                    </a:lnTo>
                    <a:lnTo>
                      <a:pt x="309" y="847"/>
                    </a:lnTo>
                    <a:lnTo>
                      <a:pt x="291" y="895"/>
                    </a:lnTo>
                    <a:lnTo>
                      <a:pt x="277" y="941"/>
                    </a:lnTo>
                    <a:lnTo>
                      <a:pt x="264" y="984"/>
                    </a:lnTo>
                    <a:lnTo>
                      <a:pt x="255" y="1023"/>
                    </a:lnTo>
                    <a:lnTo>
                      <a:pt x="247" y="1059"/>
                    </a:lnTo>
                    <a:lnTo>
                      <a:pt x="241" y="1091"/>
                    </a:lnTo>
                    <a:lnTo>
                      <a:pt x="250" y="1148"/>
                    </a:lnTo>
                    <a:lnTo>
                      <a:pt x="263" y="1206"/>
                    </a:lnTo>
                    <a:lnTo>
                      <a:pt x="280" y="1263"/>
                    </a:lnTo>
                    <a:lnTo>
                      <a:pt x="299" y="1320"/>
                    </a:lnTo>
                    <a:lnTo>
                      <a:pt x="322" y="1375"/>
                    </a:lnTo>
                    <a:lnTo>
                      <a:pt x="347" y="1429"/>
                    </a:lnTo>
                    <a:lnTo>
                      <a:pt x="375" y="1480"/>
                    </a:lnTo>
                    <a:lnTo>
                      <a:pt x="406" y="1530"/>
                    </a:lnTo>
                    <a:lnTo>
                      <a:pt x="440" y="1576"/>
                    </a:lnTo>
                    <a:lnTo>
                      <a:pt x="476" y="1620"/>
                    </a:lnTo>
                    <a:lnTo>
                      <a:pt x="513" y="1659"/>
                    </a:lnTo>
                    <a:lnTo>
                      <a:pt x="553" y="1695"/>
                    </a:lnTo>
                    <a:lnTo>
                      <a:pt x="594" y="1726"/>
                    </a:lnTo>
                    <a:lnTo>
                      <a:pt x="638" y="1753"/>
                    </a:lnTo>
                    <a:lnTo>
                      <a:pt x="683" y="1774"/>
                    </a:lnTo>
                    <a:lnTo>
                      <a:pt x="729" y="1789"/>
                    </a:lnTo>
                    <a:lnTo>
                      <a:pt x="777" y="1800"/>
                    </a:lnTo>
                    <a:lnTo>
                      <a:pt x="825" y="1803"/>
                    </a:lnTo>
                    <a:lnTo>
                      <a:pt x="875" y="1800"/>
                    </a:lnTo>
                    <a:lnTo>
                      <a:pt x="922" y="1789"/>
                    </a:lnTo>
                    <a:lnTo>
                      <a:pt x="968" y="1774"/>
                    </a:lnTo>
                    <a:lnTo>
                      <a:pt x="1013" y="1753"/>
                    </a:lnTo>
                    <a:lnTo>
                      <a:pt x="1056" y="1726"/>
                    </a:lnTo>
                    <a:lnTo>
                      <a:pt x="1099" y="1695"/>
                    </a:lnTo>
                    <a:lnTo>
                      <a:pt x="1139" y="1659"/>
                    </a:lnTo>
                    <a:lnTo>
                      <a:pt x="1176" y="1619"/>
                    </a:lnTo>
                    <a:lnTo>
                      <a:pt x="1212" y="1576"/>
                    </a:lnTo>
                    <a:lnTo>
                      <a:pt x="1245" y="1529"/>
                    </a:lnTo>
                    <a:lnTo>
                      <a:pt x="1276" y="1480"/>
                    </a:lnTo>
                    <a:lnTo>
                      <a:pt x="1305" y="1428"/>
                    </a:lnTo>
                    <a:lnTo>
                      <a:pt x="1330" y="1374"/>
                    </a:lnTo>
                    <a:lnTo>
                      <a:pt x="1353" y="1319"/>
                    </a:lnTo>
                    <a:lnTo>
                      <a:pt x="1372" y="1262"/>
                    </a:lnTo>
                    <a:lnTo>
                      <a:pt x="1388" y="1205"/>
                    </a:lnTo>
                    <a:lnTo>
                      <a:pt x="1401" y="1147"/>
                    </a:lnTo>
                    <a:lnTo>
                      <a:pt x="1411" y="1089"/>
                    </a:lnTo>
                    <a:lnTo>
                      <a:pt x="1416" y="1032"/>
                    </a:lnTo>
                    <a:lnTo>
                      <a:pt x="1418" y="974"/>
                    </a:lnTo>
                    <a:lnTo>
                      <a:pt x="1417" y="904"/>
                    </a:lnTo>
                    <a:lnTo>
                      <a:pt x="1414" y="838"/>
                    </a:lnTo>
                    <a:lnTo>
                      <a:pt x="1339" y="839"/>
                    </a:lnTo>
                    <a:lnTo>
                      <a:pt x="1266" y="836"/>
                    </a:lnTo>
                    <a:lnTo>
                      <a:pt x="1198" y="830"/>
                    </a:lnTo>
                    <a:lnTo>
                      <a:pt x="1133" y="820"/>
                    </a:lnTo>
                    <a:lnTo>
                      <a:pt x="1070" y="808"/>
                    </a:lnTo>
                    <a:lnTo>
                      <a:pt x="1012" y="794"/>
                    </a:lnTo>
                    <a:lnTo>
                      <a:pt x="956" y="777"/>
                    </a:lnTo>
                    <a:lnTo>
                      <a:pt x="903" y="757"/>
                    </a:lnTo>
                    <a:lnTo>
                      <a:pt x="853" y="737"/>
                    </a:lnTo>
                    <a:lnTo>
                      <a:pt x="806" y="713"/>
                    </a:lnTo>
                    <a:lnTo>
                      <a:pt x="762" y="690"/>
                    </a:lnTo>
                    <a:lnTo>
                      <a:pt x="721" y="664"/>
                    </a:lnTo>
                    <a:lnTo>
                      <a:pt x="682" y="638"/>
                    </a:lnTo>
                    <a:lnTo>
                      <a:pt x="646" y="610"/>
                    </a:lnTo>
                    <a:lnTo>
                      <a:pt x="612" y="583"/>
                    </a:lnTo>
                    <a:lnTo>
                      <a:pt x="581" y="555"/>
                    </a:lnTo>
                    <a:lnTo>
                      <a:pt x="552" y="527"/>
                    </a:lnTo>
                    <a:lnTo>
                      <a:pt x="526" y="499"/>
                    </a:lnTo>
                    <a:close/>
                    <a:moveTo>
                      <a:pt x="808" y="0"/>
                    </a:moveTo>
                    <a:lnTo>
                      <a:pt x="851" y="3"/>
                    </a:lnTo>
                    <a:lnTo>
                      <a:pt x="897" y="11"/>
                    </a:lnTo>
                    <a:lnTo>
                      <a:pt x="944" y="23"/>
                    </a:lnTo>
                    <a:lnTo>
                      <a:pt x="993" y="39"/>
                    </a:lnTo>
                    <a:lnTo>
                      <a:pt x="1044" y="60"/>
                    </a:lnTo>
                    <a:lnTo>
                      <a:pt x="1097" y="86"/>
                    </a:lnTo>
                    <a:lnTo>
                      <a:pt x="1152" y="118"/>
                    </a:lnTo>
                    <a:lnTo>
                      <a:pt x="1179" y="135"/>
                    </a:lnTo>
                    <a:lnTo>
                      <a:pt x="1208" y="155"/>
                    </a:lnTo>
                    <a:lnTo>
                      <a:pt x="1239" y="179"/>
                    </a:lnTo>
                    <a:lnTo>
                      <a:pt x="1271" y="205"/>
                    </a:lnTo>
                    <a:lnTo>
                      <a:pt x="1304" y="233"/>
                    </a:lnTo>
                    <a:lnTo>
                      <a:pt x="1334" y="261"/>
                    </a:lnTo>
                    <a:lnTo>
                      <a:pt x="1363" y="292"/>
                    </a:lnTo>
                    <a:lnTo>
                      <a:pt x="1388" y="323"/>
                    </a:lnTo>
                    <a:lnTo>
                      <a:pt x="1409" y="353"/>
                    </a:lnTo>
                    <a:lnTo>
                      <a:pt x="1409" y="353"/>
                    </a:lnTo>
                    <a:lnTo>
                      <a:pt x="1433" y="389"/>
                    </a:lnTo>
                    <a:lnTo>
                      <a:pt x="1455" y="429"/>
                    </a:lnTo>
                    <a:lnTo>
                      <a:pt x="1475" y="472"/>
                    </a:lnTo>
                    <a:lnTo>
                      <a:pt x="1493" y="519"/>
                    </a:lnTo>
                    <a:lnTo>
                      <a:pt x="1509" y="570"/>
                    </a:lnTo>
                    <a:lnTo>
                      <a:pt x="1524" y="626"/>
                    </a:lnTo>
                    <a:lnTo>
                      <a:pt x="1535" y="685"/>
                    </a:lnTo>
                    <a:lnTo>
                      <a:pt x="1545" y="749"/>
                    </a:lnTo>
                    <a:lnTo>
                      <a:pt x="1551" y="817"/>
                    </a:lnTo>
                    <a:lnTo>
                      <a:pt x="1555" y="892"/>
                    </a:lnTo>
                    <a:lnTo>
                      <a:pt x="1573" y="900"/>
                    </a:lnTo>
                    <a:lnTo>
                      <a:pt x="1590" y="910"/>
                    </a:lnTo>
                    <a:lnTo>
                      <a:pt x="1605" y="922"/>
                    </a:lnTo>
                    <a:lnTo>
                      <a:pt x="1619" y="939"/>
                    </a:lnTo>
                    <a:lnTo>
                      <a:pt x="1632" y="957"/>
                    </a:lnTo>
                    <a:lnTo>
                      <a:pt x="1642" y="979"/>
                    </a:lnTo>
                    <a:lnTo>
                      <a:pt x="1651" y="1003"/>
                    </a:lnTo>
                    <a:lnTo>
                      <a:pt x="1657" y="1032"/>
                    </a:lnTo>
                    <a:lnTo>
                      <a:pt x="1661" y="1064"/>
                    </a:lnTo>
                    <a:lnTo>
                      <a:pt x="1662" y="1102"/>
                    </a:lnTo>
                    <a:lnTo>
                      <a:pt x="1660" y="1143"/>
                    </a:lnTo>
                    <a:lnTo>
                      <a:pt x="1655" y="1183"/>
                    </a:lnTo>
                    <a:lnTo>
                      <a:pt x="1648" y="1218"/>
                    </a:lnTo>
                    <a:lnTo>
                      <a:pt x="1638" y="1250"/>
                    </a:lnTo>
                    <a:lnTo>
                      <a:pt x="1625" y="1278"/>
                    </a:lnTo>
                    <a:lnTo>
                      <a:pt x="1611" y="1304"/>
                    </a:lnTo>
                    <a:lnTo>
                      <a:pt x="1595" y="1325"/>
                    </a:lnTo>
                    <a:lnTo>
                      <a:pt x="1577" y="1344"/>
                    </a:lnTo>
                    <a:lnTo>
                      <a:pt x="1558" y="1360"/>
                    </a:lnTo>
                    <a:lnTo>
                      <a:pt x="1537" y="1372"/>
                    </a:lnTo>
                    <a:lnTo>
                      <a:pt x="1515" y="1382"/>
                    </a:lnTo>
                    <a:lnTo>
                      <a:pt x="1493" y="1390"/>
                    </a:lnTo>
                    <a:lnTo>
                      <a:pt x="1471" y="1395"/>
                    </a:lnTo>
                    <a:lnTo>
                      <a:pt x="1445" y="1454"/>
                    </a:lnTo>
                    <a:lnTo>
                      <a:pt x="1416" y="1512"/>
                    </a:lnTo>
                    <a:lnTo>
                      <a:pt x="1385" y="1567"/>
                    </a:lnTo>
                    <a:lnTo>
                      <a:pt x="1350" y="1620"/>
                    </a:lnTo>
                    <a:lnTo>
                      <a:pt x="1313" y="1670"/>
                    </a:lnTo>
                    <a:lnTo>
                      <a:pt x="1273" y="1717"/>
                    </a:lnTo>
                    <a:lnTo>
                      <a:pt x="1231" y="1761"/>
                    </a:lnTo>
                    <a:lnTo>
                      <a:pt x="1187" y="1801"/>
                    </a:lnTo>
                    <a:lnTo>
                      <a:pt x="1141" y="1836"/>
                    </a:lnTo>
                    <a:lnTo>
                      <a:pt x="1092" y="1868"/>
                    </a:lnTo>
                    <a:lnTo>
                      <a:pt x="1042" y="1893"/>
                    </a:lnTo>
                    <a:lnTo>
                      <a:pt x="990" y="1915"/>
                    </a:lnTo>
                    <a:lnTo>
                      <a:pt x="937" y="1930"/>
                    </a:lnTo>
                    <a:lnTo>
                      <a:pt x="882" y="1939"/>
                    </a:lnTo>
                    <a:lnTo>
                      <a:pt x="825" y="1942"/>
                    </a:lnTo>
                    <a:lnTo>
                      <a:pt x="769" y="1939"/>
                    </a:lnTo>
                    <a:lnTo>
                      <a:pt x="714" y="1930"/>
                    </a:lnTo>
                    <a:lnTo>
                      <a:pt x="661" y="1915"/>
                    </a:lnTo>
                    <a:lnTo>
                      <a:pt x="608" y="1893"/>
                    </a:lnTo>
                    <a:lnTo>
                      <a:pt x="558" y="1867"/>
                    </a:lnTo>
                    <a:lnTo>
                      <a:pt x="510" y="1836"/>
                    </a:lnTo>
                    <a:lnTo>
                      <a:pt x="464" y="1800"/>
                    </a:lnTo>
                    <a:lnTo>
                      <a:pt x="419" y="1760"/>
                    </a:lnTo>
                    <a:lnTo>
                      <a:pt x="377" y="1716"/>
                    </a:lnTo>
                    <a:lnTo>
                      <a:pt x="337" y="1669"/>
                    </a:lnTo>
                    <a:lnTo>
                      <a:pt x="300" y="1618"/>
                    </a:lnTo>
                    <a:lnTo>
                      <a:pt x="266" y="1565"/>
                    </a:lnTo>
                    <a:lnTo>
                      <a:pt x="234" y="1510"/>
                    </a:lnTo>
                    <a:lnTo>
                      <a:pt x="205" y="1452"/>
                    </a:lnTo>
                    <a:lnTo>
                      <a:pt x="179" y="1392"/>
                    </a:lnTo>
                    <a:lnTo>
                      <a:pt x="156" y="1386"/>
                    </a:lnTo>
                    <a:lnTo>
                      <a:pt x="133" y="1376"/>
                    </a:lnTo>
                    <a:lnTo>
                      <a:pt x="111" y="1364"/>
                    </a:lnTo>
                    <a:lnTo>
                      <a:pt x="91" y="1349"/>
                    </a:lnTo>
                    <a:lnTo>
                      <a:pt x="72" y="1330"/>
                    </a:lnTo>
                    <a:lnTo>
                      <a:pt x="55" y="1309"/>
                    </a:lnTo>
                    <a:lnTo>
                      <a:pt x="39" y="1284"/>
                    </a:lnTo>
                    <a:lnTo>
                      <a:pt x="26" y="1254"/>
                    </a:lnTo>
                    <a:lnTo>
                      <a:pt x="15" y="1221"/>
                    </a:lnTo>
                    <a:lnTo>
                      <a:pt x="7" y="1184"/>
                    </a:lnTo>
                    <a:lnTo>
                      <a:pt x="2" y="1143"/>
                    </a:lnTo>
                    <a:lnTo>
                      <a:pt x="0" y="1104"/>
                    </a:lnTo>
                    <a:lnTo>
                      <a:pt x="1" y="1068"/>
                    </a:lnTo>
                    <a:lnTo>
                      <a:pt x="4" y="1038"/>
                    </a:lnTo>
                    <a:lnTo>
                      <a:pt x="9" y="1009"/>
                    </a:lnTo>
                    <a:lnTo>
                      <a:pt x="17" y="985"/>
                    </a:lnTo>
                    <a:lnTo>
                      <a:pt x="27" y="964"/>
                    </a:lnTo>
                    <a:lnTo>
                      <a:pt x="38" y="946"/>
                    </a:lnTo>
                    <a:lnTo>
                      <a:pt x="50" y="930"/>
                    </a:lnTo>
                    <a:lnTo>
                      <a:pt x="65" y="916"/>
                    </a:lnTo>
                    <a:lnTo>
                      <a:pt x="80" y="906"/>
                    </a:lnTo>
                    <a:lnTo>
                      <a:pt x="96" y="897"/>
                    </a:lnTo>
                    <a:lnTo>
                      <a:pt x="98" y="851"/>
                    </a:lnTo>
                    <a:lnTo>
                      <a:pt x="89" y="794"/>
                    </a:lnTo>
                    <a:lnTo>
                      <a:pt x="85" y="740"/>
                    </a:lnTo>
                    <a:lnTo>
                      <a:pt x="83" y="690"/>
                    </a:lnTo>
                    <a:lnTo>
                      <a:pt x="85" y="643"/>
                    </a:lnTo>
                    <a:lnTo>
                      <a:pt x="90" y="599"/>
                    </a:lnTo>
                    <a:lnTo>
                      <a:pt x="98" y="559"/>
                    </a:lnTo>
                    <a:lnTo>
                      <a:pt x="108" y="522"/>
                    </a:lnTo>
                    <a:lnTo>
                      <a:pt x="120" y="487"/>
                    </a:lnTo>
                    <a:lnTo>
                      <a:pt x="134" y="455"/>
                    </a:lnTo>
                    <a:lnTo>
                      <a:pt x="149" y="427"/>
                    </a:lnTo>
                    <a:lnTo>
                      <a:pt x="166" y="400"/>
                    </a:lnTo>
                    <a:lnTo>
                      <a:pt x="183" y="377"/>
                    </a:lnTo>
                    <a:lnTo>
                      <a:pt x="202" y="355"/>
                    </a:lnTo>
                    <a:lnTo>
                      <a:pt x="220" y="337"/>
                    </a:lnTo>
                    <a:lnTo>
                      <a:pt x="239" y="320"/>
                    </a:lnTo>
                    <a:lnTo>
                      <a:pt x="257" y="305"/>
                    </a:lnTo>
                    <a:lnTo>
                      <a:pt x="274" y="293"/>
                    </a:lnTo>
                    <a:lnTo>
                      <a:pt x="290" y="282"/>
                    </a:lnTo>
                    <a:lnTo>
                      <a:pt x="305" y="273"/>
                    </a:lnTo>
                    <a:lnTo>
                      <a:pt x="319" y="266"/>
                    </a:lnTo>
                    <a:lnTo>
                      <a:pt x="331" y="260"/>
                    </a:lnTo>
                    <a:lnTo>
                      <a:pt x="341" y="255"/>
                    </a:lnTo>
                    <a:lnTo>
                      <a:pt x="348" y="253"/>
                    </a:lnTo>
                    <a:lnTo>
                      <a:pt x="352" y="246"/>
                    </a:lnTo>
                    <a:lnTo>
                      <a:pt x="359" y="237"/>
                    </a:lnTo>
                    <a:lnTo>
                      <a:pt x="367" y="225"/>
                    </a:lnTo>
                    <a:lnTo>
                      <a:pt x="377" y="212"/>
                    </a:lnTo>
                    <a:lnTo>
                      <a:pt x="390" y="196"/>
                    </a:lnTo>
                    <a:lnTo>
                      <a:pt x="404" y="180"/>
                    </a:lnTo>
                    <a:lnTo>
                      <a:pt x="421" y="163"/>
                    </a:lnTo>
                    <a:lnTo>
                      <a:pt x="439" y="145"/>
                    </a:lnTo>
                    <a:lnTo>
                      <a:pt x="459" y="127"/>
                    </a:lnTo>
                    <a:lnTo>
                      <a:pt x="481" y="108"/>
                    </a:lnTo>
                    <a:lnTo>
                      <a:pt x="505" y="91"/>
                    </a:lnTo>
                    <a:lnTo>
                      <a:pt x="531" y="74"/>
                    </a:lnTo>
                    <a:lnTo>
                      <a:pt x="559" y="57"/>
                    </a:lnTo>
                    <a:lnTo>
                      <a:pt x="589" y="43"/>
                    </a:lnTo>
                    <a:lnTo>
                      <a:pt x="620" y="30"/>
                    </a:lnTo>
                    <a:lnTo>
                      <a:pt x="655" y="19"/>
                    </a:lnTo>
                    <a:lnTo>
                      <a:pt x="690" y="10"/>
                    </a:lnTo>
                    <a:lnTo>
                      <a:pt x="728" y="3"/>
                    </a:lnTo>
                    <a:lnTo>
                      <a:pt x="767" y="0"/>
                    </a:lnTo>
                    <a:lnTo>
                      <a:pt x="80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74" name="Freeform 23">
                <a:extLst>
                  <a:ext uri="{FF2B5EF4-FFF2-40B4-BE49-F238E27FC236}">
                    <a16:creationId xmlns:a16="http://schemas.microsoft.com/office/drawing/2014/main" id="{46BB4D83-FC02-FA4B-A396-4C509E77811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64" y="4250"/>
                <a:ext cx="83" cy="27"/>
              </a:xfrm>
              <a:custGeom>
                <a:avLst/>
                <a:gdLst>
                  <a:gd name="T0" fmla="*/ 613 w 916"/>
                  <a:gd name="T1" fmla="*/ 78 h 300"/>
                  <a:gd name="T2" fmla="*/ 561 w 916"/>
                  <a:gd name="T3" fmla="*/ 109 h 300"/>
                  <a:gd name="T4" fmla="*/ 554 w 916"/>
                  <a:gd name="T5" fmla="*/ 165 h 300"/>
                  <a:gd name="T6" fmla="*/ 579 w 916"/>
                  <a:gd name="T7" fmla="*/ 210 h 300"/>
                  <a:gd name="T8" fmla="*/ 665 w 916"/>
                  <a:gd name="T9" fmla="*/ 229 h 300"/>
                  <a:gd name="T10" fmla="*/ 787 w 916"/>
                  <a:gd name="T11" fmla="*/ 223 h 300"/>
                  <a:gd name="T12" fmla="*/ 839 w 916"/>
                  <a:gd name="T13" fmla="*/ 191 h 300"/>
                  <a:gd name="T14" fmla="*/ 846 w 916"/>
                  <a:gd name="T15" fmla="*/ 135 h 300"/>
                  <a:gd name="T16" fmla="*/ 820 w 916"/>
                  <a:gd name="T17" fmla="*/ 90 h 300"/>
                  <a:gd name="T18" fmla="*/ 734 w 916"/>
                  <a:gd name="T19" fmla="*/ 72 h 300"/>
                  <a:gd name="T20" fmla="*/ 153 w 916"/>
                  <a:gd name="T21" fmla="*/ 74 h 300"/>
                  <a:gd name="T22" fmla="*/ 85 w 916"/>
                  <a:gd name="T23" fmla="*/ 99 h 300"/>
                  <a:gd name="T24" fmla="*/ 70 w 916"/>
                  <a:gd name="T25" fmla="*/ 150 h 300"/>
                  <a:gd name="T26" fmla="*/ 85 w 916"/>
                  <a:gd name="T27" fmla="*/ 201 h 300"/>
                  <a:gd name="T28" fmla="*/ 153 w 916"/>
                  <a:gd name="T29" fmla="*/ 227 h 300"/>
                  <a:gd name="T30" fmla="*/ 280 w 916"/>
                  <a:gd name="T31" fmla="*/ 227 h 300"/>
                  <a:gd name="T32" fmla="*/ 348 w 916"/>
                  <a:gd name="T33" fmla="*/ 201 h 300"/>
                  <a:gd name="T34" fmla="*/ 363 w 916"/>
                  <a:gd name="T35" fmla="*/ 150 h 300"/>
                  <a:gd name="T36" fmla="*/ 348 w 916"/>
                  <a:gd name="T37" fmla="*/ 99 h 300"/>
                  <a:gd name="T38" fmla="*/ 280 w 916"/>
                  <a:gd name="T39" fmla="*/ 74 h 300"/>
                  <a:gd name="T40" fmla="*/ 234 w 916"/>
                  <a:gd name="T41" fmla="*/ 0 h 300"/>
                  <a:gd name="T42" fmla="*/ 321 w 916"/>
                  <a:gd name="T43" fmla="*/ 9 h 300"/>
                  <a:gd name="T44" fmla="*/ 400 w 916"/>
                  <a:gd name="T45" fmla="*/ 53 h 300"/>
                  <a:gd name="T46" fmla="*/ 574 w 916"/>
                  <a:gd name="T47" fmla="*/ 17 h 300"/>
                  <a:gd name="T48" fmla="*/ 662 w 916"/>
                  <a:gd name="T49" fmla="*/ 1 h 300"/>
                  <a:gd name="T50" fmla="*/ 732 w 916"/>
                  <a:gd name="T51" fmla="*/ 0 h 300"/>
                  <a:gd name="T52" fmla="*/ 806 w 916"/>
                  <a:gd name="T53" fmla="*/ 10 h 300"/>
                  <a:gd name="T54" fmla="*/ 875 w 916"/>
                  <a:gd name="T55" fmla="*/ 45 h 300"/>
                  <a:gd name="T56" fmla="*/ 914 w 916"/>
                  <a:gd name="T57" fmla="*/ 123 h 300"/>
                  <a:gd name="T58" fmla="*/ 900 w 916"/>
                  <a:gd name="T59" fmla="*/ 223 h 300"/>
                  <a:gd name="T60" fmla="*/ 843 w 916"/>
                  <a:gd name="T61" fmla="*/ 277 h 300"/>
                  <a:gd name="T62" fmla="*/ 768 w 916"/>
                  <a:gd name="T63" fmla="*/ 297 h 300"/>
                  <a:gd name="T64" fmla="*/ 699 w 916"/>
                  <a:gd name="T65" fmla="*/ 300 h 300"/>
                  <a:gd name="T66" fmla="*/ 632 w 916"/>
                  <a:gd name="T67" fmla="*/ 297 h 300"/>
                  <a:gd name="T68" fmla="*/ 557 w 916"/>
                  <a:gd name="T69" fmla="*/ 277 h 300"/>
                  <a:gd name="T70" fmla="*/ 500 w 916"/>
                  <a:gd name="T71" fmla="*/ 224 h 300"/>
                  <a:gd name="T72" fmla="*/ 485 w 916"/>
                  <a:gd name="T73" fmla="*/ 137 h 300"/>
                  <a:gd name="T74" fmla="*/ 432 w 916"/>
                  <a:gd name="T75" fmla="*/ 150 h 300"/>
                  <a:gd name="T76" fmla="*/ 405 w 916"/>
                  <a:gd name="T77" fmla="*/ 241 h 300"/>
                  <a:gd name="T78" fmla="*/ 342 w 916"/>
                  <a:gd name="T79" fmla="*/ 284 h 300"/>
                  <a:gd name="T80" fmla="*/ 266 w 916"/>
                  <a:gd name="T81" fmla="*/ 298 h 300"/>
                  <a:gd name="T82" fmla="*/ 201 w 916"/>
                  <a:gd name="T83" fmla="*/ 299 h 300"/>
                  <a:gd name="T84" fmla="*/ 129 w 916"/>
                  <a:gd name="T85" fmla="*/ 294 h 300"/>
                  <a:gd name="T86" fmla="*/ 57 w 916"/>
                  <a:gd name="T87" fmla="*/ 267 h 300"/>
                  <a:gd name="T88" fmla="*/ 7 w 916"/>
                  <a:gd name="T89" fmla="*/ 202 h 300"/>
                  <a:gd name="T90" fmla="*/ 7 w 916"/>
                  <a:gd name="T91" fmla="*/ 98 h 300"/>
                  <a:gd name="T92" fmla="*/ 57 w 916"/>
                  <a:gd name="T93" fmla="*/ 33 h 300"/>
                  <a:gd name="T94" fmla="*/ 129 w 916"/>
                  <a:gd name="T95" fmla="*/ 6 h 300"/>
                  <a:gd name="T96" fmla="*/ 201 w 916"/>
                  <a:gd name="T97" fmla="*/ 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16" h="300">
                    <a:moveTo>
                      <a:pt x="699" y="71"/>
                    </a:moveTo>
                    <a:lnTo>
                      <a:pt x="665" y="72"/>
                    </a:lnTo>
                    <a:lnTo>
                      <a:pt x="636" y="74"/>
                    </a:lnTo>
                    <a:lnTo>
                      <a:pt x="613" y="78"/>
                    </a:lnTo>
                    <a:lnTo>
                      <a:pt x="594" y="83"/>
                    </a:lnTo>
                    <a:lnTo>
                      <a:pt x="579" y="90"/>
                    </a:lnTo>
                    <a:lnTo>
                      <a:pt x="569" y="99"/>
                    </a:lnTo>
                    <a:lnTo>
                      <a:pt x="561" y="109"/>
                    </a:lnTo>
                    <a:lnTo>
                      <a:pt x="556" y="122"/>
                    </a:lnTo>
                    <a:lnTo>
                      <a:pt x="554" y="135"/>
                    </a:lnTo>
                    <a:lnTo>
                      <a:pt x="553" y="150"/>
                    </a:lnTo>
                    <a:lnTo>
                      <a:pt x="554" y="165"/>
                    </a:lnTo>
                    <a:lnTo>
                      <a:pt x="556" y="179"/>
                    </a:lnTo>
                    <a:lnTo>
                      <a:pt x="561" y="191"/>
                    </a:lnTo>
                    <a:lnTo>
                      <a:pt x="569" y="201"/>
                    </a:lnTo>
                    <a:lnTo>
                      <a:pt x="579" y="210"/>
                    </a:lnTo>
                    <a:lnTo>
                      <a:pt x="594" y="216"/>
                    </a:lnTo>
                    <a:lnTo>
                      <a:pt x="613" y="223"/>
                    </a:lnTo>
                    <a:lnTo>
                      <a:pt x="636" y="227"/>
                    </a:lnTo>
                    <a:lnTo>
                      <a:pt x="665" y="229"/>
                    </a:lnTo>
                    <a:lnTo>
                      <a:pt x="699" y="230"/>
                    </a:lnTo>
                    <a:lnTo>
                      <a:pt x="734" y="229"/>
                    </a:lnTo>
                    <a:lnTo>
                      <a:pt x="763" y="227"/>
                    </a:lnTo>
                    <a:lnTo>
                      <a:pt x="787" y="223"/>
                    </a:lnTo>
                    <a:lnTo>
                      <a:pt x="805" y="216"/>
                    </a:lnTo>
                    <a:lnTo>
                      <a:pt x="820" y="210"/>
                    </a:lnTo>
                    <a:lnTo>
                      <a:pt x="831" y="201"/>
                    </a:lnTo>
                    <a:lnTo>
                      <a:pt x="839" y="191"/>
                    </a:lnTo>
                    <a:lnTo>
                      <a:pt x="843" y="179"/>
                    </a:lnTo>
                    <a:lnTo>
                      <a:pt x="846" y="165"/>
                    </a:lnTo>
                    <a:lnTo>
                      <a:pt x="847" y="150"/>
                    </a:lnTo>
                    <a:lnTo>
                      <a:pt x="846" y="135"/>
                    </a:lnTo>
                    <a:lnTo>
                      <a:pt x="843" y="122"/>
                    </a:lnTo>
                    <a:lnTo>
                      <a:pt x="839" y="109"/>
                    </a:lnTo>
                    <a:lnTo>
                      <a:pt x="831" y="99"/>
                    </a:lnTo>
                    <a:lnTo>
                      <a:pt x="820" y="90"/>
                    </a:lnTo>
                    <a:lnTo>
                      <a:pt x="805" y="83"/>
                    </a:lnTo>
                    <a:lnTo>
                      <a:pt x="787" y="78"/>
                    </a:lnTo>
                    <a:lnTo>
                      <a:pt x="763" y="74"/>
                    </a:lnTo>
                    <a:lnTo>
                      <a:pt x="734" y="72"/>
                    </a:lnTo>
                    <a:lnTo>
                      <a:pt x="699" y="71"/>
                    </a:lnTo>
                    <a:close/>
                    <a:moveTo>
                      <a:pt x="216" y="71"/>
                    </a:moveTo>
                    <a:lnTo>
                      <a:pt x="182" y="72"/>
                    </a:lnTo>
                    <a:lnTo>
                      <a:pt x="153" y="74"/>
                    </a:lnTo>
                    <a:lnTo>
                      <a:pt x="130" y="78"/>
                    </a:lnTo>
                    <a:lnTo>
                      <a:pt x="111" y="83"/>
                    </a:lnTo>
                    <a:lnTo>
                      <a:pt x="96" y="90"/>
                    </a:lnTo>
                    <a:lnTo>
                      <a:pt x="85" y="99"/>
                    </a:lnTo>
                    <a:lnTo>
                      <a:pt x="78" y="109"/>
                    </a:lnTo>
                    <a:lnTo>
                      <a:pt x="73" y="122"/>
                    </a:lnTo>
                    <a:lnTo>
                      <a:pt x="70" y="135"/>
                    </a:lnTo>
                    <a:lnTo>
                      <a:pt x="70" y="150"/>
                    </a:lnTo>
                    <a:lnTo>
                      <a:pt x="70" y="165"/>
                    </a:lnTo>
                    <a:lnTo>
                      <a:pt x="73" y="179"/>
                    </a:lnTo>
                    <a:lnTo>
                      <a:pt x="78" y="191"/>
                    </a:lnTo>
                    <a:lnTo>
                      <a:pt x="85" y="201"/>
                    </a:lnTo>
                    <a:lnTo>
                      <a:pt x="96" y="210"/>
                    </a:lnTo>
                    <a:lnTo>
                      <a:pt x="111" y="216"/>
                    </a:lnTo>
                    <a:lnTo>
                      <a:pt x="130" y="223"/>
                    </a:lnTo>
                    <a:lnTo>
                      <a:pt x="153" y="227"/>
                    </a:lnTo>
                    <a:lnTo>
                      <a:pt x="182" y="229"/>
                    </a:lnTo>
                    <a:lnTo>
                      <a:pt x="216" y="230"/>
                    </a:lnTo>
                    <a:lnTo>
                      <a:pt x="250" y="229"/>
                    </a:lnTo>
                    <a:lnTo>
                      <a:pt x="280" y="227"/>
                    </a:lnTo>
                    <a:lnTo>
                      <a:pt x="304" y="223"/>
                    </a:lnTo>
                    <a:lnTo>
                      <a:pt x="322" y="216"/>
                    </a:lnTo>
                    <a:lnTo>
                      <a:pt x="337" y="210"/>
                    </a:lnTo>
                    <a:lnTo>
                      <a:pt x="348" y="201"/>
                    </a:lnTo>
                    <a:lnTo>
                      <a:pt x="355" y="191"/>
                    </a:lnTo>
                    <a:lnTo>
                      <a:pt x="360" y="179"/>
                    </a:lnTo>
                    <a:lnTo>
                      <a:pt x="363" y="165"/>
                    </a:lnTo>
                    <a:lnTo>
                      <a:pt x="363" y="150"/>
                    </a:lnTo>
                    <a:lnTo>
                      <a:pt x="363" y="135"/>
                    </a:lnTo>
                    <a:lnTo>
                      <a:pt x="360" y="122"/>
                    </a:lnTo>
                    <a:lnTo>
                      <a:pt x="355" y="109"/>
                    </a:lnTo>
                    <a:lnTo>
                      <a:pt x="348" y="99"/>
                    </a:lnTo>
                    <a:lnTo>
                      <a:pt x="337" y="90"/>
                    </a:lnTo>
                    <a:lnTo>
                      <a:pt x="322" y="83"/>
                    </a:lnTo>
                    <a:lnTo>
                      <a:pt x="304" y="78"/>
                    </a:lnTo>
                    <a:lnTo>
                      <a:pt x="280" y="74"/>
                    </a:lnTo>
                    <a:lnTo>
                      <a:pt x="250" y="72"/>
                    </a:lnTo>
                    <a:lnTo>
                      <a:pt x="216" y="71"/>
                    </a:lnTo>
                    <a:close/>
                    <a:moveTo>
                      <a:pt x="216" y="0"/>
                    </a:moveTo>
                    <a:lnTo>
                      <a:pt x="234" y="0"/>
                    </a:lnTo>
                    <a:lnTo>
                      <a:pt x="254" y="1"/>
                    </a:lnTo>
                    <a:lnTo>
                      <a:pt x="276" y="2"/>
                    </a:lnTo>
                    <a:lnTo>
                      <a:pt x="298" y="5"/>
                    </a:lnTo>
                    <a:lnTo>
                      <a:pt x="321" y="9"/>
                    </a:lnTo>
                    <a:lnTo>
                      <a:pt x="343" y="17"/>
                    </a:lnTo>
                    <a:lnTo>
                      <a:pt x="364" y="26"/>
                    </a:lnTo>
                    <a:lnTo>
                      <a:pt x="383" y="37"/>
                    </a:lnTo>
                    <a:lnTo>
                      <a:pt x="400" y="53"/>
                    </a:lnTo>
                    <a:lnTo>
                      <a:pt x="516" y="53"/>
                    </a:lnTo>
                    <a:lnTo>
                      <a:pt x="533" y="37"/>
                    </a:lnTo>
                    <a:lnTo>
                      <a:pt x="553" y="26"/>
                    </a:lnTo>
                    <a:lnTo>
                      <a:pt x="574" y="17"/>
                    </a:lnTo>
                    <a:lnTo>
                      <a:pt x="596" y="9"/>
                    </a:lnTo>
                    <a:lnTo>
                      <a:pt x="618" y="5"/>
                    </a:lnTo>
                    <a:lnTo>
                      <a:pt x="640" y="2"/>
                    </a:lnTo>
                    <a:lnTo>
                      <a:pt x="662" y="1"/>
                    </a:lnTo>
                    <a:lnTo>
                      <a:pt x="682" y="0"/>
                    </a:lnTo>
                    <a:lnTo>
                      <a:pt x="699" y="0"/>
                    </a:lnTo>
                    <a:lnTo>
                      <a:pt x="715" y="0"/>
                    </a:lnTo>
                    <a:lnTo>
                      <a:pt x="732" y="0"/>
                    </a:lnTo>
                    <a:lnTo>
                      <a:pt x="749" y="1"/>
                    </a:lnTo>
                    <a:lnTo>
                      <a:pt x="768" y="3"/>
                    </a:lnTo>
                    <a:lnTo>
                      <a:pt x="787" y="6"/>
                    </a:lnTo>
                    <a:lnTo>
                      <a:pt x="806" y="10"/>
                    </a:lnTo>
                    <a:lnTo>
                      <a:pt x="825" y="16"/>
                    </a:lnTo>
                    <a:lnTo>
                      <a:pt x="843" y="24"/>
                    </a:lnTo>
                    <a:lnTo>
                      <a:pt x="860" y="33"/>
                    </a:lnTo>
                    <a:lnTo>
                      <a:pt x="875" y="45"/>
                    </a:lnTo>
                    <a:lnTo>
                      <a:pt x="889" y="59"/>
                    </a:lnTo>
                    <a:lnTo>
                      <a:pt x="900" y="77"/>
                    </a:lnTo>
                    <a:lnTo>
                      <a:pt x="908" y="98"/>
                    </a:lnTo>
                    <a:lnTo>
                      <a:pt x="914" y="123"/>
                    </a:lnTo>
                    <a:lnTo>
                      <a:pt x="916" y="150"/>
                    </a:lnTo>
                    <a:lnTo>
                      <a:pt x="914" y="178"/>
                    </a:lnTo>
                    <a:lnTo>
                      <a:pt x="908" y="202"/>
                    </a:lnTo>
                    <a:lnTo>
                      <a:pt x="900" y="223"/>
                    </a:lnTo>
                    <a:lnTo>
                      <a:pt x="889" y="241"/>
                    </a:lnTo>
                    <a:lnTo>
                      <a:pt x="875" y="255"/>
                    </a:lnTo>
                    <a:lnTo>
                      <a:pt x="860" y="267"/>
                    </a:lnTo>
                    <a:lnTo>
                      <a:pt x="843" y="277"/>
                    </a:lnTo>
                    <a:lnTo>
                      <a:pt x="825" y="285"/>
                    </a:lnTo>
                    <a:lnTo>
                      <a:pt x="806" y="290"/>
                    </a:lnTo>
                    <a:lnTo>
                      <a:pt x="787" y="294"/>
                    </a:lnTo>
                    <a:lnTo>
                      <a:pt x="768" y="297"/>
                    </a:lnTo>
                    <a:lnTo>
                      <a:pt x="749" y="298"/>
                    </a:lnTo>
                    <a:lnTo>
                      <a:pt x="732" y="299"/>
                    </a:lnTo>
                    <a:lnTo>
                      <a:pt x="715" y="299"/>
                    </a:lnTo>
                    <a:lnTo>
                      <a:pt x="699" y="300"/>
                    </a:lnTo>
                    <a:lnTo>
                      <a:pt x="685" y="299"/>
                    </a:lnTo>
                    <a:lnTo>
                      <a:pt x="668" y="299"/>
                    </a:lnTo>
                    <a:lnTo>
                      <a:pt x="650" y="298"/>
                    </a:lnTo>
                    <a:lnTo>
                      <a:pt x="632" y="297"/>
                    </a:lnTo>
                    <a:lnTo>
                      <a:pt x="613" y="294"/>
                    </a:lnTo>
                    <a:lnTo>
                      <a:pt x="593" y="290"/>
                    </a:lnTo>
                    <a:lnTo>
                      <a:pt x="575" y="285"/>
                    </a:lnTo>
                    <a:lnTo>
                      <a:pt x="557" y="277"/>
                    </a:lnTo>
                    <a:lnTo>
                      <a:pt x="540" y="267"/>
                    </a:lnTo>
                    <a:lnTo>
                      <a:pt x="524" y="255"/>
                    </a:lnTo>
                    <a:lnTo>
                      <a:pt x="511" y="241"/>
                    </a:lnTo>
                    <a:lnTo>
                      <a:pt x="500" y="224"/>
                    </a:lnTo>
                    <a:lnTo>
                      <a:pt x="491" y="202"/>
                    </a:lnTo>
                    <a:lnTo>
                      <a:pt x="486" y="179"/>
                    </a:lnTo>
                    <a:lnTo>
                      <a:pt x="484" y="150"/>
                    </a:lnTo>
                    <a:lnTo>
                      <a:pt x="485" y="137"/>
                    </a:lnTo>
                    <a:lnTo>
                      <a:pt x="486" y="125"/>
                    </a:lnTo>
                    <a:lnTo>
                      <a:pt x="430" y="125"/>
                    </a:lnTo>
                    <a:lnTo>
                      <a:pt x="432" y="137"/>
                    </a:lnTo>
                    <a:lnTo>
                      <a:pt x="432" y="150"/>
                    </a:lnTo>
                    <a:lnTo>
                      <a:pt x="430" y="179"/>
                    </a:lnTo>
                    <a:lnTo>
                      <a:pt x="425" y="202"/>
                    </a:lnTo>
                    <a:lnTo>
                      <a:pt x="416" y="224"/>
                    </a:lnTo>
                    <a:lnTo>
                      <a:pt x="405" y="241"/>
                    </a:lnTo>
                    <a:lnTo>
                      <a:pt x="392" y="255"/>
                    </a:lnTo>
                    <a:lnTo>
                      <a:pt x="377" y="267"/>
                    </a:lnTo>
                    <a:lnTo>
                      <a:pt x="360" y="277"/>
                    </a:lnTo>
                    <a:lnTo>
                      <a:pt x="342" y="284"/>
                    </a:lnTo>
                    <a:lnTo>
                      <a:pt x="323" y="290"/>
                    </a:lnTo>
                    <a:lnTo>
                      <a:pt x="304" y="294"/>
                    </a:lnTo>
                    <a:lnTo>
                      <a:pt x="285" y="296"/>
                    </a:lnTo>
                    <a:lnTo>
                      <a:pt x="266" y="298"/>
                    </a:lnTo>
                    <a:lnTo>
                      <a:pt x="248" y="299"/>
                    </a:lnTo>
                    <a:lnTo>
                      <a:pt x="231" y="299"/>
                    </a:lnTo>
                    <a:lnTo>
                      <a:pt x="216" y="299"/>
                    </a:lnTo>
                    <a:lnTo>
                      <a:pt x="201" y="299"/>
                    </a:lnTo>
                    <a:lnTo>
                      <a:pt x="185" y="299"/>
                    </a:lnTo>
                    <a:lnTo>
                      <a:pt x="167" y="298"/>
                    </a:lnTo>
                    <a:lnTo>
                      <a:pt x="148" y="296"/>
                    </a:lnTo>
                    <a:lnTo>
                      <a:pt x="129" y="294"/>
                    </a:lnTo>
                    <a:lnTo>
                      <a:pt x="110" y="290"/>
                    </a:lnTo>
                    <a:lnTo>
                      <a:pt x="91" y="284"/>
                    </a:lnTo>
                    <a:lnTo>
                      <a:pt x="73" y="277"/>
                    </a:lnTo>
                    <a:lnTo>
                      <a:pt x="57" y="267"/>
                    </a:lnTo>
                    <a:lnTo>
                      <a:pt x="41" y="255"/>
                    </a:lnTo>
                    <a:lnTo>
                      <a:pt x="27" y="240"/>
                    </a:lnTo>
                    <a:lnTo>
                      <a:pt x="16" y="223"/>
                    </a:lnTo>
                    <a:lnTo>
                      <a:pt x="7" y="202"/>
                    </a:lnTo>
                    <a:lnTo>
                      <a:pt x="2" y="178"/>
                    </a:lnTo>
                    <a:lnTo>
                      <a:pt x="0" y="150"/>
                    </a:lnTo>
                    <a:lnTo>
                      <a:pt x="2" y="122"/>
                    </a:lnTo>
                    <a:lnTo>
                      <a:pt x="7" y="98"/>
                    </a:lnTo>
                    <a:lnTo>
                      <a:pt x="16" y="77"/>
                    </a:lnTo>
                    <a:lnTo>
                      <a:pt x="27" y="59"/>
                    </a:lnTo>
                    <a:lnTo>
                      <a:pt x="41" y="45"/>
                    </a:lnTo>
                    <a:lnTo>
                      <a:pt x="57" y="33"/>
                    </a:lnTo>
                    <a:lnTo>
                      <a:pt x="73" y="23"/>
                    </a:lnTo>
                    <a:lnTo>
                      <a:pt x="91" y="16"/>
                    </a:lnTo>
                    <a:lnTo>
                      <a:pt x="110" y="10"/>
                    </a:lnTo>
                    <a:lnTo>
                      <a:pt x="129" y="6"/>
                    </a:lnTo>
                    <a:lnTo>
                      <a:pt x="148" y="3"/>
                    </a:lnTo>
                    <a:lnTo>
                      <a:pt x="167" y="1"/>
                    </a:lnTo>
                    <a:lnTo>
                      <a:pt x="185" y="0"/>
                    </a:lnTo>
                    <a:lnTo>
                      <a:pt x="201" y="0"/>
                    </a:lnTo>
                    <a:lnTo>
                      <a:pt x="2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75" name="Freeform 24">
                <a:extLst>
                  <a:ext uri="{FF2B5EF4-FFF2-40B4-BE49-F238E27FC236}">
                    <a16:creationId xmlns:a16="http://schemas.microsoft.com/office/drawing/2014/main" id="{9D3F9A29-D560-5742-9F82-8F7F0DAD5AB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97" y="4335"/>
                <a:ext cx="217" cy="124"/>
              </a:xfrm>
              <a:custGeom>
                <a:avLst/>
                <a:gdLst>
                  <a:gd name="T0" fmla="*/ 1796 w 2393"/>
                  <a:gd name="T1" fmla="*/ 704 h 1360"/>
                  <a:gd name="T2" fmla="*/ 1761 w 2393"/>
                  <a:gd name="T3" fmla="*/ 720 h 1360"/>
                  <a:gd name="T4" fmla="*/ 1590 w 2393"/>
                  <a:gd name="T5" fmla="*/ 904 h 1360"/>
                  <a:gd name="T6" fmla="*/ 1882 w 2393"/>
                  <a:gd name="T7" fmla="*/ 733 h 1360"/>
                  <a:gd name="T8" fmla="*/ 1851 w 2393"/>
                  <a:gd name="T9" fmla="*/ 709 h 1360"/>
                  <a:gd name="T10" fmla="*/ 1814 w 2393"/>
                  <a:gd name="T11" fmla="*/ 702 h 1360"/>
                  <a:gd name="T12" fmla="*/ 1831 w 2393"/>
                  <a:gd name="T13" fmla="*/ 20 h 1360"/>
                  <a:gd name="T14" fmla="*/ 1950 w 2393"/>
                  <a:gd name="T15" fmla="*/ 61 h 1360"/>
                  <a:gd name="T16" fmla="*/ 2057 w 2393"/>
                  <a:gd name="T17" fmla="*/ 121 h 1360"/>
                  <a:gd name="T18" fmla="*/ 2154 w 2393"/>
                  <a:gd name="T19" fmla="*/ 196 h 1360"/>
                  <a:gd name="T20" fmla="*/ 2235 w 2393"/>
                  <a:gd name="T21" fmla="*/ 286 h 1360"/>
                  <a:gd name="T22" fmla="*/ 2301 w 2393"/>
                  <a:gd name="T23" fmla="*/ 388 h 1360"/>
                  <a:gd name="T24" fmla="*/ 2352 w 2393"/>
                  <a:gd name="T25" fmla="*/ 501 h 1360"/>
                  <a:gd name="T26" fmla="*/ 2382 w 2393"/>
                  <a:gd name="T27" fmla="*/ 622 h 1360"/>
                  <a:gd name="T28" fmla="*/ 2393 w 2393"/>
                  <a:gd name="T29" fmla="*/ 748 h 1360"/>
                  <a:gd name="T30" fmla="*/ 2390 w 2393"/>
                  <a:gd name="T31" fmla="*/ 1230 h 1360"/>
                  <a:gd name="T32" fmla="*/ 2370 w 2393"/>
                  <a:gd name="T33" fmla="*/ 1282 h 1360"/>
                  <a:gd name="T34" fmla="*/ 2335 w 2393"/>
                  <a:gd name="T35" fmla="*/ 1324 h 1360"/>
                  <a:gd name="T36" fmla="*/ 2286 w 2393"/>
                  <a:gd name="T37" fmla="*/ 1351 h 1360"/>
                  <a:gd name="T38" fmla="*/ 2230 w 2393"/>
                  <a:gd name="T39" fmla="*/ 1360 h 1360"/>
                  <a:gd name="T40" fmla="*/ 129 w 2393"/>
                  <a:gd name="T41" fmla="*/ 1358 h 1360"/>
                  <a:gd name="T42" fmla="*/ 77 w 2393"/>
                  <a:gd name="T43" fmla="*/ 1339 h 1360"/>
                  <a:gd name="T44" fmla="*/ 36 w 2393"/>
                  <a:gd name="T45" fmla="*/ 1304 h 1360"/>
                  <a:gd name="T46" fmla="*/ 10 w 2393"/>
                  <a:gd name="T47" fmla="*/ 1256 h 1360"/>
                  <a:gd name="T48" fmla="*/ 0 w 2393"/>
                  <a:gd name="T49" fmla="*/ 1200 h 1360"/>
                  <a:gd name="T50" fmla="*/ 3 w 2393"/>
                  <a:gd name="T51" fmla="*/ 684 h 1360"/>
                  <a:gd name="T52" fmla="*/ 23 w 2393"/>
                  <a:gd name="T53" fmla="*/ 561 h 1360"/>
                  <a:gd name="T54" fmla="*/ 63 w 2393"/>
                  <a:gd name="T55" fmla="*/ 443 h 1360"/>
                  <a:gd name="T56" fmla="*/ 122 w 2393"/>
                  <a:gd name="T57" fmla="*/ 336 h 1360"/>
                  <a:gd name="T58" fmla="*/ 195 w 2393"/>
                  <a:gd name="T59" fmla="*/ 240 h 1360"/>
                  <a:gd name="T60" fmla="*/ 283 w 2393"/>
                  <a:gd name="T61" fmla="*/ 157 h 1360"/>
                  <a:gd name="T62" fmla="*/ 385 w 2393"/>
                  <a:gd name="T63" fmla="*/ 89 h 1360"/>
                  <a:gd name="T64" fmla="*/ 498 w 2393"/>
                  <a:gd name="T65" fmla="*/ 38 h 1360"/>
                  <a:gd name="T66" fmla="*/ 640 w 2393"/>
                  <a:gd name="T67" fmla="*/ 0 h 1360"/>
                  <a:gd name="T68" fmla="*/ 1748 w 2393"/>
                  <a:gd name="T69" fmla="*/ 0 h 1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393" h="1360">
                    <a:moveTo>
                      <a:pt x="1814" y="702"/>
                    </a:moveTo>
                    <a:lnTo>
                      <a:pt x="1796" y="704"/>
                    </a:lnTo>
                    <a:lnTo>
                      <a:pt x="1778" y="709"/>
                    </a:lnTo>
                    <a:lnTo>
                      <a:pt x="1761" y="720"/>
                    </a:lnTo>
                    <a:lnTo>
                      <a:pt x="1746" y="733"/>
                    </a:lnTo>
                    <a:lnTo>
                      <a:pt x="1590" y="904"/>
                    </a:lnTo>
                    <a:lnTo>
                      <a:pt x="2038" y="904"/>
                    </a:lnTo>
                    <a:lnTo>
                      <a:pt x="1882" y="733"/>
                    </a:lnTo>
                    <a:lnTo>
                      <a:pt x="1867" y="719"/>
                    </a:lnTo>
                    <a:lnTo>
                      <a:pt x="1851" y="709"/>
                    </a:lnTo>
                    <a:lnTo>
                      <a:pt x="1833" y="703"/>
                    </a:lnTo>
                    <a:lnTo>
                      <a:pt x="1814" y="702"/>
                    </a:lnTo>
                    <a:close/>
                    <a:moveTo>
                      <a:pt x="1748" y="0"/>
                    </a:moveTo>
                    <a:lnTo>
                      <a:pt x="1831" y="20"/>
                    </a:lnTo>
                    <a:lnTo>
                      <a:pt x="1892" y="38"/>
                    </a:lnTo>
                    <a:lnTo>
                      <a:pt x="1950" y="61"/>
                    </a:lnTo>
                    <a:lnTo>
                      <a:pt x="2005" y="88"/>
                    </a:lnTo>
                    <a:lnTo>
                      <a:pt x="2057" y="121"/>
                    </a:lnTo>
                    <a:lnTo>
                      <a:pt x="2107" y="157"/>
                    </a:lnTo>
                    <a:lnTo>
                      <a:pt x="2154" y="196"/>
                    </a:lnTo>
                    <a:lnTo>
                      <a:pt x="2196" y="239"/>
                    </a:lnTo>
                    <a:lnTo>
                      <a:pt x="2235" y="286"/>
                    </a:lnTo>
                    <a:lnTo>
                      <a:pt x="2270" y="336"/>
                    </a:lnTo>
                    <a:lnTo>
                      <a:pt x="2301" y="388"/>
                    </a:lnTo>
                    <a:lnTo>
                      <a:pt x="2328" y="443"/>
                    </a:lnTo>
                    <a:lnTo>
                      <a:pt x="2352" y="501"/>
                    </a:lnTo>
                    <a:lnTo>
                      <a:pt x="2369" y="561"/>
                    </a:lnTo>
                    <a:lnTo>
                      <a:pt x="2382" y="622"/>
                    </a:lnTo>
                    <a:lnTo>
                      <a:pt x="2390" y="684"/>
                    </a:lnTo>
                    <a:lnTo>
                      <a:pt x="2393" y="748"/>
                    </a:lnTo>
                    <a:lnTo>
                      <a:pt x="2393" y="1200"/>
                    </a:lnTo>
                    <a:lnTo>
                      <a:pt x="2390" y="1230"/>
                    </a:lnTo>
                    <a:lnTo>
                      <a:pt x="2383" y="1256"/>
                    </a:lnTo>
                    <a:lnTo>
                      <a:pt x="2370" y="1282"/>
                    </a:lnTo>
                    <a:lnTo>
                      <a:pt x="2354" y="1304"/>
                    </a:lnTo>
                    <a:lnTo>
                      <a:pt x="2335" y="1324"/>
                    </a:lnTo>
                    <a:lnTo>
                      <a:pt x="2311" y="1339"/>
                    </a:lnTo>
                    <a:lnTo>
                      <a:pt x="2286" y="1351"/>
                    </a:lnTo>
                    <a:lnTo>
                      <a:pt x="2259" y="1358"/>
                    </a:lnTo>
                    <a:lnTo>
                      <a:pt x="2230" y="1360"/>
                    </a:lnTo>
                    <a:lnTo>
                      <a:pt x="157" y="1360"/>
                    </a:lnTo>
                    <a:lnTo>
                      <a:pt x="129" y="1358"/>
                    </a:lnTo>
                    <a:lnTo>
                      <a:pt x="101" y="1351"/>
                    </a:lnTo>
                    <a:lnTo>
                      <a:pt x="77" y="1339"/>
                    </a:lnTo>
                    <a:lnTo>
                      <a:pt x="55" y="1324"/>
                    </a:lnTo>
                    <a:lnTo>
                      <a:pt x="36" y="1304"/>
                    </a:lnTo>
                    <a:lnTo>
                      <a:pt x="21" y="1282"/>
                    </a:lnTo>
                    <a:lnTo>
                      <a:pt x="10" y="1256"/>
                    </a:lnTo>
                    <a:lnTo>
                      <a:pt x="3" y="1230"/>
                    </a:lnTo>
                    <a:lnTo>
                      <a:pt x="0" y="1200"/>
                    </a:lnTo>
                    <a:lnTo>
                      <a:pt x="0" y="748"/>
                    </a:lnTo>
                    <a:lnTo>
                      <a:pt x="3" y="684"/>
                    </a:lnTo>
                    <a:lnTo>
                      <a:pt x="11" y="622"/>
                    </a:lnTo>
                    <a:lnTo>
                      <a:pt x="23" y="561"/>
                    </a:lnTo>
                    <a:lnTo>
                      <a:pt x="41" y="501"/>
                    </a:lnTo>
                    <a:lnTo>
                      <a:pt x="63" y="443"/>
                    </a:lnTo>
                    <a:lnTo>
                      <a:pt x="90" y="389"/>
                    </a:lnTo>
                    <a:lnTo>
                      <a:pt x="122" y="336"/>
                    </a:lnTo>
                    <a:lnTo>
                      <a:pt x="156" y="286"/>
                    </a:lnTo>
                    <a:lnTo>
                      <a:pt x="195" y="240"/>
                    </a:lnTo>
                    <a:lnTo>
                      <a:pt x="237" y="196"/>
                    </a:lnTo>
                    <a:lnTo>
                      <a:pt x="283" y="157"/>
                    </a:lnTo>
                    <a:lnTo>
                      <a:pt x="332" y="121"/>
                    </a:lnTo>
                    <a:lnTo>
                      <a:pt x="385" y="89"/>
                    </a:lnTo>
                    <a:lnTo>
                      <a:pt x="440" y="62"/>
                    </a:lnTo>
                    <a:lnTo>
                      <a:pt x="498" y="38"/>
                    </a:lnTo>
                    <a:lnTo>
                      <a:pt x="559" y="20"/>
                    </a:lnTo>
                    <a:lnTo>
                      <a:pt x="640" y="0"/>
                    </a:lnTo>
                    <a:lnTo>
                      <a:pt x="1193" y="1280"/>
                    </a:lnTo>
                    <a:lnTo>
                      <a:pt x="174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76" name="Freeform 25">
                <a:extLst>
                  <a:ext uri="{FF2B5EF4-FFF2-40B4-BE49-F238E27FC236}">
                    <a16:creationId xmlns:a16="http://schemas.microsoft.com/office/drawing/2014/main" id="{C44617BC-841C-2E4E-8F4B-0AC1C0637B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89" y="4347"/>
                <a:ext cx="34" cy="83"/>
              </a:xfrm>
              <a:custGeom>
                <a:avLst/>
                <a:gdLst>
                  <a:gd name="T0" fmla="*/ 135 w 373"/>
                  <a:gd name="T1" fmla="*/ 0 h 915"/>
                  <a:gd name="T2" fmla="*/ 237 w 373"/>
                  <a:gd name="T3" fmla="*/ 0 h 915"/>
                  <a:gd name="T4" fmla="*/ 258 w 373"/>
                  <a:gd name="T5" fmla="*/ 2 h 915"/>
                  <a:gd name="T6" fmla="*/ 278 w 373"/>
                  <a:gd name="T7" fmla="*/ 9 h 915"/>
                  <a:gd name="T8" fmla="*/ 295 w 373"/>
                  <a:gd name="T9" fmla="*/ 21 h 915"/>
                  <a:gd name="T10" fmla="*/ 310 w 373"/>
                  <a:gd name="T11" fmla="*/ 36 h 915"/>
                  <a:gd name="T12" fmla="*/ 321 w 373"/>
                  <a:gd name="T13" fmla="*/ 53 h 915"/>
                  <a:gd name="T14" fmla="*/ 328 w 373"/>
                  <a:gd name="T15" fmla="*/ 74 h 915"/>
                  <a:gd name="T16" fmla="*/ 366 w 373"/>
                  <a:gd name="T17" fmla="*/ 234 h 915"/>
                  <a:gd name="T18" fmla="*/ 368 w 373"/>
                  <a:gd name="T19" fmla="*/ 257 h 915"/>
                  <a:gd name="T20" fmla="*/ 365 w 373"/>
                  <a:gd name="T21" fmla="*/ 281 h 915"/>
                  <a:gd name="T22" fmla="*/ 357 w 373"/>
                  <a:gd name="T23" fmla="*/ 301 h 915"/>
                  <a:gd name="T24" fmla="*/ 345 w 373"/>
                  <a:gd name="T25" fmla="*/ 319 h 915"/>
                  <a:gd name="T26" fmla="*/ 329 w 373"/>
                  <a:gd name="T27" fmla="*/ 334 h 915"/>
                  <a:gd name="T28" fmla="*/ 309 w 373"/>
                  <a:gd name="T29" fmla="*/ 345 h 915"/>
                  <a:gd name="T30" fmla="*/ 287 w 373"/>
                  <a:gd name="T31" fmla="*/ 351 h 915"/>
                  <a:gd name="T32" fmla="*/ 373 w 373"/>
                  <a:gd name="T33" fmla="*/ 438 h 915"/>
                  <a:gd name="T34" fmla="*/ 187 w 373"/>
                  <a:gd name="T35" fmla="*/ 915 h 915"/>
                  <a:gd name="T36" fmla="*/ 0 w 373"/>
                  <a:gd name="T37" fmla="*/ 438 h 915"/>
                  <a:gd name="T38" fmla="*/ 85 w 373"/>
                  <a:gd name="T39" fmla="*/ 351 h 915"/>
                  <a:gd name="T40" fmla="*/ 63 w 373"/>
                  <a:gd name="T41" fmla="*/ 345 h 915"/>
                  <a:gd name="T42" fmla="*/ 44 w 373"/>
                  <a:gd name="T43" fmla="*/ 334 h 915"/>
                  <a:gd name="T44" fmla="*/ 27 w 373"/>
                  <a:gd name="T45" fmla="*/ 319 h 915"/>
                  <a:gd name="T46" fmla="*/ 15 w 373"/>
                  <a:gd name="T47" fmla="*/ 301 h 915"/>
                  <a:gd name="T48" fmla="*/ 7 w 373"/>
                  <a:gd name="T49" fmla="*/ 281 h 915"/>
                  <a:gd name="T50" fmla="*/ 4 w 373"/>
                  <a:gd name="T51" fmla="*/ 257 h 915"/>
                  <a:gd name="T52" fmla="*/ 6 w 373"/>
                  <a:gd name="T53" fmla="*/ 234 h 915"/>
                  <a:gd name="T54" fmla="*/ 44 w 373"/>
                  <a:gd name="T55" fmla="*/ 74 h 915"/>
                  <a:gd name="T56" fmla="*/ 52 w 373"/>
                  <a:gd name="T57" fmla="*/ 53 h 915"/>
                  <a:gd name="T58" fmla="*/ 63 w 373"/>
                  <a:gd name="T59" fmla="*/ 36 h 915"/>
                  <a:gd name="T60" fmla="*/ 77 w 373"/>
                  <a:gd name="T61" fmla="*/ 21 h 915"/>
                  <a:gd name="T62" fmla="*/ 95 w 373"/>
                  <a:gd name="T63" fmla="*/ 9 h 915"/>
                  <a:gd name="T64" fmla="*/ 114 w 373"/>
                  <a:gd name="T65" fmla="*/ 2 h 915"/>
                  <a:gd name="T66" fmla="*/ 135 w 373"/>
                  <a:gd name="T67" fmla="*/ 0 h 9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73" h="915">
                    <a:moveTo>
                      <a:pt x="135" y="0"/>
                    </a:moveTo>
                    <a:lnTo>
                      <a:pt x="237" y="0"/>
                    </a:lnTo>
                    <a:lnTo>
                      <a:pt x="258" y="2"/>
                    </a:lnTo>
                    <a:lnTo>
                      <a:pt x="278" y="9"/>
                    </a:lnTo>
                    <a:lnTo>
                      <a:pt x="295" y="21"/>
                    </a:lnTo>
                    <a:lnTo>
                      <a:pt x="310" y="36"/>
                    </a:lnTo>
                    <a:lnTo>
                      <a:pt x="321" y="53"/>
                    </a:lnTo>
                    <a:lnTo>
                      <a:pt x="328" y="74"/>
                    </a:lnTo>
                    <a:lnTo>
                      <a:pt x="366" y="234"/>
                    </a:lnTo>
                    <a:lnTo>
                      <a:pt x="368" y="257"/>
                    </a:lnTo>
                    <a:lnTo>
                      <a:pt x="365" y="281"/>
                    </a:lnTo>
                    <a:lnTo>
                      <a:pt x="357" y="301"/>
                    </a:lnTo>
                    <a:lnTo>
                      <a:pt x="345" y="319"/>
                    </a:lnTo>
                    <a:lnTo>
                      <a:pt x="329" y="334"/>
                    </a:lnTo>
                    <a:lnTo>
                      <a:pt x="309" y="345"/>
                    </a:lnTo>
                    <a:lnTo>
                      <a:pt x="287" y="351"/>
                    </a:lnTo>
                    <a:lnTo>
                      <a:pt x="373" y="438"/>
                    </a:lnTo>
                    <a:lnTo>
                      <a:pt x="187" y="915"/>
                    </a:lnTo>
                    <a:lnTo>
                      <a:pt x="0" y="438"/>
                    </a:lnTo>
                    <a:lnTo>
                      <a:pt x="85" y="351"/>
                    </a:lnTo>
                    <a:lnTo>
                      <a:pt x="63" y="345"/>
                    </a:lnTo>
                    <a:lnTo>
                      <a:pt x="44" y="334"/>
                    </a:lnTo>
                    <a:lnTo>
                      <a:pt x="27" y="319"/>
                    </a:lnTo>
                    <a:lnTo>
                      <a:pt x="15" y="301"/>
                    </a:lnTo>
                    <a:lnTo>
                      <a:pt x="7" y="281"/>
                    </a:lnTo>
                    <a:lnTo>
                      <a:pt x="4" y="257"/>
                    </a:lnTo>
                    <a:lnTo>
                      <a:pt x="6" y="234"/>
                    </a:lnTo>
                    <a:lnTo>
                      <a:pt x="44" y="74"/>
                    </a:lnTo>
                    <a:lnTo>
                      <a:pt x="52" y="53"/>
                    </a:lnTo>
                    <a:lnTo>
                      <a:pt x="63" y="36"/>
                    </a:lnTo>
                    <a:lnTo>
                      <a:pt x="77" y="21"/>
                    </a:lnTo>
                    <a:lnTo>
                      <a:pt x="95" y="9"/>
                    </a:lnTo>
                    <a:lnTo>
                      <a:pt x="114" y="2"/>
                    </a:lnTo>
                    <a:lnTo>
                      <a:pt x="13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66" name="그래픽 65">
              <a:extLst>
                <a:ext uri="{FF2B5EF4-FFF2-40B4-BE49-F238E27FC236}">
                  <a16:creationId xmlns:a16="http://schemas.microsoft.com/office/drawing/2014/main" id="{136B69D5-367F-8B4C-873E-0BAE5780B1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91426" y="2085076"/>
              <a:ext cx="217800" cy="272250"/>
            </a:xfrm>
            <a:prstGeom prst="rect">
              <a:avLst/>
            </a:prstGeom>
          </p:spPr>
        </p:pic>
        <p:pic>
          <p:nvPicPr>
            <p:cNvPr id="67" name="그래픽 66">
              <a:extLst>
                <a:ext uri="{FF2B5EF4-FFF2-40B4-BE49-F238E27FC236}">
                  <a16:creationId xmlns:a16="http://schemas.microsoft.com/office/drawing/2014/main" id="{155EA300-EB4E-DF48-A4A0-767476B99A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b="15182"/>
            <a:stretch/>
          </p:blipFill>
          <p:spPr>
            <a:xfrm>
              <a:off x="582929" y="2764135"/>
              <a:ext cx="198000" cy="209924"/>
            </a:xfrm>
            <a:prstGeom prst="rect">
              <a:avLst/>
            </a:prstGeom>
          </p:spPr>
        </p:pic>
        <p:pic>
          <p:nvPicPr>
            <p:cNvPr id="68" name="그래픽 67">
              <a:extLst>
                <a:ext uri="{FF2B5EF4-FFF2-40B4-BE49-F238E27FC236}">
                  <a16:creationId xmlns:a16="http://schemas.microsoft.com/office/drawing/2014/main" id="{A0252B7D-AF9C-AB4B-ACB2-3BBFEFF220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b="11380"/>
            <a:stretch/>
          </p:blipFill>
          <p:spPr>
            <a:xfrm>
              <a:off x="589490" y="3434153"/>
              <a:ext cx="198000" cy="217580"/>
            </a:xfrm>
            <a:prstGeom prst="rect">
              <a:avLst/>
            </a:prstGeom>
          </p:spPr>
        </p:pic>
        <p:pic>
          <p:nvPicPr>
            <p:cNvPr id="69" name="그래픽 68">
              <a:extLst>
                <a:ext uri="{FF2B5EF4-FFF2-40B4-BE49-F238E27FC236}">
                  <a16:creationId xmlns:a16="http://schemas.microsoft.com/office/drawing/2014/main" id="{7B948EB0-0A38-884E-A42D-163729C03A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b="15182"/>
            <a:stretch/>
          </p:blipFill>
          <p:spPr>
            <a:xfrm>
              <a:off x="582929" y="4061027"/>
              <a:ext cx="198000" cy="209924"/>
            </a:xfrm>
            <a:prstGeom prst="rect">
              <a:avLst/>
            </a:prstGeom>
          </p:spPr>
        </p:pic>
        <p:pic>
          <p:nvPicPr>
            <p:cNvPr id="70" name="그래픽 69">
              <a:extLst>
                <a:ext uri="{FF2B5EF4-FFF2-40B4-BE49-F238E27FC236}">
                  <a16:creationId xmlns:a16="http://schemas.microsoft.com/office/drawing/2014/main" id="{A71921A0-F6C2-5249-BD6A-A9B926DF36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 b="13069"/>
            <a:stretch/>
          </p:blipFill>
          <p:spPr>
            <a:xfrm>
              <a:off x="589129" y="4680355"/>
              <a:ext cx="198000" cy="215155"/>
            </a:xfrm>
            <a:prstGeom prst="rect">
              <a:avLst/>
            </a:prstGeom>
          </p:spPr>
        </p:pic>
        <p:pic>
          <p:nvPicPr>
            <p:cNvPr id="71" name="그래픽 70">
              <a:extLst>
                <a:ext uri="{FF2B5EF4-FFF2-40B4-BE49-F238E27FC236}">
                  <a16:creationId xmlns:a16="http://schemas.microsoft.com/office/drawing/2014/main" id="{01142FD4-3F02-A14E-9D43-EFB4B36838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 b="13069"/>
            <a:stretch/>
          </p:blipFill>
          <p:spPr>
            <a:xfrm>
              <a:off x="581489" y="5299921"/>
              <a:ext cx="198000" cy="215155"/>
            </a:xfrm>
            <a:prstGeom prst="rect">
              <a:avLst/>
            </a:prstGeom>
          </p:spPr>
        </p:pic>
        <p:pic>
          <p:nvPicPr>
            <p:cNvPr id="72" name="그래픽 71">
              <a:extLst>
                <a:ext uri="{FF2B5EF4-FFF2-40B4-BE49-F238E27FC236}">
                  <a16:creationId xmlns:a16="http://schemas.microsoft.com/office/drawing/2014/main" id="{E8F8371D-01D6-5747-82A0-313AEED60A4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rcRect b="13069"/>
            <a:stretch/>
          </p:blipFill>
          <p:spPr>
            <a:xfrm>
              <a:off x="572526" y="5925808"/>
              <a:ext cx="198000" cy="215155"/>
            </a:xfrm>
            <a:prstGeom prst="rect">
              <a:avLst/>
            </a:prstGeom>
          </p:spPr>
        </p:pic>
      </p:grpSp>
      <p:sp>
        <p:nvSpPr>
          <p:cNvPr id="100" name="TextBox 99">
            <a:extLst>
              <a:ext uri="{FF2B5EF4-FFF2-40B4-BE49-F238E27FC236}">
                <a16:creationId xmlns:a16="http://schemas.microsoft.com/office/drawing/2014/main" id="{88821EED-B3D6-2049-89F5-2E6F278DA888}"/>
              </a:ext>
            </a:extLst>
          </p:cNvPr>
          <p:cNvSpPr txBox="1"/>
          <p:nvPr/>
        </p:nvSpPr>
        <p:spPr>
          <a:xfrm>
            <a:off x="1266067" y="699781"/>
            <a:ext cx="39272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i="1" spc="3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주요기술 상세</a:t>
            </a:r>
            <a:endParaRPr kumimoji="1" lang="ko-Kore-KR" altLang="en-US" sz="2400" b="1" i="1" spc="3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DA8E3BC-3203-E54B-9569-CAF64C46E42B}"/>
              </a:ext>
            </a:extLst>
          </p:cNvPr>
          <p:cNvSpPr txBox="1"/>
          <p:nvPr/>
        </p:nvSpPr>
        <p:spPr>
          <a:xfrm>
            <a:off x="1300480" y="1123169"/>
            <a:ext cx="22859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b="1" spc="300" dirty="0">
                <a:solidFill>
                  <a:srgbClr val="FEB95E"/>
                </a:solidFill>
              </a:rPr>
              <a:t>게시판 기능</a:t>
            </a:r>
            <a:endParaRPr kumimoji="1" lang="ko-Kore-KR" altLang="en-US" sz="1600" b="1" spc="300" dirty="0">
              <a:solidFill>
                <a:srgbClr val="FEB95E"/>
              </a:solidFill>
            </a:endParaRPr>
          </a:p>
        </p:txBody>
      </p:sp>
      <p:sp>
        <p:nvSpPr>
          <p:cNvPr id="4" name="화살표: 오각형 3">
            <a:extLst>
              <a:ext uri="{FF2B5EF4-FFF2-40B4-BE49-F238E27FC236}">
                <a16:creationId xmlns:a16="http://schemas.microsoft.com/office/drawing/2014/main" id="{A7BC4018-CC2B-4DB5-AC9B-F230B026A2E1}"/>
              </a:ext>
            </a:extLst>
          </p:cNvPr>
          <p:cNvSpPr/>
          <p:nvPr/>
        </p:nvSpPr>
        <p:spPr>
          <a:xfrm>
            <a:off x="1266067" y="1676406"/>
            <a:ext cx="1797803" cy="461665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URL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화살표: 갈매기형 수장 4">
            <a:extLst>
              <a:ext uri="{FF2B5EF4-FFF2-40B4-BE49-F238E27FC236}">
                <a16:creationId xmlns:a16="http://schemas.microsoft.com/office/drawing/2014/main" id="{EE599000-9ED1-4D94-A439-D95F5BD820BA}"/>
              </a:ext>
            </a:extLst>
          </p:cNvPr>
          <p:cNvSpPr/>
          <p:nvPr/>
        </p:nvSpPr>
        <p:spPr>
          <a:xfrm>
            <a:off x="2892848" y="1676406"/>
            <a:ext cx="1797803" cy="461665"/>
          </a:xfrm>
          <a:prstGeom prst="chevron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Controller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" name="화살표: 갈매기형 수장 25">
            <a:extLst>
              <a:ext uri="{FF2B5EF4-FFF2-40B4-BE49-F238E27FC236}">
                <a16:creationId xmlns:a16="http://schemas.microsoft.com/office/drawing/2014/main" id="{F6A4CFFD-A3DA-4AFF-B0E9-09A71D16902D}"/>
              </a:ext>
            </a:extLst>
          </p:cNvPr>
          <p:cNvSpPr/>
          <p:nvPr/>
        </p:nvSpPr>
        <p:spPr>
          <a:xfrm>
            <a:off x="4528090" y="1676406"/>
            <a:ext cx="1797803" cy="461665"/>
          </a:xfrm>
          <a:prstGeom prst="chevron">
            <a:avLst/>
          </a:prstGeom>
          <a:gradFill flip="none" rotWithShape="1">
            <a:gsLst>
              <a:gs pos="9000">
                <a:schemeClr val="bg1">
                  <a:lumMod val="85000"/>
                </a:schemeClr>
              </a:gs>
              <a:gs pos="100000">
                <a:srgbClr val="FEB95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Service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7" name="화살표: 갈매기형 수장 26">
            <a:extLst>
              <a:ext uri="{FF2B5EF4-FFF2-40B4-BE49-F238E27FC236}">
                <a16:creationId xmlns:a16="http://schemas.microsoft.com/office/drawing/2014/main" id="{22A79654-A36F-4673-BE9D-FE3D513BC86C}"/>
              </a:ext>
            </a:extLst>
          </p:cNvPr>
          <p:cNvSpPr/>
          <p:nvPr/>
        </p:nvSpPr>
        <p:spPr>
          <a:xfrm>
            <a:off x="6154871" y="1676406"/>
            <a:ext cx="1797803" cy="461665"/>
          </a:xfrm>
          <a:prstGeom prst="chevron">
            <a:avLst/>
          </a:prstGeom>
          <a:solidFill>
            <a:srgbClr val="FEB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Mapper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32" name="표 7">
            <a:extLst>
              <a:ext uri="{FF2B5EF4-FFF2-40B4-BE49-F238E27FC236}">
                <a16:creationId xmlns:a16="http://schemas.microsoft.com/office/drawing/2014/main" id="{A1C8A622-4241-6048-8D67-EBC8D10BF0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5611404"/>
              </p:ext>
            </p:extLst>
          </p:nvPr>
        </p:nvGraphicFramePr>
        <p:xfrm>
          <a:off x="1266065" y="2293556"/>
          <a:ext cx="5114624" cy="400110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114624">
                  <a:extLst>
                    <a:ext uri="{9D8B030D-6E8A-4147-A177-3AD203B41FA5}">
                      <a16:colId xmlns:a16="http://schemas.microsoft.com/office/drawing/2014/main" val="1336539042"/>
                    </a:ext>
                  </a:extLst>
                </a:gridCol>
              </a:tblGrid>
              <a:tr h="4034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BoardNoticeService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7861035"/>
                  </a:ext>
                </a:extLst>
              </a:tr>
              <a:tr h="3597684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0518675"/>
                  </a:ext>
                </a:extLst>
              </a:tr>
            </a:tbl>
          </a:graphicData>
        </a:graphic>
      </p:graphicFrame>
      <p:pic>
        <p:nvPicPr>
          <p:cNvPr id="33" name="그림 32" descr="텍스트이(가) 표시된 사진&#10;&#10;자동 생성된 설명">
            <a:extLst>
              <a:ext uri="{FF2B5EF4-FFF2-40B4-BE49-F238E27FC236}">
                <a16:creationId xmlns:a16="http://schemas.microsoft.com/office/drawing/2014/main" id="{D32021A8-1709-EC41-AC00-366AF3BB7F3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1247" y="2737800"/>
            <a:ext cx="3944259" cy="3505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1590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0000">
              <a:srgbClr val="E6E5EB"/>
            </a:gs>
            <a:gs pos="70000">
              <a:srgbClr val="FEB95E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409575" y="419993"/>
            <a:ext cx="11372850" cy="6018014"/>
          </a:xfrm>
          <a:prstGeom prst="rect">
            <a:avLst/>
          </a:prstGeom>
          <a:solidFill>
            <a:schemeClr val="bg1"/>
          </a:solidFill>
          <a:ln w="187325">
            <a:noFill/>
          </a:ln>
          <a:effectLst>
            <a:outerShdw blurRad="431800" dist="241300" dir="5400000" sx="97000" sy="97000" algn="t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lvl="2" latinLnBrk="0">
              <a:lnSpc>
                <a:spcPct val="150000"/>
              </a:lnSpc>
              <a:defRPr/>
            </a:pPr>
            <a:endParaRPr lang="en-US" altLang="ko-KR" sz="2400" b="1" i="1" kern="0" spc="300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FF19E074-132A-B544-9E6A-6EDB8C1C9BAD}"/>
              </a:ext>
            </a:extLst>
          </p:cNvPr>
          <p:cNvSpPr/>
          <p:nvPr/>
        </p:nvSpPr>
        <p:spPr>
          <a:xfrm>
            <a:off x="1875476" y="1849824"/>
            <a:ext cx="1791214" cy="8354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rgbClr val="FEB95E"/>
                </a:solidFill>
              </a:rPr>
              <a:t>01</a:t>
            </a:r>
            <a:endParaRPr lang="en-US" altLang="ko-KR" sz="1600" b="1" dirty="0">
              <a:solidFill>
                <a:srgbClr val="FEB95E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팀원소개</a:t>
            </a:r>
            <a:endParaRPr lang="ko-KR" altLang="en-US" sz="10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0CAECDAC-1FD4-2F45-B81E-4363AB684E78}"/>
              </a:ext>
            </a:extLst>
          </p:cNvPr>
          <p:cNvSpPr/>
          <p:nvPr/>
        </p:nvSpPr>
        <p:spPr>
          <a:xfrm>
            <a:off x="4103136" y="1852161"/>
            <a:ext cx="1791214" cy="8354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rgbClr val="FEB95E"/>
                </a:solidFill>
              </a:rPr>
              <a:t>02</a:t>
            </a:r>
            <a:endParaRPr lang="en-US" altLang="ko-KR" sz="1600" b="1" dirty="0">
              <a:solidFill>
                <a:srgbClr val="FEB95E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기획의도</a:t>
            </a:r>
            <a:endParaRPr lang="ko-KR" altLang="en-US" sz="10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066B4EF5-99D5-344F-B3C8-0F4A2B81260B}"/>
              </a:ext>
            </a:extLst>
          </p:cNvPr>
          <p:cNvSpPr/>
          <p:nvPr/>
        </p:nvSpPr>
        <p:spPr>
          <a:xfrm>
            <a:off x="6332945" y="1849825"/>
            <a:ext cx="1791214" cy="8354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rgbClr val="FEB95E"/>
                </a:solidFill>
              </a:rPr>
              <a:t>03</a:t>
            </a:r>
            <a:endParaRPr lang="en-US" altLang="ko-KR" sz="1600" b="1" dirty="0">
              <a:solidFill>
                <a:srgbClr val="FEB95E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요구사항정의서</a:t>
            </a:r>
            <a:endParaRPr lang="ko-KR" altLang="en-US" sz="10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73FDEA7B-B338-BB45-B871-D523679E8AE1}"/>
              </a:ext>
            </a:extLst>
          </p:cNvPr>
          <p:cNvSpPr/>
          <p:nvPr/>
        </p:nvSpPr>
        <p:spPr>
          <a:xfrm>
            <a:off x="8562754" y="1849824"/>
            <a:ext cx="1791214" cy="8354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rgbClr val="FEB95E"/>
                </a:solidFill>
              </a:rPr>
              <a:t>04</a:t>
            </a:r>
            <a:endParaRPr lang="en-US" altLang="ko-KR" sz="1600" b="1" dirty="0">
              <a:solidFill>
                <a:srgbClr val="FEB95E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기본 개발 환경</a:t>
            </a:r>
            <a:endParaRPr lang="ko-KR" altLang="en-US" sz="10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7119962F-AAED-F046-B193-4288566B4BE6}"/>
              </a:ext>
            </a:extLst>
          </p:cNvPr>
          <p:cNvSpPr/>
          <p:nvPr/>
        </p:nvSpPr>
        <p:spPr>
          <a:xfrm>
            <a:off x="1879019" y="4096835"/>
            <a:ext cx="1791214" cy="8354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rgbClr val="FEB95E"/>
                </a:solidFill>
              </a:rPr>
              <a:t>05</a:t>
            </a:r>
            <a:endParaRPr lang="en-US" altLang="ko-KR" sz="1600" b="1" dirty="0">
              <a:solidFill>
                <a:srgbClr val="FEB95E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UI </a:t>
            </a: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설계 </a:t>
            </a: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/</a:t>
            </a: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UI </a:t>
            </a: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구현</a:t>
            </a:r>
            <a:endParaRPr lang="ko-KR" altLang="en-US" sz="10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CC16272F-F30C-0F45-835C-3E2F0B1E9560}"/>
              </a:ext>
            </a:extLst>
          </p:cNvPr>
          <p:cNvSpPr/>
          <p:nvPr/>
        </p:nvSpPr>
        <p:spPr>
          <a:xfrm>
            <a:off x="4106679" y="4099172"/>
            <a:ext cx="1791214" cy="8354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rgbClr val="FEB95E"/>
                </a:solidFill>
              </a:rPr>
              <a:t>06</a:t>
            </a:r>
            <a:endParaRPr lang="en-US" altLang="ko-KR" sz="1600" b="1" dirty="0">
              <a:solidFill>
                <a:srgbClr val="FEB95E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DB </a:t>
            </a: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설계 </a:t>
            </a: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/</a:t>
            </a: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DB </a:t>
            </a: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구현</a:t>
            </a:r>
            <a:endParaRPr lang="ko-KR" altLang="en-US" sz="10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79127CBF-C385-0A44-9B49-D252A6186BA4}"/>
              </a:ext>
            </a:extLst>
          </p:cNvPr>
          <p:cNvSpPr/>
          <p:nvPr/>
        </p:nvSpPr>
        <p:spPr>
          <a:xfrm>
            <a:off x="6336488" y="4096836"/>
            <a:ext cx="1791214" cy="8354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rgbClr val="FEB95E"/>
                </a:solidFill>
              </a:rPr>
              <a:t>07</a:t>
            </a:r>
            <a:endParaRPr lang="en-US" altLang="ko-KR" sz="1600" b="1" dirty="0">
              <a:solidFill>
                <a:srgbClr val="FEB95E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주요기술</a:t>
            </a: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</a:rPr>
              <a:t> 상세</a:t>
            </a:r>
            <a:endParaRPr lang="ko-KR" altLang="en-US" sz="10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C0C87C4C-3183-8D4C-BA12-319A29A8B240}"/>
              </a:ext>
            </a:extLst>
          </p:cNvPr>
          <p:cNvGrpSpPr/>
          <p:nvPr/>
        </p:nvGrpSpPr>
        <p:grpSpPr>
          <a:xfrm>
            <a:off x="572526" y="419993"/>
            <a:ext cx="367274" cy="6018014"/>
            <a:chOff x="572526" y="419993"/>
            <a:chExt cx="367274" cy="6018014"/>
          </a:xfrm>
        </p:grpSpPr>
        <p:cxnSp>
          <p:nvCxnSpPr>
            <p:cNvPr id="50" name="직선 연결선 67">
              <a:extLst>
                <a:ext uri="{FF2B5EF4-FFF2-40B4-BE49-F238E27FC236}">
                  <a16:creationId xmlns:a16="http://schemas.microsoft.com/office/drawing/2014/main" id="{E5675A76-3614-4A41-80B9-FDB9D3E30E76}"/>
                </a:ext>
              </a:extLst>
            </p:cNvPr>
            <p:cNvCxnSpPr/>
            <p:nvPr/>
          </p:nvCxnSpPr>
          <p:spPr>
            <a:xfrm>
              <a:off x="939800" y="419993"/>
              <a:ext cx="0" cy="6018014"/>
            </a:xfrm>
            <a:prstGeom prst="line">
              <a:avLst/>
            </a:prstGeom>
            <a:ln w="127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1" name="Group 12">
              <a:extLst>
                <a:ext uri="{FF2B5EF4-FFF2-40B4-BE49-F238E27FC236}">
                  <a16:creationId xmlns:a16="http://schemas.microsoft.com/office/drawing/2014/main" id="{A6140B72-3929-D945-88CD-13D64DEAF60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81526" y="787429"/>
              <a:ext cx="180000" cy="143185"/>
              <a:chOff x="6124" y="305"/>
              <a:chExt cx="841" cy="669"/>
            </a:xfrm>
            <a:solidFill>
              <a:schemeClr val="tx1">
                <a:lumMod val="50000"/>
                <a:lumOff val="50000"/>
              </a:schemeClr>
            </a:solidFill>
          </p:grpSpPr>
          <p:sp>
            <p:nvSpPr>
              <p:cNvPr id="65" name="Freeform 13">
                <a:extLst>
                  <a:ext uri="{FF2B5EF4-FFF2-40B4-BE49-F238E27FC236}">
                    <a16:creationId xmlns:a16="http://schemas.microsoft.com/office/drawing/2014/main" id="{541377DA-7533-A747-B3D0-4FB675FABC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44" y="440"/>
                <a:ext cx="601" cy="534"/>
              </a:xfrm>
              <a:custGeom>
                <a:avLst/>
                <a:gdLst>
                  <a:gd name="T0" fmla="*/ 902 w 1802"/>
                  <a:gd name="T1" fmla="*/ 0 h 1602"/>
                  <a:gd name="T2" fmla="*/ 2 w 1802"/>
                  <a:gd name="T3" fmla="*/ 742 h 1602"/>
                  <a:gd name="T4" fmla="*/ 2 w 1802"/>
                  <a:gd name="T5" fmla="*/ 743 h 1602"/>
                  <a:gd name="T6" fmla="*/ 2 w 1802"/>
                  <a:gd name="T7" fmla="*/ 746 h 1602"/>
                  <a:gd name="T8" fmla="*/ 0 w 1802"/>
                  <a:gd name="T9" fmla="*/ 749 h 1602"/>
                  <a:gd name="T10" fmla="*/ 0 w 1802"/>
                  <a:gd name="T11" fmla="*/ 751 h 1602"/>
                  <a:gd name="T12" fmla="*/ 0 w 1802"/>
                  <a:gd name="T13" fmla="*/ 1501 h 1602"/>
                  <a:gd name="T14" fmla="*/ 2 w 1802"/>
                  <a:gd name="T15" fmla="*/ 1521 h 1602"/>
                  <a:gd name="T16" fmla="*/ 16 w 1802"/>
                  <a:gd name="T17" fmla="*/ 1557 h 1602"/>
                  <a:gd name="T18" fmla="*/ 30 w 1802"/>
                  <a:gd name="T19" fmla="*/ 1572 h 1602"/>
                  <a:gd name="T20" fmla="*/ 45 w 1802"/>
                  <a:gd name="T21" fmla="*/ 1586 h 1602"/>
                  <a:gd name="T22" fmla="*/ 81 w 1802"/>
                  <a:gd name="T23" fmla="*/ 1601 h 1602"/>
                  <a:gd name="T24" fmla="*/ 100 w 1802"/>
                  <a:gd name="T25" fmla="*/ 1602 h 1602"/>
                  <a:gd name="T26" fmla="*/ 702 w 1802"/>
                  <a:gd name="T27" fmla="*/ 1602 h 1602"/>
                  <a:gd name="T28" fmla="*/ 702 w 1802"/>
                  <a:gd name="T29" fmla="*/ 1001 h 1602"/>
                  <a:gd name="T30" fmla="*/ 1102 w 1802"/>
                  <a:gd name="T31" fmla="*/ 1001 h 1602"/>
                  <a:gd name="T32" fmla="*/ 1102 w 1802"/>
                  <a:gd name="T33" fmla="*/ 1602 h 1602"/>
                  <a:gd name="T34" fmla="*/ 1703 w 1802"/>
                  <a:gd name="T35" fmla="*/ 1602 h 1602"/>
                  <a:gd name="T36" fmla="*/ 1723 w 1802"/>
                  <a:gd name="T37" fmla="*/ 1601 h 1602"/>
                  <a:gd name="T38" fmla="*/ 1758 w 1802"/>
                  <a:gd name="T39" fmla="*/ 1586 h 1602"/>
                  <a:gd name="T40" fmla="*/ 1773 w 1802"/>
                  <a:gd name="T41" fmla="*/ 1572 h 1602"/>
                  <a:gd name="T42" fmla="*/ 1786 w 1802"/>
                  <a:gd name="T43" fmla="*/ 1557 h 1602"/>
                  <a:gd name="T44" fmla="*/ 1802 w 1802"/>
                  <a:gd name="T45" fmla="*/ 1521 h 1602"/>
                  <a:gd name="T46" fmla="*/ 1802 w 1802"/>
                  <a:gd name="T47" fmla="*/ 1501 h 1602"/>
                  <a:gd name="T48" fmla="*/ 1802 w 1802"/>
                  <a:gd name="T49" fmla="*/ 751 h 1602"/>
                  <a:gd name="T50" fmla="*/ 1802 w 1802"/>
                  <a:gd name="T51" fmla="*/ 745 h 1602"/>
                  <a:gd name="T52" fmla="*/ 1801 w 1802"/>
                  <a:gd name="T53" fmla="*/ 742 h 1602"/>
                  <a:gd name="T54" fmla="*/ 902 w 1802"/>
                  <a:gd name="T55" fmla="*/ 0 h 16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802" h="1602">
                    <a:moveTo>
                      <a:pt x="902" y="0"/>
                    </a:moveTo>
                    <a:lnTo>
                      <a:pt x="2" y="742"/>
                    </a:lnTo>
                    <a:lnTo>
                      <a:pt x="2" y="743"/>
                    </a:lnTo>
                    <a:lnTo>
                      <a:pt x="2" y="746"/>
                    </a:lnTo>
                    <a:lnTo>
                      <a:pt x="0" y="749"/>
                    </a:lnTo>
                    <a:lnTo>
                      <a:pt x="0" y="751"/>
                    </a:lnTo>
                    <a:lnTo>
                      <a:pt x="0" y="1501"/>
                    </a:lnTo>
                    <a:lnTo>
                      <a:pt x="2" y="1521"/>
                    </a:lnTo>
                    <a:lnTo>
                      <a:pt x="16" y="1557"/>
                    </a:lnTo>
                    <a:lnTo>
                      <a:pt x="30" y="1572"/>
                    </a:lnTo>
                    <a:lnTo>
                      <a:pt x="45" y="1586"/>
                    </a:lnTo>
                    <a:lnTo>
                      <a:pt x="81" y="1601"/>
                    </a:lnTo>
                    <a:lnTo>
                      <a:pt x="100" y="1602"/>
                    </a:lnTo>
                    <a:lnTo>
                      <a:pt x="702" y="1602"/>
                    </a:lnTo>
                    <a:lnTo>
                      <a:pt x="702" y="1001"/>
                    </a:lnTo>
                    <a:lnTo>
                      <a:pt x="1102" y="1001"/>
                    </a:lnTo>
                    <a:lnTo>
                      <a:pt x="1102" y="1602"/>
                    </a:lnTo>
                    <a:lnTo>
                      <a:pt x="1703" y="1602"/>
                    </a:lnTo>
                    <a:lnTo>
                      <a:pt x="1723" y="1601"/>
                    </a:lnTo>
                    <a:lnTo>
                      <a:pt x="1758" y="1586"/>
                    </a:lnTo>
                    <a:lnTo>
                      <a:pt x="1773" y="1572"/>
                    </a:lnTo>
                    <a:lnTo>
                      <a:pt x="1786" y="1557"/>
                    </a:lnTo>
                    <a:lnTo>
                      <a:pt x="1802" y="1521"/>
                    </a:lnTo>
                    <a:lnTo>
                      <a:pt x="1802" y="1501"/>
                    </a:lnTo>
                    <a:lnTo>
                      <a:pt x="1802" y="751"/>
                    </a:lnTo>
                    <a:lnTo>
                      <a:pt x="1802" y="745"/>
                    </a:lnTo>
                    <a:lnTo>
                      <a:pt x="1801" y="742"/>
                    </a:lnTo>
                    <a:lnTo>
                      <a:pt x="90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66" name="Freeform 14">
                <a:extLst>
                  <a:ext uri="{FF2B5EF4-FFF2-40B4-BE49-F238E27FC236}">
                    <a16:creationId xmlns:a16="http://schemas.microsoft.com/office/drawing/2014/main" id="{390E498A-D976-8F4A-A81F-845B3E58DD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24" y="305"/>
                <a:ext cx="841" cy="394"/>
              </a:xfrm>
              <a:custGeom>
                <a:avLst/>
                <a:gdLst>
                  <a:gd name="T0" fmla="*/ 2505 w 2522"/>
                  <a:gd name="T1" fmla="*/ 978 h 1181"/>
                  <a:gd name="T2" fmla="*/ 2162 w 2522"/>
                  <a:gd name="T3" fmla="*/ 694 h 1181"/>
                  <a:gd name="T4" fmla="*/ 2162 w 2522"/>
                  <a:gd name="T5" fmla="*/ 54 h 1181"/>
                  <a:gd name="T6" fmla="*/ 2162 w 2522"/>
                  <a:gd name="T7" fmla="*/ 44 h 1181"/>
                  <a:gd name="T8" fmla="*/ 2155 w 2522"/>
                  <a:gd name="T9" fmla="*/ 26 h 1181"/>
                  <a:gd name="T10" fmla="*/ 2149 w 2522"/>
                  <a:gd name="T11" fmla="*/ 18 h 1181"/>
                  <a:gd name="T12" fmla="*/ 2141 w 2522"/>
                  <a:gd name="T13" fmla="*/ 13 h 1181"/>
                  <a:gd name="T14" fmla="*/ 2123 w 2522"/>
                  <a:gd name="T15" fmla="*/ 5 h 1181"/>
                  <a:gd name="T16" fmla="*/ 2113 w 2522"/>
                  <a:gd name="T17" fmla="*/ 5 h 1181"/>
                  <a:gd name="T18" fmla="*/ 1812 w 2522"/>
                  <a:gd name="T19" fmla="*/ 5 h 1181"/>
                  <a:gd name="T20" fmla="*/ 1802 w 2522"/>
                  <a:gd name="T21" fmla="*/ 5 h 1181"/>
                  <a:gd name="T22" fmla="*/ 1783 w 2522"/>
                  <a:gd name="T23" fmla="*/ 13 h 1181"/>
                  <a:gd name="T24" fmla="*/ 1776 w 2522"/>
                  <a:gd name="T25" fmla="*/ 18 h 1181"/>
                  <a:gd name="T26" fmla="*/ 1770 w 2522"/>
                  <a:gd name="T27" fmla="*/ 26 h 1181"/>
                  <a:gd name="T28" fmla="*/ 1763 w 2522"/>
                  <a:gd name="T29" fmla="*/ 44 h 1181"/>
                  <a:gd name="T30" fmla="*/ 1762 w 2522"/>
                  <a:gd name="T31" fmla="*/ 54 h 1181"/>
                  <a:gd name="T32" fmla="*/ 1762 w 2522"/>
                  <a:gd name="T33" fmla="*/ 360 h 1181"/>
                  <a:gd name="T34" fmla="*/ 1380 w 2522"/>
                  <a:gd name="T35" fmla="*/ 41 h 1181"/>
                  <a:gd name="T36" fmla="*/ 1354 w 2522"/>
                  <a:gd name="T37" fmla="*/ 23 h 1181"/>
                  <a:gd name="T38" fmla="*/ 1295 w 2522"/>
                  <a:gd name="T39" fmla="*/ 1 h 1181"/>
                  <a:gd name="T40" fmla="*/ 1262 w 2522"/>
                  <a:gd name="T41" fmla="*/ 0 h 1181"/>
                  <a:gd name="T42" fmla="*/ 1227 w 2522"/>
                  <a:gd name="T43" fmla="*/ 1 h 1181"/>
                  <a:gd name="T44" fmla="*/ 1168 w 2522"/>
                  <a:gd name="T45" fmla="*/ 23 h 1181"/>
                  <a:gd name="T46" fmla="*/ 1142 w 2522"/>
                  <a:gd name="T47" fmla="*/ 41 h 1181"/>
                  <a:gd name="T48" fmla="*/ 17 w 2522"/>
                  <a:gd name="T49" fmla="*/ 978 h 1181"/>
                  <a:gd name="T50" fmla="*/ 10 w 2522"/>
                  <a:gd name="T51" fmla="*/ 985 h 1181"/>
                  <a:gd name="T52" fmla="*/ 1 w 2522"/>
                  <a:gd name="T53" fmla="*/ 1001 h 1181"/>
                  <a:gd name="T54" fmla="*/ 0 w 2522"/>
                  <a:gd name="T55" fmla="*/ 1012 h 1181"/>
                  <a:gd name="T56" fmla="*/ 0 w 2522"/>
                  <a:gd name="T57" fmla="*/ 1023 h 1181"/>
                  <a:gd name="T58" fmla="*/ 6 w 2522"/>
                  <a:gd name="T59" fmla="*/ 1040 h 1181"/>
                  <a:gd name="T60" fmla="*/ 12 w 2522"/>
                  <a:gd name="T61" fmla="*/ 1048 h 1181"/>
                  <a:gd name="T62" fmla="*/ 108 w 2522"/>
                  <a:gd name="T63" fmla="*/ 1164 h 1181"/>
                  <a:gd name="T64" fmla="*/ 122 w 2522"/>
                  <a:gd name="T65" fmla="*/ 1177 h 1181"/>
                  <a:gd name="T66" fmla="*/ 141 w 2522"/>
                  <a:gd name="T67" fmla="*/ 1181 h 1181"/>
                  <a:gd name="T68" fmla="*/ 160 w 2522"/>
                  <a:gd name="T69" fmla="*/ 1181 h 1181"/>
                  <a:gd name="T70" fmla="*/ 179 w 2522"/>
                  <a:gd name="T71" fmla="*/ 1171 h 1181"/>
                  <a:gd name="T72" fmla="*/ 1262 w 2522"/>
                  <a:gd name="T73" fmla="*/ 268 h 1181"/>
                  <a:gd name="T74" fmla="*/ 2344 w 2522"/>
                  <a:gd name="T75" fmla="*/ 1171 h 1181"/>
                  <a:gd name="T76" fmla="*/ 2358 w 2522"/>
                  <a:gd name="T77" fmla="*/ 1180 h 1181"/>
                  <a:gd name="T78" fmla="*/ 2377 w 2522"/>
                  <a:gd name="T79" fmla="*/ 1181 h 1181"/>
                  <a:gd name="T80" fmla="*/ 2383 w 2522"/>
                  <a:gd name="T81" fmla="*/ 1181 h 1181"/>
                  <a:gd name="T82" fmla="*/ 2401 w 2522"/>
                  <a:gd name="T83" fmla="*/ 1177 h 1181"/>
                  <a:gd name="T84" fmla="*/ 2414 w 2522"/>
                  <a:gd name="T85" fmla="*/ 1164 h 1181"/>
                  <a:gd name="T86" fmla="*/ 2512 w 2522"/>
                  <a:gd name="T87" fmla="*/ 1048 h 1181"/>
                  <a:gd name="T88" fmla="*/ 2518 w 2522"/>
                  <a:gd name="T89" fmla="*/ 1040 h 1181"/>
                  <a:gd name="T90" fmla="*/ 2522 w 2522"/>
                  <a:gd name="T91" fmla="*/ 1023 h 1181"/>
                  <a:gd name="T92" fmla="*/ 2522 w 2522"/>
                  <a:gd name="T93" fmla="*/ 1012 h 1181"/>
                  <a:gd name="T94" fmla="*/ 2521 w 2522"/>
                  <a:gd name="T95" fmla="*/ 1001 h 1181"/>
                  <a:gd name="T96" fmla="*/ 2512 w 2522"/>
                  <a:gd name="T97" fmla="*/ 985 h 1181"/>
                  <a:gd name="T98" fmla="*/ 2505 w 2522"/>
                  <a:gd name="T99" fmla="*/ 978 h 1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522" h="1181">
                    <a:moveTo>
                      <a:pt x="2505" y="978"/>
                    </a:moveTo>
                    <a:lnTo>
                      <a:pt x="2162" y="694"/>
                    </a:lnTo>
                    <a:lnTo>
                      <a:pt x="2162" y="54"/>
                    </a:lnTo>
                    <a:lnTo>
                      <a:pt x="2162" y="44"/>
                    </a:lnTo>
                    <a:lnTo>
                      <a:pt x="2155" y="26"/>
                    </a:lnTo>
                    <a:lnTo>
                      <a:pt x="2149" y="18"/>
                    </a:lnTo>
                    <a:lnTo>
                      <a:pt x="2141" y="13"/>
                    </a:lnTo>
                    <a:lnTo>
                      <a:pt x="2123" y="5"/>
                    </a:lnTo>
                    <a:lnTo>
                      <a:pt x="2113" y="5"/>
                    </a:lnTo>
                    <a:lnTo>
                      <a:pt x="1812" y="5"/>
                    </a:lnTo>
                    <a:lnTo>
                      <a:pt x="1802" y="5"/>
                    </a:lnTo>
                    <a:lnTo>
                      <a:pt x="1783" y="13"/>
                    </a:lnTo>
                    <a:lnTo>
                      <a:pt x="1776" y="18"/>
                    </a:lnTo>
                    <a:lnTo>
                      <a:pt x="1770" y="26"/>
                    </a:lnTo>
                    <a:lnTo>
                      <a:pt x="1763" y="44"/>
                    </a:lnTo>
                    <a:lnTo>
                      <a:pt x="1762" y="54"/>
                    </a:lnTo>
                    <a:lnTo>
                      <a:pt x="1762" y="360"/>
                    </a:lnTo>
                    <a:lnTo>
                      <a:pt x="1380" y="41"/>
                    </a:lnTo>
                    <a:lnTo>
                      <a:pt x="1354" y="23"/>
                    </a:lnTo>
                    <a:lnTo>
                      <a:pt x="1295" y="1"/>
                    </a:lnTo>
                    <a:lnTo>
                      <a:pt x="1262" y="0"/>
                    </a:lnTo>
                    <a:lnTo>
                      <a:pt x="1227" y="1"/>
                    </a:lnTo>
                    <a:lnTo>
                      <a:pt x="1168" y="23"/>
                    </a:lnTo>
                    <a:lnTo>
                      <a:pt x="1142" y="41"/>
                    </a:lnTo>
                    <a:lnTo>
                      <a:pt x="17" y="978"/>
                    </a:lnTo>
                    <a:lnTo>
                      <a:pt x="10" y="985"/>
                    </a:lnTo>
                    <a:lnTo>
                      <a:pt x="1" y="1001"/>
                    </a:lnTo>
                    <a:lnTo>
                      <a:pt x="0" y="1012"/>
                    </a:lnTo>
                    <a:lnTo>
                      <a:pt x="0" y="1023"/>
                    </a:lnTo>
                    <a:lnTo>
                      <a:pt x="6" y="1040"/>
                    </a:lnTo>
                    <a:lnTo>
                      <a:pt x="12" y="1048"/>
                    </a:lnTo>
                    <a:lnTo>
                      <a:pt x="108" y="1164"/>
                    </a:lnTo>
                    <a:lnTo>
                      <a:pt x="122" y="1177"/>
                    </a:lnTo>
                    <a:lnTo>
                      <a:pt x="141" y="1181"/>
                    </a:lnTo>
                    <a:lnTo>
                      <a:pt x="160" y="1181"/>
                    </a:lnTo>
                    <a:lnTo>
                      <a:pt x="179" y="1171"/>
                    </a:lnTo>
                    <a:lnTo>
                      <a:pt x="1262" y="268"/>
                    </a:lnTo>
                    <a:lnTo>
                      <a:pt x="2344" y="1171"/>
                    </a:lnTo>
                    <a:lnTo>
                      <a:pt x="2358" y="1180"/>
                    </a:lnTo>
                    <a:lnTo>
                      <a:pt x="2377" y="1181"/>
                    </a:lnTo>
                    <a:lnTo>
                      <a:pt x="2383" y="1181"/>
                    </a:lnTo>
                    <a:lnTo>
                      <a:pt x="2401" y="1177"/>
                    </a:lnTo>
                    <a:lnTo>
                      <a:pt x="2414" y="1164"/>
                    </a:lnTo>
                    <a:lnTo>
                      <a:pt x="2512" y="1048"/>
                    </a:lnTo>
                    <a:lnTo>
                      <a:pt x="2518" y="1040"/>
                    </a:lnTo>
                    <a:lnTo>
                      <a:pt x="2522" y="1023"/>
                    </a:lnTo>
                    <a:lnTo>
                      <a:pt x="2522" y="1012"/>
                    </a:lnTo>
                    <a:lnTo>
                      <a:pt x="2521" y="1001"/>
                    </a:lnTo>
                    <a:lnTo>
                      <a:pt x="2512" y="985"/>
                    </a:lnTo>
                    <a:lnTo>
                      <a:pt x="2505" y="97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52" name="Group 20">
              <a:extLst>
                <a:ext uri="{FF2B5EF4-FFF2-40B4-BE49-F238E27FC236}">
                  <a16:creationId xmlns:a16="http://schemas.microsoft.com/office/drawing/2014/main" id="{09A74BEF-F95B-D64E-A6CB-A74E1B056FA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14027" y="1408363"/>
              <a:ext cx="131960" cy="180000"/>
              <a:chOff x="2597" y="4163"/>
              <a:chExt cx="217" cy="296"/>
            </a:xfrm>
            <a:solidFill>
              <a:schemeClr val="bg2"/>
            </a:solidFill>
          </p:grpSpPr>
          <p:sp>
            <p:nvSpPr>
              <p:cNvPr id="60" name="Freeform 22">
                <a:extLst>
                  <a:ext uri="{FF2B5EF4-FFF2-40B4-BE49-F238E27FC236}">
                    <a16:creationId xmlns:a16="http://schemas.microsoft.com/office/drawing/2014/main" id="{B7B0E67F-C8C8-B14B-A72A-04BCE546F7E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30" y="4163"/>
                <a:ext cx="151" cy="176"/>
              </a:xfrm>
              <a:custGeom>
                <a:avLst/>
                <a:gdLst>
                  <a:gd name="T0" fmla="*/ 410 w 1662"/>
                  <a:gd name="T1" fmla="*/ 645 h 1942"/>
                  <a:gd name="T2" fmla="*/ 309 w 1662"/>
                  <a:gd name="T3" fmla="*/ 847 h 1942"/>
                  <a:gd name="T4" fmla="*/ 255 w 1662"/>
                  <a:gd name="T5" fmla="*/ 1023 h 1942"/>
                  <a:gd name="T6" fmla="*/ 263 w 1662"/>
                  <a:gd name="T7" fmla="*/ 1206 h 1942"/>
                  <a:gd name="T8" fmla="*/ 347 w 1662"/>
                  <a:gd name="T9" fmla="*/ 1429 h 1942"/>
                  <a:gd name="T10" fmla="*/ 476 w 1662"/>
                  <a:gd name="T11" fmla="*/ 1620 h 1942"/>
                  <a:gd name="T12" fmla="*/ 638 w 1662"/>
                  <a:gd name="T13" fmla="*/ 1753 h 1942"/>
                  <a:gd name="T14" fmla="*/ 825 w 1662"/>
                  <a:gd name="T15" fmla="*/ 1803 h 1942"/>
                  <a:gd name="T16" fmla="*/ 1013 w 1662"/>
                  <a:gd name="T17" fmla="*/ 1753 h 1942"/>
                  <a:gd name="T18" fmla="*/ 1176 w 1662"/>
                  <a:gd name="T19" fmla="*/ 1619 h 1942"/>
                  <a:gd name="T20" fmla="*/ 1305 w 1662"/>
                  <a:gd name="T21" fmla="*/ 1428 h 1942"/>
                  <a:gd name="T22" fmla="*/ 1388 w 1662"/>
                  <a:gd name="T23" fmla="*/ 1205 h 1942"/>
                  <a:gd name="T24" fmla="*/ 1418 w 1662"/>
                  <a:gd name="T25" fmla="*/ 974 h 1942"/>
                  <a:gd name="T26" fmla="*/ 1266 w 1662"/>
                  <a:gd name="T27" fmla="*/ 836 h 1942"/>
                  <a:gd name="T28" fmla="*/ 1012 w 1662"/>
                  <a:gd name="T29" fmla="*/ 794 h 1942"/>
                  <a:gd name="T30" fmla="*/ 806 w 1662"/>
                  <a:gd name="T31" fmla="*/ 713 h 1942"/>
                  <a:gd name="T32" fmla="*/ 646 w 1662"/>
                  <a:gd name="T33" fmla="*/ 610 h 1942"/>
                  <a:gd name="T34" fmla="*/ 526 w 1662"/>
                  <a:gd name="T35" fmla="*/ 499 h 1942"/>
                  <a:gd name="T36" fmla="*/ 944 w 1662"/>
                  <a:gd name="T37" fmla="*/ 23 h 1942"/>
                  <a:gd name="T38" fmla="*/ 1152 w 1662"/>
                  <a:gd name="T39" fmla="*/ 118 h 1942"/>
                  <a:gd name="T40" fmla="*/ 1271 w 1662"/>
                  <a:gd name="T41" fmla="*/ 205 h 1942"/>
                  <a:gd name="T42" fmla="*/ 1388 w 1662"/>
                  <a:gd name="T43" fmla="*/ 323 h 1942"/>
                  <a:gd name="T44" fmla="*/ 1455 w 1662"/>
                  <a:gd name="T45" fmla="*/ 429 h 1942"/>
                  <a:gd name="T46" fmla="*/ 1524 w 1662"/>
                  <a:gd name="T47" fmla="*/ 626 h 1942"/>
                  <a:gd name="T48" fmla="*/ 1555 w 1662"/>
                  <a:gd name="T49" fmla="*/ 892 h 1942"/>
                  <a:gd name="T50" fmla="*/ 1619 w 1662"/>
                  <a:gd name="T51" fmla="*/ 939 h 1942"/>
                  <a:gd name="T52" fmla="*/ 1657 w 1662"/>
                  <a:gd name="T53" fmla="*/ 1032 h 1942"/>
                  <a:gd name="T54" fmla="*/ 1655 w 1662"/>
                  <a:gd name="T55" fmla="*/ 1183 h 1942"/>
                  <a:gd name="T56" fmla="*/ 1611 w 1662"/>
                  <a:gd name="T57" fmla="*/ 1304 h 1942"/>
                  <a:gd name="T58" fmla="*/ 1537 w 1662"/>
                  <a:gd name="T59" fmla="*/ 1372 h 1942"/>
                  <a:gd name="T60" fmla="*/ 1445 w 1662"/>
                  <a:gd name="T61" fmla="*/ 1454 h 1942"/>
                  <a:gd name="T62" fmla="*/ 1313 w 1662"/>
                  <a:gd name="T63" fmla="*/ 1670 h 1942"/>
                  <a:gd name="T64" fmla="*/ 1141 w 1662"/>
                  <a:gd name="T65" fmla="*/ 1836 h 1942"/>
                  <a:gd name="T66" fmla="*/ 937 w 1662"/>
                  <a:gd name="T67" fmla="*/ 1930 h 1942"/>
                  <a:gd name="T68" fmla="*/ 714 w 1662"/>
                  <a:gd name="T69" fmla="*/ 1930 h 1942"/>
                  <a:gd name="T70" fmla="*/ 510 w 1662"/>
                  <a:gd name="T71" fmla="*/ 1836 h 1942"/>
                  <a:gd name="T72" fmla="*/ 337 w 1662"/>
                  <a:gd name="T73" fmla="*/ 1669 h 1942"/>
                  <a:gd name="T74" fmla="*/ 205 w 1662"/>
                  <a:gd name="T75" fmla="*/ 1452 h 1942"/>
                  <a:gd name="T76" fmla="*/ 111 w 1662"/>
                  <a:gd name="T77" fmla="*/ 1364 h 1942"/>
                  <a:gd name="T78" fmla="*/ 39 w 1662"/>
                  <a:gd name="T79" fmla="*/ 1284 h 1942"/>
                  <a:gd name="T80" fmla="*/ 2 w 1662"/>
                  <a:gd name="T81" fmla="*/ 1143 h 1942"/>
                  <a:gd name="T82" fmla="*/ 9 w 1662"/>
                  <a:gd name="T83" fmla="*/ 1009 h 1942"/>
                  <a:gd name="T84" fmla="*/ 50 w 1662"/>
                  <a:gd name="T85" fmla="*/ 930 h 1942"/>
                  <a:gd name="T86" fmla="*/ 98 w 1662"/>
                  <a:gd name="T87" fmla="*/ 851 h 1942"/>
                  <a:gd name="T88" fmla="*/ 85 w 1662"/>
                  <a:gd name="T89" fmla="*/ 643 h 1942"/>
                  <a:gd name="T90" fmla="*/ 120 w 1662"/>
                  <a:gd name="T91" fmla="*/ 487 h 1942"/>
                  <a:gd name="T92" fmla="*/ 183 w 1662"/>
                  <a:gd name="T93" fmla="*/ 377 h 1942"/>
                  <a:gd name="T94" fmla="*/ 257 w 1662"/>
                  <a:gd name="T95" fmla="*/ 305 h 1942"/>
                  <a:gd name="T96" fmla="*/ 319 w 1662"/>
                  <a:gd name="T97" fmla="*/ 266 h 1942"/>
                  <a:gd name="T98" fmla="*/ 352 w 1662"/>
                  <a:gd name="T99" fmla="*/ 246 h 1942"/>
                  <a:gd name="T100" fmla="*/ 390 w 1662"/>
                  <a:gd name="T101" fmla="*/ 196 h 1942"/>
                  <a:gd name="T102" fmla="*/ 459 w 1662"/>
                  <a:gd name="T103" fmla="*/ 127 h 1942"/>
                  <a:gd name="T104" fmla="*/ 559 w 1662"/>
                  <a:gd name="T105" fmla="*/ 57 h 1942"/>
                  <a:gd name="T106" fmla="*/ 690 w 1662"/>
                  <a:gd name="T107" fmla="*/ 10 h 19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662" h="1942">
                    <a:moveTo>
                      <a:pt x="526" y="499"/>
                    </a:moveTo>
                    <a:lnTo>
                      <a:pt x="484" y="546"/>
                    </a:lnTo>
                    <a:lnTo>
                      <a:pt x="445" y="595"/>
                    </a:lnTo>
                    <a:lnTo>
                      <a:pt x="410" y="645"/>
                    </a:lnTo>
                    <a:lnTo>
                      <a:pt x="379" y="696"/>
                    </a:lnTo>
                    <a:lnTo>
                      <a:pt x="352" y="747"/>
                    </a:lnTo>
                    <a:lnTo>
                      <a:pt x="329" y="797"/>
                    </a:lnTo>
                    <a:lnTo>
                      <a:pt x="309" y="847"/>
                    </a:lnTo>
                    <a:lnTo>
                      <a:pt x="291" y="895"/>
                    </a:lnTo>
                    <a:lnTo>
                      <a:pt x="277" y="941"/>
                    </a:lnTo>
                    <a:lnTo>
                      <a:pt x="264" y="984"/>
                    </a:lnTo>
                    <a:lnTo>
                      <a:pt x="255" y="1023"/>
                    </a:lnTo>
                    <a:lnTo>
                      <a:pt x="247" y="1059"/>
                    </a:lnTo>
                    <a:lnTo>
                      <a:pt x="241" y="1091"/>
                    </a:lnTo>
                    <a:lnTo>
                      <a:pt x="250" y="1148"/>
                    </a:lnTo>
                    <a:lnTo>
                      <a:pt x="263" y="1206"/>
                    </a:lnTo>
                    <a:lnTo>
                      <a:pt x="280" y="1263"/>
                    </a:lnTo>
                    <a:lnTo>
                      <a:pt x="299" y="1320"/>
                    </a:lnTo>
                    <a:lnTo>
                      <a:pt x="322" y="1375"/>
                    </a:lnTo>
                    <a:lnTo>
                      <a:pt x="347" y="1429"/>
                    </a:lnTo>
                    <a:lnTo>
                      <a:pt x="375" y="1480"/>
                    </a:lnTo>
                    <a:lnTo>
                      <a:pt x="406" y="1530"/>
                    </a:lnTo>
                    <a:lnTo>
                      <a:pt x="440" y="1576"/>
                    </a:lnTo>
                    <a:lnTo>
                      <a:pt x="476" y="1620"/>
                    </a:lnTo>
                    <a:lnTo>
                      <a:pt x="513" y="1659"/>
                    </a:lnTo>
                    <a:lnTo>
                      <a:pt x="553" y="1695"/>
                    </a:lnTo>
                    <a:lnTo>
                      <a:pt x="594" y="1726"/>
                    </a:lnTo>
                    <a:lnTo>
                      <a:pt x="638" y="1753"/>
                    </a:lnTo>
                    <a:lnTo>
                      <a:pt x="683" y="1774"/>
                    </a:lnTo>
                    <a:lnTo>
                      <a:pt x="729" y="1789"/>
                    </a:lnTo>
                    <a:lnTo>
                      <a:pt x="777" y="1800"/>
                    </a:lnTo>
                    <a:lnTo>
                      <a:pt x="825" y="1803"/>
                    </a:lnTo>
                    <a:lnTo>
                      <a:pt x="875" y="1800"/>
                    </a:lnTo>
                    <a:lnTo>
                      <a:pt x="922" y="1789"/>
                    </a:lnTo>
                    <a:lnTo>
                      <a:pt x="968" y="1774"/>
                    </a:lnTo>
                    <a:lnTo>
                      <a:pt x="1013" y="1753"/>
                    </a:lnTo>
                    <a:lnTo>
                      <a:pt x="1056" y="1726"/>
                    </a:lnTo>
                    <a:lnTo>
                      <a:pt x="1099" y="1695"/>
                    </a:lnTo>
                    <a:lnTo>
                      <a:pt x="1139" y="1659"/>
                    </a:lnTo>
                    <a:lnTo>
                      <a:pt x="1176" y="1619"/>
                    </a:lnTo>
                    <a:lnTo>
                      <a:pt x="1212" y="1576"/>
                    </a:lnTo>
                    <a:lnTo>
                      <a:pt x="1245" y="1529"/>
                    </a:lnTo>
                    <a:lnTo>
                      <a:pt x="1276" y="1480"/>
                    </a:lnTo>
                    <a:lnTo>
                      <a:pt x="1305" y="1428"/>
                    </a:lnTo>
                    <a:lnTo>
                      <a:pt x="1330" y="1374"/>
                    </a:lnTo>
                    <a:lnTo>
                      <a:pt x="1353" y="1319"/>
                    </a:lnTo>
                    <a:lnTo>
                      <a:pt x="1372" y="1262"/>
                    </a:lnTo>
                    <a:lnTo>
                      <a:pt x="1388" y="1205"/>
                    </a:lnTo>
                    <a:lnTo>
                      <a:pt x="1401" y="1147"/>
                    </a:lnTo>
                    <a:lnTo>
                      <a:pt x="1411" y="1089"/>
                    </a:lnTo>
                    <a:lnTo>
                      <a:pt x="1416" y="1032"/>
                    </a:lnTo>
                    <a:lnTo>
                      <a:pt x="1418" y="974"/>
                    </a:lnTo>
                    <a:lnTo>
                      <a:pt x="1417" y="904"/>
                    </a:lnTo>
                    <a:lnTo>
                      <a:pt x="1414" y="838"/>
                    </a:lnTo>
                    <a:lnTo>
                      <a:pt x="1339" y="839"/>
                    </a:lnTo>
                    <a:lnTo>
                      <a:pt x="1266" y="836"/>
                    </a:lnTo>
                    <a:lnTo>
                      <a:pt x="1198" y="830"/>
                    </a:lnTo>
                    <a:lnTo>
                      <a:pt x="1133" y="820"/>
                    </a:lnTo>
                    <a:lnTo>
                      <a:pt x="1070" y="808"/>
                    </a:lnTo>
                    <a:lnTo>
                      <a:pt x="1012" y="794"/>
                    </a:lnTo>
                    <a:lnTo>
                      <a:pt x="956" y="777"/>
                    </a:lnTo>
                    <a:lnTo>
                      <a:pt x="903" y="757"/>
                    </a:lnTo>
                    <a:lnTo>
                      <a:pt x="853" y="737"/>
                    </a:lnTo>
                    <a:lnTo>
                      <a:pt x="806" y="713"/>
                    </a:lnTo>
                    <a:lnTo>
                      <a:pt x="762" y="690"/>
                    </a:lnTo>
                    <a:lnTo>
                      <a:pt x="721" y="664"/>
                    </a:lnTo>
                    <a:lnTo>
                      <a:pt x="682" y="638"/>
                    </a:lnTo>
                    <a:lnTo>
                      <a:pt x="646" y="610"/>
                    </a:lnTo>
                    <a:lnTo>
                      <a:pt x="612" y="583"/>
                    </a:lnTo>
                    <a:lnTo>
                      <a:pt x="581" y="555"/>
                    </a:lnTo>
                    <a:lnTo>
                      <a:pt x="552" y="527"/>
                    </a:lnTo>
                    <a:lnTo>
                      <a:pt x="526" y="499"/>
                    </a:lnTo>
                    <a:close/>
                    <a:moveTo>
                      <a:pt x="808" y="0"/>
                    </a:moveTo>
                    <a:lnTo>
                      <a:pt x="851" y="3"/>
                    </a:lnTo>
                    <a:lnTo>
                      <a:pt x="897" y="11"/>
                    </a:lnTo>
                    <a:lnTo>
                      <a:pt x="944" y="23"/>
                    </a:lnTo>
                    <a:lnTo>
                      <a:pt x="993" y="39"/>
                    </a:lnTo>
                    <a:lnTo>
                      <a:pt x="1044" y="60"/>
                    </a:lnTo>
                    <a:lnTo>
                      <a:pt x="1097" y="86"/>
                    </a:lnTo>
                    <a:lnTo>
                      <a:pt x="1152" y="118"/>
                    </a:lnTo>
                    <a:lnTo>
                      <a:pt x="1179" y="135"/>
                    </a:lnTo>
                    <a:lnTo>
                      <a:pt x="1208" y="155"/>
                    </a:lnTo>
                    <a:lnTo>
                      <a:pt x="1239" y="179"/>
                    </a:lnTo>
                    <a:lnTo>
                      <a:pt x="1271" y="205"/>
                    </a:lnTo>
                    <a:lnTo>
                      <a:pt x="1304" y="233"/>
                    </a:lnTo>
                    <a:lnTo>
                      <a:pt x="1334" y="261"/>
                    </a:lnTo>
                    <a:lnTo>
                      <a:pt x="1363" y="292"/>
                    </a:lnTo>
                    <a:lnTo>
                      <a:pt x="1388" y="323"/>
                    </a:lnTo>
                    <a:lnTo>
                      <a:pt x="1409" y="353"/>
                    </a:lnTo>
                    <a:lnTo>
                      <a:pt x="1409" y="353"/>
                    </a:lnTo>
                    <a:lnTo>
                      <a:pt x="1433" y="389"/>
                    </a:lnTo>
                    <a:lnTo>
                      <a:pt x="1455" y="429"/>
                    </a:lnTo>
                    <a:lnTo>
                      <a:pt x="1475" y="472"/>
                    </a:lnTo>
                    <a:lnTo>
                      <a:pt x="1493" y="519"/>
                    </a:lnTo>
                    <a:lnTo>
                      <a:pt x="1509" y="570"/>
                    </a:lnTo>
                    <a:lnTo>
                      <a:pt x="1524" y="626"/>
                    </a:lnTo>
                    <a:lnTo>
                      <a:pt x="1535" y="685"/>
                    </a:lnTo>
                    <a:lnTo>
                      <a:pt x="1545" y="749"/>
                    </a:lnTo>
                    <a:lnTo>
                      <a:pt x="1551" y="817"/>
                    </a:lnTo>
                    <a:lnTo>
                      <a:pt x="1555" y="892"/>
                    </a:lnTo>
                    <a:lnTo>
                      <a:pt x="1573" y="900"/>
                    </a:lnTo>
                    <a:lnTo>
                      <a:pt x="1590" y="910"/>
                    </a:lnTo>
                    <a:lnTo>
                      <a:pt x="1605" y="922"/>
                    </a:lnTo>
                    <a:lnTo>
                      <a:pt x="1619" y="939"/>
                    </a:lnTo>
                    <a:lnTo>
                      <a:pt x="1632" y="957"/>
                    </a:lnTo>
                    <a:lnTo>
                      <a:pt x="1642" y="979"/>
                    </a:lnTo>
                    <a:lnTo>
                      <a:pt x="1651" y="1003"/>
                    </a:lnTo>
                    <a:lnTo>
                      <a:pt x="1657" y="1032"/>
                    </a:lnTo>
                    <a:lnTo>
                      <a:pt x="1661" y="1064"/>
                    </a:lnTo>
                    <a:lnTo>
                      <a:pt x="1662" y="1102"/>
                    </a:lnTo>
                    <a:lnTo>
                      <a:pt x="1660" y="1143"/>
                    </a:lnTo>
                    <a:lnTo>
                      <a:pt x="1655" y="1183"/>
                    </a:lnTo>
                    <a:lnTo>
                      <a:pt x="1648" y="1218"/>
                    </a:lnTo>
                    <a:lnTo>
                      <a:pt x="1638" y="1250"/>
                    </a:lnTo>
                    <a:lnTo>
                      <a:pt x="1625" y="1278"/>
                    </a:lnTo>
                    <a:lnTo>
                      <a:pt x="1611" y="1304"/>
                    </a:lnTo>
                    <a:lnTo>
                      <a:pt x="1595" y="1325"/>
                    </a:lnTo>
                    <a:lnTo>
                      <a:pt x="1577" y="1344"/>
                    </a:lnTo>
                    <a:lnTo>
                      <a:pt x="1558" y="1360"/>
                    </a:lnTo>
                    <a:lnTo>
                      <a:pt x="1537" y="1372"/>
                    </a:lnTo>
                    <a:lnTo>
                      <a:pt x="1515" y="1382"/>
                    </a:lnTo>
                    <a:lnTo>
                      <a:pt x="1493" y="1390"/>
                    </a:lnTo>
                    <a:lnTo>
                      <a:pt x="1471" y="1395"/>
                    </a:lnTo>
                    <a:lnTo>
                      <a:pt x="1445" y="1454"/>
                    </a:lnTo>
                    <a:lnTo>
                      <a:pt x="1416" y="1512"/>
                    </a:lnTo>
                    <a:lnTo>
                      <a:pt x="1385" y="1567"/>
                    </a:lnTo>
                    <a:lnTo>
                      <a:pt x="1350" y="1620"/>
                    </a:lnTo>
                    <a:lnTo>
                      <a:pt x="1313" y="1670"/>
                    </a:lnTo>
                    <a:lnTo>
                      <a:pt x="1273" y="1717"/>
                    </a:lnTo>
                    <a:lnTo>
                      <a:pt x="1231" y="1761"/>
                    </a:lnTo>
                    <a:lnTo>
                      <a:pt x="1187" y="1801"/>
                    </a:lnTo>
                    <a:lnTo>
                      <a:pt x="1141" y="1836"/>
                    </a:lnTo>
                    <a:lnTo>
                      <a:pt x="1092" y="1868"/>
                    </a:lnTo>
                    <a:lnTo>
                      <a:pt x="1042" y="1893"/>
                    </a:lnTo>
                    <a:lnTo>
                      <a:pt x="990" y="1915"/>
                    </a:lnTo>
                    <a:lnTo>
                      <a:pt x="937" y="1930"/>
                    </a:lnTo>
                    <a:lnTo>
                      <a:pt x="882" y="1939"/>
                    </a:lnTo>
                    <a:lnTo>
                      <a:pt x="825" y="1942"/>
                    </a:lnTo>
                    <a:lnTo>
                      <a:pt x="769" y="1939"/>
                    </a:lnTo>
                    <a:lnTo>
                      <a:pt x="714" y="1930"/>
                    </a:lnTo>
                    <a:lnTo>
                      <a:pt x="661" y="1915"/>
                    </a:lnTo>
                    <a:lnTo>
                      <a:pt x="608" y="1893"/>
                    </a:lnTo>
                    <a:lnTo>
                      <a:pt x="558" y="1867"/>
                    </a:lnTo>
                    <a:lnTo>
                      <a:pt x="510" y="1836"/>
                    </a:lnTo>
                    <a:lnTo>
                      <a:pt x="464" y="1800"/>
                    </a:lnTo>
                    <a:lnTo>
                      <a:pt x="419" y="1760"/>
                    </a:lnTo>
                    <a:lnTo>
                      <a:pt x="377" y="1716"/>
                    </a:lnTo>
                    <a:lnTo>
                      <a:pt x="337" y="1669"/>
                    </a:lnTo>
                    <a:lnTo>
                      <a:pt x="300" y="1618"/>
                    </a:lnTo>
                    <a:lnTo>
                      <a:pt x="266" y="1565"/>
                    </a:lnTo>
                    <a:lnTo>
                      <a:pt x="234" y="1510"/>
                    </a:lnTo>
                    <a:lnTo>
                      <a:pt x="205" y="1452"/>
                    </a:lnTo>
                    <a:lnTo>
                      <a:pt x="179" y="1392"/>
                    </a:lnTo>
                    <a:lnTo>
                      <a:pt x="156" y="1386"/>
                    </a:lnTo>
                    <a:lnTo>
                      <a:pt x="133" y="1376"/>
                    </a:lnTo>
                    <a:lnTo>
                      <a:pt x="111" y="1364"/>
                    </a:lnTo>
                    <a:lnTo>
                      <a:pt x="91" y="1349"/>
                    </a:lnTo>
                    <a:lnTo>
                      <a:pt x="72" y="1330"/>
                    </a:lnTo>
                    <a:lnTo>
                      <a:pt x="55" y="1309"/>
                    </a:lnTo>
                    <a:lnTo>
                      <a:pt x="39" y="1284"/>
                    </a:lnTo>
                    <a:lnTo>
                      <a:pt x="26" y="1254"/>
                    </a:lnTo>
                    <a:lnTo>
                      <a:pt x="15" y="1221"/>
                    </a:lnTo>
                    <a:lnTo>
                      <a:pt x="7" y="1184"/>
                    </a:lnTo>
                    <a:lnTo>
                      <a:pt x="2" y="1143"/>
                    </a:lnTo>
                    <a:lnTo>
                      <a:pt x="0" y="1104"/>
                    </a:lnTo>
                    <a:lnTo>
                      <a:pt x="1" y="1068"/>
                    </a:lnTo>
                    <a:lnTo>
                      <a:pt x="4" y="1038"/>
                    </a:lnTo>
                    <a:lnTo>
                      <a:pt x="9" y="1009"/>
                    </a:lnTo>
                    <a:lnTo>
                      <a:pt x="17" y="985"/>
                    </a:lnTo>
                    <a:lnTo>
                      <a:pt x="27" y="964"/>
                    </a:lnTo>
                    <a:lnTo>
                      <a:pt x="38" y="946"/>
                    </a:lnTo>
                    <a:lnTo>
                      <a:pt x="50" y="930"/>
                    </a:lnTo>
                    <a:lnTo>
                      <a:pt x="65" y="916"/>
                    </a:lnTo>
                    <a:lnTo>
                      <a:pt x="80" y="906"/>
                    </a:lnTo>
                    <a:lnTo>
                      <a:pt x="96" y="897"/>
                    </a:lnTo>
                    <a:lnTo>
                      <a:pt x="98" y="851"/>
                    </a:lnTo>
                    <a:lnTo>
                      <a:pt x="89" y="794"/>
                    </a:lnTo>
                    <a:lnTo>
                      <a:pt x="85" y="740"/>
                    </a:lnTo>
                    <a:lnTo>
                      <a:pt x="83" y="690"/>
                    </a:lnTo>
                    <a:lnTo>
                      <a:pt x="85" y="643"/>
                    </a:lnTo>
                    <a:lnTo>
                      <a:pt x="90" y="599"/>
                    </a:lnTo>
                    <a:lnTo>
                      <a:pt x="98" y="559"/>
                    </a:lnTo>
                    <a:lnTo>
                      <a:pt x="108" y="522"/>
                    </a:lnTo>
                    <a:lnTo>
                      <a:pt x="120" y="487"/>
                    </a:lnTo>
                    <a:lnTo>
                      <a:pt x="134" y="455"/>
                    </a:lnTo>
                    <a:lnTo>
                      <a:pt x="149" y="427"/>
                    </a:lnTo>
                    <a:lnTo>
                      <a:pt x="166" y="400"/>
                    </a:lnTo>
                    <a:lnTo>
                      <a:pt x="183" y="377"/>
                    </a:lnTo>
                    <a:lnTo>
                      <a:pt x="202" y="355"/>
                    </a:lnTo>
                    <a:lnTo>
                      <a:pt x="220" y="337"/>
                    </a:lnTo>
                    <a:lnTo>
                      <a:pt x="239" y="320"/>
                    </a:lnTo>
                    <a:lnTo>
                      <a:pt x="257" y="305"/>
                    </a:lnTo>
                    <a:lnTo>
                      <a:pt x="274" y="293"/>
                    </a:lnTo>
                    <a:lnTo>
                      <a:pt x="290" y="282"/>
                    </a:lnTo>
                    <a:lnTo>
                      <a:pt x="305" y="273"/>
                    </a:lnTo>
                    <a:lnTo>
                      <a:pt x="319" y="266"/>
                    </a:lnTo>
                    <a:lnTo>
                      <a:pt x="331" y="260"/>
                    </a:lnTo>
                    <a:lnTo>
                      <a:pt x="341" y="255"/>
                    </a:lnTo>
                    <a:lnTo>
                      <a:pt x="348" y="253"/>
                    </a:lnTo>
                    <a:lnTo>
                      <a:pt x="352" y="246"/>
                    </a:lnTo>
                    <a:lnTo>
                      <a:pt x="359" y="237"/>
                    </a:lnTo>
                    <a:lnTo>
                      <a:pt x="367" y="225"/>
                    </a:lnTo>
                    <a:lnTo>
                      <a:pt x="377" y="212"/>
                    </a:lnTo>
                    <a:lnTo>
                      <a:pt x="390" y="196"/>
                    </a:lnTo>
                    <a:lnTo>
                      <a:pt x="404" y="180"/>
                    </a:lnTo>
                    <a:lnTo>
                      <a:pt x="421" y="163"/>
                    </a:lnTo>
                    <a:lnTo>
                      <a:pt x="439" y="145"/>
                    </a:lnTo>
                    <a:lnTo>
                      <a:pt x="459" y="127"/>
                    </a:lnTo>
                    <a:lnTo>
                      <a:pt x="481" y="108"/>
                    </a:lnTo>
                    <a:lnTo>
                      <a:pt x="505" y="91"/>
                    </a:lnTo>
                    <a:lnTo>
                      <a:pt x="531" y="74"/>
                    </a:lnTo>
                    <a:lnTo>
                      <a:pt x="559" y="57"/>
                    </a:lnTo>
                    <a:lnTo>
                      <a:pt x="589" y="43"/>
                    </a:lnTo>
                    <a:lnTo>
                      <a:pt x="620" y="30"/>
                    </a:lnTo>
                    <a:lnTo>
                      <a:pt x="655" y="19"/>
                    </a:lnTo>
                    <a:lnTo>
                      <a:pt x="690" y="10"/>
                    </a:lnTo>
                    <a:lnTo>
                      <a:pt x="728" y="3"/>
                    </a:lnTo>
                    <a:lnTo>
                      <a:pt x="767" y="0"/>
                    </a:lnTo>
                    <a:lnTo>
                      <a:pt x="80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61" name="Freeform 23">
                <a:extLst>
                  <a:ext uri="{FF2B5EF4-FFF2-40B4-BE49-F238E27FC236}">
                    <a16:creationId xmlns:a16="http://schemas.microsoft.com/office/drawing/2014/main" id="{F79706E3-9EDD-6845-8282-746C1D473B8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64" y="4250"/>
                <a:ext cx="83" cy="27"/>
              </a:xfrm>
              <a:custGeom>
                <a:avLst/>
                <a:gdLst>
                  <a:gd name="T0" fmla="*/ 613 w 916"/>
                  <a:gd name="T1" fmla="*/ 78 h 300"/>
                  <a:gd name="T2" fmla="*/ 561 w 916"/>
                  <a:gd name="T3" fmla="*/ 109 h 300"/>
                  <a:gd name="T4" fmla="*/ 554 w 916"/>
                  <a:gd name="T5" fmla="*/ 165 h 300"/>
                  <a:gd name="T6" fmla="*/ 579 w 916"/>
                  <a:gd name="T7" fmla="*/ 210 h 300"/>
                  <a:gd name="T8" fmla="*/ 665 w 916"/>
                  <a:gd name="T9" fmla="*/ 229 h 300"/>
                  <a:gd name="T10" fmla="*/ 787 w 916"/>
                  <a:gd name="T11" fmla="*/ 223 h 300"/>
                  <a:gd name="T12" fmla="*/ 839 w 916"/>
                  <a:gd name="T13" fmla="*/ 191 h 300"/>
                  <a:gd name="T14" fmla="*/ 846 w 916"/>
                  <a:gd name="T15" fmla="*/ 135 h 300"/>
                  <a:gd name="T16" fmla="*/ 820 w 916"/>
                  <a:gd name="T17" fmla="*/ 90 h 300"/>
                  <a:gd name="T18" fmla="*/ 734 w 916"/>
                  <a:gd name="T19" fmla="*/ 72 h 300"/>
                  <a:gd name="T20" fmla="*/ 153 w 916"/>
                  <a:gd name="T21" fmla="*/ 74 h 300"/>
                  <a:gd name="T22" fmla="*/ 85 w 916"/>
                  <a:gd name="T23" fmla="*/ 99 h 300"/>
                  <a:gd name="T24" fmla="*/ 70 w 916"/>
                  <a:gd name="T25" fmla="*/ 150 h 300"/>
                  <a:gd name="T26" fmla="*/ 85 w 916"/>
                  <a:gd name="T27" fmla="*/ 201 h 300"/>
                  <a:gd name="T28" fmla="*/ 153 w 916"/>
                  <a:gd name="T29" fmla="*/ 227 h 300"/>
                  <a:gd name="T30" fmla="*/ 280 w 916"/>
                  <a:gd name="T31" fmla="*/ 227 h 300"/>
                  <a:gd name="T32" fmla="*/ 348 w 916"/>
                  <a:gd name="T33" fmla="*/ 201 h 300"/>
                  <a:gd name="T34" fmla="*/ 363 w 916"/>
                  <a:gd name="T35" fmla="*/ 150 h 300"/>
                  <a:gd name="T36" fmla="*/ 348 w 916"/>
                  <a:gd name="T37" fmla="*/ 99 h 300"/>
                  <a:gd name="T38" fmla="*/ 280 w 916"/>
                  <a:gd name="T39" fmla="*/ 74 h 300"/>
                  <a:gd name="T40" fmla="*/ 234 w 916"/>
                  <a:gd name="T41" fmla="*/ 0 h 300"/>
                  <a:gd name="T42" fmla="*/ 321 w 916"/>
                  <a:gd name="T43" fmla="*/ 9 h 300"/>
                  <a:gd name="T44" fmla="*/ 400 w 916"/>
                  <a:gd name="T45" fmla="*/ 53 h 300"/>
                  <a:gd name="T46" fmla="*/ 574 w 916"/>
                  <a:gd name="T47" fmla="*/ 17 h 300"/>
                  <a:gd name="T48" fmla="*/ 662 w 916"/>
                  <a:gd name="T49" fmla="*/ 1 h 300"/>
                  <a:gd name="T50" fmla="*/ 732 w 916"/>
                  <a:gd name="T51" fmla="*/ 0 h 300"/>
                  <a:gd name="T52" fmla="*/ 806 w 916"/>
                  <a:gd name="T53" fmla="*/ 10 h 300"/>
                  <a:gd name="T54" fmla="*/ 875 w 916"/>
                  <a:gd name="T55" fmla="*/ 45 h 300"/>
                  <a:gd name="T56" fmla="*/ 914 w 916"/>
                  <a:gd name="T57" fmla="*/ 123 h 300"/>
                  <a:gd name="T58" fmla="*/ 900 w 916"/>
                  <a:gd name="T59" fmla="*/ 223 h 300"/>
                  <a:gd name="T60" fmla="*/ 843 w 916"/>
                  <a:gd name="T61" fmla="*/ 277 h 300"/>
                  <a:gd name="T62" fmla="*/ 768 w 916"/>
                  <a:gd name="T63" fmla="*/ 297 h 300"/>
                  <a:gd name="T64" fmla="*/ 699 w 916"/>
                  <a:gd name="T65" fmla="*/ 300 h 300"/>
                  <a:gd name="T66" fmla="*/ 632 w 916"/>
                  <a:gd name="T67" fmla="*/ 297 h 300"/>
                  <a:gd name="T68" fmla="*/ 557 w 916"/>
                  <a:gd name="T69" fmla="*/ 277 h 300"/>
                  <a:gd name="T70" fmla="*/ 500 w 916"/>
                  <a:gd name="T71" fmla="*/ 224 h 300"/>
                  <a:gd name="T72" fmla="*/ 485 w 916"/>
                  <a:gd name="T73" fmla="*/ 137 h 300"/>
                  <a:gd name="T74" fmla="*/ 432 w 916"/>
                  <a:gd name="T75" fmla="*/ 150 h 300"/>
                  <a:gd name="T76" fmla="*/ 405 w 916"/>
                  <a:gd name="T77" fmla="*/ 241 h 300"/>
                  <a:gd name="T78" fmla="*/ 342 w 916"/>
                  <a:gd name="T79" fmla="*/ 284 h 300"/>
                  <a:gd name="T80" fmla="*/ 266 w 916"/>
                  <a:gd name="T81" fmla="*/ 298 h 300"/>
                  <a:gd name="T82" fmla="*/ 201 w 916"/>
                  <a:gd name="T83" fmla="*/ 299 h 300"/>
                  <a:gd name="T84" fmla="*/ 129 w 916"/>
                  <a:gd name="T85" fmla="*/ 294 h 300"/>
                  <a:gd name="T86" fmla="*/ 57 w 916"/>
                  <a:gd name="T87" fmla="*/ 267 h 300"/>
                  <a:gd name="T88" fmla="*/ 7 w 916"/>
                  <a:gd name="T89" fmla="*/ 202 h 300"/>
                  <a:gd name="T90" fmla="*/ 7 w 916"/>
                  <a:gd name="T91" fmla="*/ 98 h 300"/>
                  <a:gd name="T92" fmla="*/ 57 w 916"/>
                  <a:gd name="T93" fmla="*/ 33 h 300"/>
                  <a:gd name="T94" fmla="*/ 129 w 916"/>
                  <a:gd name="T95" fmla="*/ 6 h 300"/>
                  <a:gd name="T96" fmla="*/ 201 w 916"/>
                  <a:gd name="T97" fmla="*/ 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16" h="300">
                    <a:moveTo>
                      <a:pt x="699" y="71"/>
                    </a:moveTo>
                    <a:lnTo>
                      <a:pt x="665" y="72"/>
                    </a:lnTo>
                    <a:lnTo>
                      <a:pt x="636" y="74"/>
                    </a:lnTo>
                    <a:lnTo>
                      <a:pt x="613" y="78"/>
                    </a:lnTo>
                    <a:lnTo>
                      <a:pt x="594" y="83"/>
                    </a:lnTo>
                    <a:lnTo>
                      <a:pt x="579" y="90"/>
                    </a:lnTo>
                    <a:lnTo>
                      <a:pt x="569" y="99"/>
                    </a:lnTo>
                    <a:lnTo>
                      <a:pt x="561" y="109"/>
                    </a:lnTo>
                    <a:lnTo>
                      <a:pt x="556" y="122"/>
                    </a:lnTo>
                    <a:lnTo>
                      <a:pt x="554" y="135"/>
                    </a:lnTo>
                    <a:lnTo>
                      <a:pt x="553" y="150"/>
                    </a:lnTo>
                    <a:lnTo>
                      <a:pt x="554" y="165"/>
                    </a:lnTo>
                    <a:lnTo>
                      <a:pt x="556" y="179"/>
                    </a:lnTo>
                    <a:lnTo>
                      <a:pt x="561" y="191"/>
                    </a:lnTo>
                    <a:lnTo>
                      <a:pt x="569" y="201"/>
                    </a:lnTo>
                    <a:lnTo>
                      <a:pt x="579" y="210"/>
                    </a:lnTo>
                    <a:lnTo>
                      <a:pt x="594" y="216"/>
                    </a:lnTo>
                    <a:lnTo>
                      <a:pt x="613" y="223"/>
                    </a:lnTo>
                    <a:lnTo>
                      <a:pt x="636" y="227"/>
                    </a:lnTo>
                    <a:lnTo>
                      <a:pt x="665" y="229"/>
                    </a:lnTo>
                    <a:lnTo>
                      <a:pt x="699" y="230"/>
                    </a:lnTo>
                    <a:lnTo>
                      <a:pt x="734" y="229"/>
                    </a:lnTo>
                    <a:lnTo>
                      <a:pt x="763" y="227"/>
                    </a:lnTo>
                    <a:lnTo>
                      <a:pt x="787" y="223"/>
                    </a:lnTo>
                    <a:lnTo>
                      <a:pt x="805" y="216"/>
                    </a:lnTo>
                    <a:lnTo>
                      <a:pt x="820" y="210"/>
                    </a:lnTo>
                    <a:lnTo>
                      <a:pt x="831" y="201"/>
                    </a:lnTo>
                    <a:lnTo>
                      <a:pt x="839" y="191"/>
                    </a:lnTo>
                    <a:lnTo>
                      <a:pt x="843" y="179"/>
                    </a:lnTo>
                    <a:lnTo>
                      <a:pt x="846" y="165"/>
                    </a:lnTo>
                    <a:lnTo>
                      <a:pt x="847" y="150"/>
                    </a:lnTo>
                    <a:lnTo>
                      <a:pt x="846" y="135"/>
                    </a:lnTo>
                    <a:lnTo>
                      <a:pt x="843" y="122"/>
                    </a:lnTo>
                    <a:lnTo>
                      <a:pt x="839" y="109"/>
                    </a:lnTo>
                    <a:lnTo>
                      <a:pt x="831" y="99"/>
                    </a:lnTo>
                    <a:lnTo>
                      <a:pt x="820" y="90"/>
                    </a:lnTo>
                    <a:lnTo>
                      <a:pt x="805" y="83"/>
                    </a:lnTo>
                    <a:lnTo>
                      <a:pt x="787" y="78"/>
                    </a:lnTo>
                    <a:lnTo>
                      <a:pt x="763" y="74"/>
                    </a:lnTo>
                    <a:lnTo>
                      <a:pt x="734" y="72"/>
                    </a:lnTo>
                    <a:lnTo>
                      <a:pt x="699" y="71"/>
                    </a:lnTo>
                    <a:close/>
                    <a:moveTo>
                      <a:pt x="216" y="71"/>
                    </a:moveTo>
                    <a:lnTo>
                      <a:pt x="182" y="72"/>
                    </a:lnTo>
                    <a:lnTo>
                      <a:pt x="153" y="74"/>
                    </a:lnTo>
                    <a:lnTo>
                      <a:pt x="130" y="78"/>
                    </a:lnTo>
                    <a:lnTo>
                      <a:pt x="111" y="83"/>
                    </a:lnTo>
                    <a:lnTo>
                      <a:pt x="96" y="90"/>
                    </a:lnTo>
                    <a:lnTo>
                      <a:pt x="85" y="99"/>
                    </a:lnTo>
                    <a:lnTo>
                      <a:pt x="78" y="109"/>
                    </a:lnTo>
                    <a:lnTo>
                      <a:pt x="73" y="122"/>
                    </a:lnTo>
                    <a:lnTo>
                      <a:pt x="70" y="135"/>
                    </a:lnTo>
                    <a:lnTo>
                      <a:pt x="70" y="150"/>
                    </a:lnTo>
                    <a:lnTo>
                      <a:pt x="70" y="165"/>
                    </a:lnTo>
                    <a:lnTo>
                      <a:pt x="73" y="179"/>
                    </a:lnTo>
                    <a:lnTo>
                      <a:pt x="78" y="191"/>
                    </a:lnTo>
                    <a:lnTo>
                      <a:pt x="85" y="201"/>
                    </a:lnTo>
                    <a:lnTo>
                      <a:pt x="96" y="210"/>
                    </a:lnTo>
                    <a:lnTo>
                      <a:pt x="111" y="216"/>
                    </a:lnTo>
                    <a:lnTo>
                      <a:pt x="130" y="223"/>
                    </a:lnTo>
                    <a:lnTo>
                      <a:pt x="153" y="227"/>
                    </a:lnTo>
                    <a:lnTo>
                      <a:pt x="182" y="229"/>
                    </a:lnTo>
                    <a:lnTo>
                      <a:pt x="216" y="230"/>
                    </a:lnTo>
                    <a:lnTo>
                      <a:pt x="250" y="229"/>
                    </a:lnTo>
                    <a:lnTo>
                      <a:pt x="280" y="227"/>
                    </a:lnTo>
                    <a:lnTo>
                      <a:pt x="304" y="223"/>
                    </a:lnTo>
                    <a:lnTo>
                      <a:pt x="322" y="216"/>
                    </a:lnTo>
                    <a:lnTo>
                      <a:pt x="337" y="210"/>
                    </a:lnTo>
                    <a:lnTo>
                      <a:pt x="348" y="201"/>
                    </a:lnTo>
                    <a:lnTo>
                      <a:pt x="355" y="191"/>
                    </a:lnTo>
                    <a:lnTo>
                      <a:pt x="360" y="179"/>
                    </a:lnTo>
                    <a:lnTo>
                      <a:pt x="363" y="165"/>
                    </a:lnTo>
                    <a:lnTo>
                      <a:pt x="363" y="150"/>
                    </a:lnTo>
                    <a:lnTo>
                      <a:pt x="363" y="135"/>
                    </a:lnTo>
                    <a:lnTo>
                      <a:pt x="360" y="122"/>
                    </a:lnTo>
                    <a:lnTo>
                      <a:pt x="355" y="109"/>
                    </a:lnTo>
                    <a:lnTo>
                      <a:pt x="348" y="99"/>
                    </a:lnTo>
                    <a:lnTo>
                      <a:pt x="337" y="90"/>
                    </a:lnTo>
                    <a:lnTo>
                      <a:pt x="322" y="83"/>
                    </a:lnTo>
                    <a:lnTo>
                      <a:pt x="304" y="78"/>
                    </a:lnTo>
                    <a:lnTo>
                      <a:pt x="280" y="74"/>
                    </a:lnTo>
                    <a:lnTo>
                      <a:pt x="250" y="72"/>
                    </a:lnTo>
                    <a:lnTo>
                      <a:pt x="216" y="71"/>
                    </a:lnTo>
                    <a:close/>
                    <a:moveTo>
                      <a:pt x="216" y="0"/>
                    </a:moveTo>
                    <a:lnTo>
                      <a:pt x="234" y="0"/>
                    </a:lnTo>
                    <a:lnTo>
                      <a:pt x="254" y="1"/>
                    </a:lnTo>
                    <a:lnTo>
                      <a:pt x="276" y="2"/>
                    </a:lnTo>
                    <a:lnTo>
                      <a:pt x="298" y="5"/>
                    </a:lnTo>
                    <a:lnTo>
                      <a:pt x="321" y="9"/>
                    </a:lnTo>
                    <a:lnTo>
                      <a:pt x="343" y="17"/>
                    </a:lnTo>
                    <a:lnTo>
                      <a:pt x="364" y="26"/>
                    </a:lnTo>
                    <a:lnTo>
                      <a:pt x="383" y="37"/>
                    </a:lnTo>
                    <a:lnTo>
                      <a:pt x="400" y="53"/>
                    </a:lnTo>
                    <a:lnTo>
                      <a:pt x="516" y="53"/>
                    </a:lnTo>
                    <a:lnTo>
                      <a:pt x="533" y="37"/>
                    </a:lnTo>
                    <a:lnTo>
                      <a:pt x="553" y="26"/>
                    </a:lnTo>
                    <a:lnTo>
                      <a:pt x="574" y="17"/>
                    </a:lnTo>
                    <a:lnTo>
                      <a:pt x="596" y="9"/>
                    </a:lnTo>
                    <a:lnTo>
                      <a:pt x="618" y="5"/>
                    </a:lnTo>
                    <a:lnTo>
                      <a:pt x="640" y="2"/>
                    </a:lnTo>
                    <a:lnTo>
                      <a:pt x="662" y="1"/>
                    </a:lnTo>
                    <a:lnTo>
                      <a:pt x="682" y="0"/>
                    </a:lnTo>
                    <a:lnTo>
                      <a:pt x="699" y="0"/>
                    </a:lnTo>
                    <a:lnTo>
                      <a:pt x="715" y="0"/>
                    </a:lnTo>
                    <a:lnTo>
                      <a:pt x="732" y="0"/>
                    </a:lnTo>
                    <a:lnTo>
                      <a:pt x="749" y="1"/>
                    </a:lnTo>
                    <a:lnTo>
                      <a:pt x="768" y="3"/>
                    </a:lnTo>
                    <a:lnTo>
                      <a:pt x="787" y="6"/>
                    </a:lnTo>
                    <a:lnTo>
                      <a:pt x="806" y="10"/>
                    </a:lnTo>
                    <a:lnTo>
                      <a:pt x="825" y="16"/>
                    </a:lnTo>
                    <a:lnTo>
                      <a:pt x="843" y="24"/>
                    </a:lnTo>
                    <a:lnTo>
                      <a:pt x="860" y="33"/>
                    </a:lnTo>
                    <a:lnTo>
                      <a:pt x="875" y="45"/>
                    </a:lnTo>
                    <a:lnTo>
                      <a:pt x="889" y="59"/>
                    </a:lnTo>
                    <a:lnTo>
                      <a:pt x="900" y="77"/>
                    </a:lnTo>
                    <a:lnTo>
                      <a:pt x="908" y="98"/>
                    </a:lnTo>
                    <a:lnTo>
                      <a:pt x="914" y="123"/>
                    </a:lnTo>
                    <a:lnTo>
                      <a:pt x="916" y="150"/>
                    </a:lnTo>
                    <a:lnTo>
                      <a:pt x="914" y="178"/>
                    </a:lnTo>
                    <a:lnTo>
                      <a:pt x="908" y="202"/>
                    </a:lnTo>
                    <a:lnTo>
                      <a:pt x="900" y="223"/>
                    </a:lnTo>
                    <a:lnTo>
                      <a:pt x="889" y="241"/>
                    </a:lnTo>
                    <a:lnTo>
                      <a:pt x="875" y="255"/>
                    </a:lnTo>
                    <a:lnTo>
                      <a:pt x="860" y="267"/>
                    </a:lnTo>
                    <a:lnTo>
                      <a:pt x="843" y="277"/>
                    </a:lnTo>
                    <a:lnTo>
                      <a:pt x="825" y="285"/>
                    </a:lnTo>
                    <a:lnTo>
                      <a:pt x="806" y="290"/>
                    </a:lnTo>
                    <a:lnTo>
                      <a:pt x="787" y="294"/>
                    </a:lnTo>
                    <a:lnTo>
                      <a:pt x="768" y="297"/>
                    </a:lnTo>
                    <a:lnTo>
                      <a:pt x="749" y="298"/>
                    </a:lnTo>
                    <a:lnTo>
                      <a:pt x="732" y="299"/>
                    </a:lnTo>
                    <a:lnTo>
                      <a:pt x="715" y="299"/>
                    </a:lnTo>
                    <a:lnTo>
                      <a:pt x="699" y="300"/>
                    </a:lnTo>
                    <a:lnTo>
                      <a:pt x="685" y="299"/>
                    </a:lnTo>
                    <a:lnTo>
                      <a:pt x="668" y="299"/>
                    </a:lnTo>
                    <a:lnTo>
                      <a:pt x="650" y="298"/>
                    </a:lnTo>
                    <a:lnTo>
                      <a:pt x="632" y="297"/>
                    </a:lnTo>
                    <a:lnTo>
                      <a:pt x="613" y="294"/>
                    </a:lnTo>
                    <a:lnTo>
                      <a:pt x="593" y="290"/>
                    </a:lnTo>
                    <a:lnTo>
                      <a:pt x="575" y="285"/>
                    </a:lnTo>
                    <a:lnTo>
                      <a:pt x="557" y="277"/>
                    </a:lnTo>
                    <a:lnTo>
                      <a:pt x="540" y="267"/>
                    </a:lnTo>
                    <a:lnTo>
                      <a:pt x="524" y="255"/>
                    </a:lnTo>
                    <a:lnTo>
                      <a:pt x="511" y="241"/>
                    </a:lnTo>
                    <a:lnTo>
                      <a:pt x="500" y="224"/>
                    </a:lnTo>
                    <a:lnTo>
                      <a:pt x="491" y="202"/>
                    </a:lnTo>
                    <a:lnTo>
                      <a:pt x="486" y="179"/>
                    </a:lnTo>
                    <a:lnTo>
                      <a:pt x="484" y="150"/>
                    </a:lnTo>
                    <a:lnTo>
                      <a:pt x="485" y="137"/>
                    </a:lnTo>
                    <a:lnTo>
                      <a:pt x="486" y="125"/>
                    </a:lnTo>
                    <a:lnTo>
                      <a:pt x="430" y="125"/>
                    </a:lnTo>
                    <a:lnTo>
                      <a:pt x="432" y="137"/>
                    </a:lnTo>
                    <a:lnTo>
                      <a:pt x="432" y="150"/>
                    </a:lnTo>
                    <a:lnTo>
                      <a:pt x="430" y="179"/>
                    </a:lnTo>
                    <a:lnTo>
                      <a:pt x="425" y="202"/>
                    </a:lnTo>
                    <a:lnTo>
                      <a:pt x="416" y="224"/>
                    </a:lnTo>
                    <a:lnTo>
                      <a:pt x="405" y="241"/>
                    </a:lnTo>
                    <a:lnTo>
                      <a:pt x="392" y="255"/>
                    </a:lnTo>
                    <a:lnTo>
                      <a:pt x="377" y="267"/>
                    </a:lnTo>
                    <a:lnTo>
                      <a:pt x="360" y="277"/>
                    </a:lnTo>
                    <a:lnTo>
                      <a:pt x="342" y="284"/>
                    </a:lnTo>
                    <a:lnTo>
                      <a:pt x="323" y="290"/>
                    </a:lnTo>
                    <a:lnTo>
                      <a:pt x="304" y="294"/>
                    </a:lnTo>
                    <a:lnTo>
                      <a:pt x="285" y="296"/>
                    </a:lnTo>
                    <a:lnTo>
                      <a:pt x="266" y="298"/>
                    </a:lnTo>
                    <a:lnTo>
                      <a:pt x="248" y="299"/>
                    </a:lnTo>
                    <a:lnTo>
                      <a:pt x="231" y="299"/>
                    </a:lnTo>
                    <a:lnTo>
                      <a:pt x="216" y="299"/>
                    </a:lnTo>
                    <a:lnTo>
                      <a:pt x="201" y="299"/>
                    </a:lnTo>
                    <a:lnTo>
                      <a:pt x="185" y="299"/>
                    </a:lnTo>
                    <a:lnTo>
                      <a:pt x="167" y="298"/>
                    </a:lnTo>
                    <a:lnTo>
                      <a:pt x="148" y="296"/>
                    </a:lnTo>
                    <a:lnTo>
                      <a:pt x="129" y="294"/>
                    </a:lnTo>
                    <a:lnTo>
                      <a:pt x="110" y="290"/>
                    </a:lnTo>
                    <a:lnTo>
                      <a:pt x="91" y="284"/>
                    </a:lnTo>
                    <a:lnTo>
                      <a:pt x="73" y="277"/>
                    </a:lnTo>
                    <a:lnTo>
                      <a:pt x="57" y="267"/>
                    </a:lnTo>
                    <a:lnTo>
                      <a:pt x="41" y="255"/>
                    </a:lnTo>
                    <a:lnTo>
                      <a:pt x="27" y="240"/>
                    </a:lnTo>
                    <a:lnTo>
                      <a:pt x="16" y="223"/>
                    </a:lnTo>
                    <a:lnTo>
                      <a:pt x="7" y="202"/>
                    </a:lnTo>
                    <a:lnTo>
                      <a:pt x="2" y="178"/>
                    </a:lnTo>
                    <a:lnTo>
                      <a:pt x="0" y="150"/>
                    </a:lnTo>
                    <a:lnTo>
                      <a:pt x="2" y="122"/>
                    </a:lnTo>
                    <a:lnTo>
                      <a:pt x="7" y="98"/>
                    </a:lnTo>
                    <a:lnTo>
                      <a:pt x="16" y="77"/>
                    </a:lnTo>
                    <a:lnTo>
                      <a:pt x="27" y="59"/>
                    </a:lnTo>
                    <a:lnTo>
                      <a:pt x="41" y="45"/>
                    </a:lnTo>
                    <a:lnTo>
                      <a:pt x="57" y="33"/>
                    </a:lnTo>
                    <a:lnTo>
                      <a:pt x="73" y="23"/>
                    </a:lnTo>
                    <a:lnTo>
                      <a:pt x="91" y="16"/>
                    </a:lnTo>
                    <a:lnTo>
                      <a:pt x="110" y="10"/>
                    </a:lnTo>
                    <a:lnTo>
                      <a:pt x="129" y="6"/>
                    </a:lnTo>
                    <a:lnTo>
                      <a:pt x="148" y="3"/>
                    </a:lnTo>
                    <a:lnTo>
                      <a:pt x="167" y="1"/>
                    </a:lnTo>
                    <a:lnTo>
                      <a:pt x="185" y="0"/>
                    </a:lnTo>
                    <a:lnTo>
                      <a:pt x="201" y="0"/>
                    </a:lnTo>
                    <a:lnTo>
                      <a:pt x="2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62" name="Freeform 24">
                <a:extLst>
                  <a:ext uri="{FF2B5EF4-FFF2-40B4-BE49-F238E27FC236}">
                    <a16:creationId xmlns:a16="http://schemas.microsoft.com/office/drawing/2014/main" id="{7184FF30-ED03-D44B-B5F4-E139A3F2126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97" y="4335"/>
                <a:ext cx="217" cy="124"/>
              </a:xfrm>
              <a:custGeom>
                <a:avLst/>
                <a:gdLst>
                  <a:gd name="T0" fmla="*/ 1796 w 2393"/>
                  <a:gd name="T1" fmla="*/ 704 h 1360"/>
                  <a:gd name="T2" fmla="*/ 1761 w 2393"/>
                  <a:gd name="T3" fmla="*/ 720 h 1360"/>
                  <a:gd name="T4" fmla="*/ 1590 w 2393"/>
                  <a:gd name="T5" fmla="*/ 904 h 1360"/>
                  <a:gd name="T6" fmla="*/ 1882 w 2393"/>
                  <a:gd name="T7" fmla="*/ 733 h 1360"/>
                  <a:gd name="T8" fmla="*/ 1851 w 2393"/>
                  <a:gd name="T9" fmla="*/ 709 h 1360"/>
                  <a:gd name="T10" fmla="*/ 1814 w 2393"/>
                  <a:gd name="T11" fmla="*/ 702 h 1360"/>
                  <a:gd name="T12" fmla="*/ 1831 w 2393"/>
                  <a:gd name="T13" fmla="*/ 20 h 1360"/>
                  <a:gd name="T14" fmla="*/ 1950 w 2393"/>
                  <a:gd name="T15" fmla="*/ 61 h 1360"/>
                  <a:gd name="T16" fmla="*/ 2057 w 2393"/>
                  <a:gd name="T17" fmla="*/ 121 h 1360"/>
                  <a:gd name="T18" fmla="*/ 2154 w 2393"/>
                  <a:gd name="T19" fmla="*/ 196 h 1360"/>
                  <a:gd name="T20" fmla="*/ 2235 w 2393"/>
                  <a:gd name="T21" fmla="*/ 286 h 1360"/>
                  <a:gd name="T22" fmla="*/ 2301 w 2393"/>
                  <a:gd name="T23" fmla="*/ 388 h 1360"/>
                  <a:gd name="T24" fmla="*/ 2352 w 2393"/>
                  <a:gd name="T25" fmla="*/ 501 h 1360"/>
                  <a:gd name="T26" fmla="*/ 2382 w 2393"/>
                  <a:gd name="T27" fmla="*/ 622 h 1360"/>
                  <a:gd name="T28" fmla="*/ 2393 w 2393"/>
                  <a:gd name="T29" fmla="*/ 748 h 1360"/>
                  <a:gd name="T30" fmla="*/ 2390 w 2393"/>
                  <a:gd name="T31" fmla="*/ 1230 h 1360"/>
                  <a:gd name="T32" fmla="*/ 2370 w 2393"/>
                  <a:gd name="T33" fmla="*/ 1282 h 1360"/>
                  <a:gd name="T34" fmla="*/ 2335 w 2393"/>
                  <a:gd name="T35" fmla="*/ 1324 h 1360"/>
                  <a:gd name="T36" fmla="*/ 2286 w 2393"/>
                  <a:gd name="T37" fmla="*/ 1351 h 1360"/>
                  <a:gd name="T38" fmla="*/ 2230 w 2393"/>
                  <a:gd name="T39" fmla="*/ 1360 h 1360"/>
                  <a:gd name="T40" fmla="*/ 129 w 2393"/>
                  <a:gd name="T41" fmla="*/ 1358 h 1360"/>
                  <a:gd name="T42" fmla="*/ 77 w 2393"/>
                  <a:gd name="T43" fmla="*/ 1339 h 1360"/>
                  <a:gd name="T44" fmla="*/ 36 w 2393"/>
                  <a:gd name="T45" fmla="*/ 1304 h 1360"/>
                  <a:gd name="T46" fmla="*/ 10 w 2393"/>
                  <a:gd name="T47" fmla="*/ 1256 h 1360"/>
                  <a:gd name="T48" fmla="*/ 0 w 2393"/>
                  <a:gd name="T49" fmla="*/ 1200 h 1360"/>
                  <a:gd name="T50" fmla="*/ 3 w 2393"/>
                  <a:gd name="T51" fmla="*/ 684 h 1360"/>
                  <a:gd name="T52" fmla="*/ 23 w 2393"/>
                  <a:gd name="T53" fmla="*/ 561 h 1360"/>
                  <a:gd name="T54" fmla="*/ 63 w 2393"/>
                  <a:gd name="T55" fmla="*/ 443 h 1360"/>
                  <a:gd name="T56" fmla="*/ 122 w 2393"/>
                  <a:gd name="T57" fmla="*/ 336 h 1360"/>
                  <a:gd name="T58" fmla="*/ 195 w 2393"/>
                  <a:gd name="T59" fmla="*/ 240 h 1360"/>
                  <a:gd name="T60" fmla="*/ 283 w 2393"/>
                  <a:gd name="T61" fmla="*/ 157 h 1360"/>
                  <a:gd name="T62" fmla="*/ 385 w 2393"/>
                  <a:gd name="T63" fmla="*/ 89 h 1360"/>
                  <a:gd name="T64" fmla="*/ 498 w 2393"/>
                  <a:gd name="T65" fmla="*/ 38 h 1360"/>
                  <a:gd name="T66" fmla="*/ 640 w 2393"/>
                  <a:gd name="T67" fmla="*/ 0 h 1360"/>
                  <a:gd name="T68" fmla="*/ 1748 w 2393"/>
                  <a:gd name="T69" fmla="*/ 0 h 1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393" h="1360">
                    <a:moveTo>
                      <a:pt x="1814" y="702"/>
                    </a:moveTo>
                    <a:lnTo>
                      <a:pt x="1796" y="704"/>
                    </a:lnTo>
                    <a:lnTo>
                      <a:pt x="1778" y="709"/>
                    </a:lnTo>
                    <a:lnTo>
                      <a:pt x="1761" y="720"/>
                    </a:lnTo>
                    <a:lnTo>
                      <a:pt x="1746" y="733"/>
                    </a:lnTo>
                    <a:lnTo>
                      <a:pt x="1590" y="904"/>
                    </a:lnTo>
                    <a:lnTo>
                      <a:pt x="2038" y="904"/>
                    </a:lnTo>
                    <a:lnTo>
                      <a:pt x="1882" y="733"/>
                    </a:lnTo>
                    <a:lnTo>
                      <a:pt x="1867" y="719"/>
                    </a:lnTo>
                    <a:lnTo>
                      <a:pt x="1851" y="709"/>
                    </a:lnTo>
                    <a:lnTo>
                      <a:pt x="1833" y="703"/>
                    </a:lnTo>
                    <a:lnTo>
                      <a:pt x="1814" y="702"/>
                    </a:lnTo>
                    <a:close/>
                    <a:moveTo>
                      <a:pt x="1748" y="0"/>
                    </a:moveTo>
                    <a:lnTo>
                      <a:pt x="1831" y="20"/>
                    </a:lnTo>
                    <a:lnTo>
                      <a:pt x="1892" y="38"/>
                    </a:lnTo>
                    <a:lnTo>
                      <a:pt x="1950" y="61"/>
                    </a:lnTo>
                    <a:lnTo>
                      <a:pt x="2005" y="88"/>
                    </a:lnTo>
                    <a:lnTo>
                      <a:pt x="2057" y="121"/>
                    </a:lnTo>
                    <a:lnTo>
                      <a:pt x="2107" y="157"/>
                    </a:lnTo>
                    <a:lnTo>
                      <a:pt x="2154" y="196"/>
                    </a:lnTo>
                    <a:lnTo>
                      <a:pt x="2196" y="239"/>
                    </a:lnTo>
                    <a:lnTo>
                      <a:pt x="2235" y="286"/>
                    </a:lnTo>
                    <a:lnTo>
                      <a:pt x="2270" y="336"/>
                    </a:lnTo>
                    <a:lnTo>
                      <a:pt x="2301" y="388"/>
                    </a:lnTo>
                    <a:lnTo>
                      <a:pt x="2328" y="443"/>
                    </a:lnTo>
                    <a:lnTo>
                      <a:pt x="2352" y="501"/>
                    </a:lnTo>
                    <a:lnTo>
                      <a:pt x="2369" y="561"/>
                    </a:lnTo>
                    <a:lnTo>
                      <a:pt x="2382" y="622"/>
                    </a:lnTo>
                    <a:lnTo>
                      <a:pt x="2390" y="684"/>
                    </a:lnTo>
                    <a:lnTo>
                      <a:pt x="2393" y="748"/>
                    </a:lnTo>
                    <a:lnTo>
                      <a:pt x="2393" y="1200"/>
                    </a:lnTo>
                    <a:lnTo>
                      <a:pt x="2390" y="1230"/>
                    </a:lnTo>
                    <a:lnTo>
                      <a:pt x="2383" y="1256"/>
                    </a:lnTo>
                    <a:lnTo>
                      <a:pt x="2370" y="1282"/>
                    </a:lnTo>
                    <a:lnTo>
                      <a:pt x="2354" y="1304"/>
                    </a:lnTo>
                    <a:lnTo>
                      <a:pt x="2335" y="1324"/>
                    </a:lnTo>
                    <a:lnTo>
                      <a:pt x="2311" y="1339"/>
                    </a:lnTo>
                    <a:lnTo>
                      <a:pt x="2286" y="1351"/>
                    </a:lnTo>
                    <a:lnTo>
                      <a:pt x="2259" y="1358"/>
                    </a:lnTo>
                    <a:lnTo>
                      <a:pt x="2230" y="1360"/>
                    </a:lnTo>
                    <a:lnTo>
                      <a:pt x="157" y="1360"/>
                    </a:lnTo>
                    <a:lnTo>
                      <a:pt x="129" y="1358"/>
                    </a:lnTo>
                    <a:lnTo>
                      <a:pt x="101" y="1351"/>
                    </a:lnTo>
                    <a:lnTo>
                      <a:pt x="77" y="1339"/>
                    </a:lnTo>
                    <a:lnTo>
                      <a:pt x="55" y="1324"/>
                    </a:lnTo>
                    <a:lnTo>
                      <a:pt x="36" y="1304"/>
                    </a:lnTo>
                    <a:lnTo>
                      <a:pt x="21" y="1282"/>
                    </a:lnTo>
                    <a:lnTo>
                      <a:pt x="10" y="1256"/>
                    </a:lnTo>
                    <a:lnTo>
                      <a:pt x="3" y="1230"/>
                    </a:lnTo>
                    <a:lnTo>
                      <a:pt x="0" y="1200"/>
                    </a:lnTo>
                    <a:lnTo>
                      <a:pt x="0" y="748"/>
                    </a:lnTo>
                    <a:lnTo>
                      <a:pt x="3" y="684"/>
                    </a:lnTo>
                    <a:lnTo>
                      <a:pt x="11" y="622"/>
                    </a:lnTo>
                    <a:lnTo>
                      <a:pt x="23" y="561"/>
                    </a:lnTo>
                    <a:lnTo>
                      <a:pt x="41" y="501"/>
                    </a:lnTo>
                    <a:lnTo>
                      <a:pt x="63" y="443"/>
                    </a:lnTo>
                    <a:lnTo>
                      <a:pt x="90" y="389"/>
                    </a:lnTo>
                    <a:lnTo>
                      <a:pt x="122" y="336"/>
                    </a:lnTo>
                    <a:lnTo>
                      <a:pt x="156" y="286"/>
                    </a:lnTo>
                    <a:lnTo>
                      <a:pt x="195" y="240"/>
                    </a:lnTo>
                    <a:lnTo>
                      <a:pt x="237" y="196"/>
                    </a:lnTo>
                    <a:lnTo>
                      <a:pt x="283" y="157"/>
                    </a:lnTo>
                    <a:lnTo>
                      <a:pt x="332" y="121"/>
                    </a:lnTo>
                    <a:lnTo>
                      <a:pt x="385" y="89"/>
                    </a:lnTo>
                    <a:lnTo>
                      <a:pt x="440" y="62"/>
                    </a:lnTo>
                    <a:lnTo>
                      <a:pt x="498" y="38"/>
                    </a:lnTo>
                    <a:lnTo>
                      <a:pt x="559" y="20"/>
                    </a:lnTo>
                    <a:lnTo>
                      <a:pt x="640" y="0"/>
                    </a:lnTo>
                    <a:lnTo>
                      <a:pt x="1193" y="1280"/>
                    </a:lnTo>
                    <a:lnTo>
                      <a:pt x="174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64" name="Freeform 25">
                <a:extLst>
                  <a:ext uri="{FF2B5EF4-FFF2-40B4-BE49-F238E27FC236}">
                    <a16:creationId xmlns:a16="http://schemas.microsoft.com/office/drawing/2014/main" id="{19876119-F9D4-A440-85E1-7E371A8509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89" y="4347"/>
                <a:ext cx="34" cy="83"/>
              </a:xfrm>
              <a:custGeom>
                <a:avLst/>
                <a:gdLst>
                  <a:gd name="T0" fmla="*/ 135 w 373"/>
                  <a:gd name="T1" fmla="*/ 0 h 915"/>
                  <a:gd name="T2" fmla="*/ 237 w 373"/>
                  <a:gd name="T3" fmla="*/ 0 h 915"/>
                  <a:gd name="T4" fmla="*/ 258 w 373"/>
                  <a:gd name="T5" fmla="*/ 2 h 915"/>
                  <a:gd name="T6" fmla="*/ 278 w 373"/>
                  <a:gd name="T7" fmla="*/ 9 h 915"/>
                  <a:gd name="T8" fmla="*/ 295 w 373"/>
                  <a:gd name="T9" fmla="*/ 21 h 915"/>
                  <a:gd name="T10" fmla="*/ 310 w 373"/>
                  <a:gd name="T11" fmla="*/ 36 h 915"/>
                  <a:gd name="T12" fmla="*/ 321 w 373"/>
                  <a:gd name="T13" fmla="*/ 53 h 915"/>
                  <a:gd name="T14" fmla="*/ 328 w 373"/>
                  <a:gd name="T15" fmla="*/ 74 h 915"/>
                  <a:gd name="T16" fmla="*/ 366 w 373"/>
                  <a:gd name="T17" fmla="*/ 234 h 915"/>
                  <a:gd name="T18" fmla="*/ 368 w 373"/>
                  <a:gd name="T19" fmla="*/ 257 h 915"/>
                  <a:gd name="T20" fmla="*/ 365 w 373"/>
                  <a:gd name="T21" fmla="*/ 281 h 915"/>
                  <a:gd name="T22" fmla="*/ 357 w 373"/>
                  <a:gd name="T23" fmla="*/ 301 h 915"/>
                  <a:gd name="T24" fmla="*/ 345 w 373"/>
                  <a:gd name="T25" fmla="*/ 319 h 915"/>
                  <a:gd name="T26" fmla="*/ 329 w 373"/>
                  <a:gd name="T27" fmla="*/ 334 h 915"/>
                  <a:gd name="T28" fmla="*/ 309 w 373"/>
                  <a:gd name="T29" fmla="*/ 345 h 915"/>
                  <a:gd name="T30" fmla="*/ 287 w 373"/>
                  <a:gd name="T31" fmla="*/ 351 h 915"/>
                  <a:gd name="T32" fmla="*/ 373 w 373"/>
                  <a:gd name="T33" fmla="*/ 438 h 915"/>
                  <a:gd name="T34" fmla="*/ 187 w 373"/>
                  <a:gd name="T35" fmla="*/ 915 h 915"/>
                  <a:gd name="T36" fmla="*/ 0 w 373"/>
                  <a:gd name="T37" fmla="*/ 438 h 915"/>
                  <a:gd name="T38" fmla="*/ 85 w 373"/>
                  <a:gd name="T39" fmla="*/ 351 h 915"/>
                  <a:gd name="T40" fmla="*/ 63 w 373"/>
                  <a:gd name="T41" fmla="*/ 345 h 915"/>
                  <a:gd name="T42" fmla="*/ 44 w 373"/>
                  <a:gd name="T43" fmla="*/ 334 h 915"/>
                  <a:gd name="T44" fmla="*/ 27 w 373"/>
                  <a:gd name="T45" fmla="*/ 319 h 915"/>
                  <a:gd name="T46" fmla="*/ 15 w 373"/>
                  <a:gd name="T47" fmla="*/ 301 h 915"/>
                  <a:gd name="T48" fmla="*/ 7 w 373"/>
                  <a:gd name="T49" fmla="*/ 281 h 915"/>
                  <a:gd name="T50" fmla="*/ 4 w 373"/>
                  <a:gd name="T51" fmla="*/ 257 h 915"/>
                  <a:gd name="T52" fmla="*/ 6 w 373"/>
                  <a:gd name="T53" fmla="*/ 234 h 915"/>
                  <a:gd name="T54" fmla="*/ 44 w 373"/>
                  <a:gd name="T55" fmla="*/ 74 h 915"/>
                  <a:gd name="T56" fmla="*/ 52 w 373"/>
                  <a:gd name="T57" fmla="*/ 53 h 915"/>
                  <a:gd name="T58" fmla="*/ 63 w 373"/>
                  <a:gd name="T59" fmla="*/ 36 h 915"/>
                  <a:gd name="T60" fmla="*/ 77 w 373"/>
                  <a:gd name="T61" fmla="*/ 21 h 915"/>
                  <a:gd name="T62" fmla="*/ 95 w 373"/>
                  <a:gd name="T63" fmla="*/ 9 h 915"/>
                  <a:gd name="T64" fmla="*/ 114 w 373"/>
                  <a:gd name="T65" fmla="*/ 2 h 915"/>
                  <a:gd name="T66" fmla="*/ 135 w 373"/>
                  <a:gd name="T67" fmla="*/ 0 h 9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73" h="915">
                    <a:moveTo>
                      <a:pt x="135" y="0"/>
                    </a:moveTo>
                    <a:lnTo>
                      <a:pt x="237" y="0"/>
                    </a:lnTo>
                    <a:lnTo>
                      <a:pt x="258" y="2"/>
                    </a:lnTo>
                    <a:lnTo>
                      <a:pt x="278" y="9"/>
                    </a:lnTo>
                    <a:lnTo>
                      <a:pt x="295" y="21"/>
                    </a:lnTo>
                    <a:lnTo>
                      <a:pt x="310" y="36"/>
                    </a:lnTo>
                    <a:lnTo>
                      <a:pt x="321" y="53"/>
                    </a:lnTo>
                    <a:lnTo>
                      <a:pt x="328" y="74"/>
                    </a:lnTo>
                    <a:lnTo>
                      <a:pt x="366" y="234"/>
                    </a:lnTo>
                    <a:lnTo>
                      <a:pt x="368" y="257"/>
                    </a:lnTo>
                    <a:lnTo>
                      <a:pt x="365" y="281"/>
                    </a:lnTo>
                    <a:lnTo>
                      <a:pt x="357" y="301"/>
                    </a:lnTo>
                    <a:lnTo>
                      <a:pt x="345" y="319"/>
                    </a:lnTo>
                    <a:lnTo>
                      <a:pt x="329" y="334"/>
                    </a:lnTo>
                    <a:lnTo>
                      <a:pt x="309" y="345"/>
                    </a:lnTo>
                    <a:lnTo>
                      <a:pt x="287" y="351"/>
                    </a:lnTo>
                    <a:lnTo>
                      <a:pt x="373" y="438"/>
                    </a:lnTo>
                    <a:lnTo>
                      <a:pt x="187" y="915"/>
                    </a:lnTo>
                    <a:lnTo>
                      <a:pt x="0" y="438"/>
                    </a:lnTo>
                    <a:lnTo>
                      <a:pt x="85" y="351"/>
                    </a:lnTo>
                    <a:lnTo>
                      <a:pt x="63" y="345"/>
                    </a:lnTo>
                    <a:lnTo>
                      <a:pt x="44" y="334"/>
                    </a:lnTo>
                    <a:lnTo>
                      <a:pt x="27" y="319"/>
                    </a:lnTo>
                    <a:lnTo>
                      <a:pt x="15" y="301"/>
                    </a:lnTo>
                    <a:lnTo>
                      <a:pt x="7" y="281"/>
                    </a:lnTo>
                    <a:lnTo>
                      <a:pt x="4" y="257"/>
                    </a:lnTo>
                    <a:lnTo>
                      <a:pt x="6" y="234"/>
                    </a:lnTo>
                    <a:lnTo>
                      <a:pt x="44" y="74"/>
                    </a:lnTo>
                    <a:lnTo>
                      <a:pt x="52" y="53"/>
                    </a:lnTo>
                    <a:lnTo>
                      <a:pt x="63" y="36"/>
                    </a:lnTo>
                    <a:lnTo>
                      <a:pt x="77" y="21"/>
                    </a:lnTo>
                    <a:lnTo>
                      <a:pt x="95" y="9"/>
                    </a:lnTo>
                    <a:lnTo>
                      <a:pt x="114" y="2"/>
                    </a:lnTo>
                    <a:lnTo>
                      <a:pt x="13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53" name="그래픽 52">
              <a:extLst>
                <a:ext uri="{FF2B5EF4-FFF2-40B4-BE49-F238E27FC236}">
                  <a16:creationId xmlns:a16="http://schemas.microsoft.com/office/drawing/2014/main" id="{E94B1659-92BF-FB49-8DA8-C3424B8E2C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91426" y="2085076"/>
              <a:ext cx="217800" cy="272250"/>
            </a:xfrm>
            <a:prstGeom prst="rect">
              <a:avLst/>
            </a:prstGeom>
          </p:spPr>
        </p:pic>
        <p:pic>
          <p:nvPicPr>
            <p:cNvPr id="54" name="그래픽 53">
              <a:extLst>
                <a:ext uri="{FF2B5EF4-FFF2-40B4-BE49-F238E27FC236}">
                  <a16:creationId xmlns:a16="http://schemas.microsoft.com/office/drawing/2014/main" id="{A9AA5E2D-6CE8-2D4E-A394-A62A9294C2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b="15182"/>
            <a:stretch/>
          </p:blipFill>
          <p:spPr>
            <a:xfrm>
              <a:off x="582929" y="2764135"/>
              <a:ext cx="198000" cy="209924"/>
            </a:xfrm>
            <a:prstGeom prst="rect">
              <a:avLst/>
            </a:prstGeom>
          </p:spPr>
        </p:pic>
        <p:pic>
          <p:nvPicPr>
            <p:cNvPr id="55" name="그래픽 54">
              <a:extLst>
                <a:ext uri="{FF2B5EF4-FFF2-40B4-BE49-F238E27FC236}">
                  <a16:creationId xmlns:a16="http://schemas.microsoft.com/office/drawing/2014/main" id="{F024F2AC-BF76-BE49-8DEC-887A05BC7C4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b="11380"/>
            <a:stretch/>
          </p:blipFill>
          <p:spPr>
            <a:xfrm>
              <a:off x="589490" y="3434153"/>
              <a:ext cx="198000" cy="217580"/>
            </a:xfrm>
            <a:prstGeom prst="rect">
              <a:avLst/>
            </a:prstGeom>
          </p:spPr>
        </p:pic>
        <p:pic>
          <p:nvPicPr>
            <p:cNvPr id="56" name="그래픽 55">
              <a:extLst>
                <a:ext uri="{FF2B5EF4-FFF2-40B4-BE49-F238E27FC236}">
                  <a16:creationId xmlns:a16="http://schemas.microsoft.com/office/drawing/2014/main" id="{C5E82BB5-6BA3-BD49-821D-44220E4AAE4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b="15182"/>
            <a:stretch/>
          </p:blipFill>
          <p:spPr>
            <a:xfrm>
              <a:off x="582929" y="4061027"/>
              <a:ext cx="198000" cy="209924"/>
            </a:xfrm>
            <a:prstGeom prst="rect">
              <a:avLst/>
            </a:prstGeom>
          </p:spPr>
        </p:pic>
        <p:pic>
          <p:nvPicPr>
            <p:cNvPr id="57" name="그래픽 56">
              <a:extLst>
                <a:ext uri="{FF2B5EF4-FFF2-40B4-BE49-F238E27FC236}">
                  <a16:creationId xmlns:a16="http://schemas.microsoft.com/office/drawing/2014/main" id="{1F9D775C-BFC5-C04C-9EC2-D17F7D40EB0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 b="13069"/>
            <a:stretch/>
          </p:blipFill>
          <p:spPr>
            <a:xfrm>
              <a:off x="589129" y="4680355"/>
              <a:ext cx="198000" cy="215155"/>
            </a:xfrm>
            <a:prstGeom prst="rect">
              <a:avLst/>
            </a:prstGeom>
          </p:spPr>
        </p:pic>
        <p:pic>
          <p:nvPicPr>
            <p:cNvPr id="58" name="그래픽 57">
              <a:extLst>
                <a:ext uri="{FF2B5EF4-FFF2-40B4-BE49-F238E27FC236}">
                  <a16:creationId xmlns:a16="http://schemas.microsoft.com/office/drawing/2014/main" id="{F459D759-8918-3443-AC21-2024AD0AF4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 b="13069"/>
            <a:stretch/>
          </p:blipFill>
          <p:spPr>
            <a:xfrm>
              <a:off x="581489" y="5299921"/>
              <a:ext cx="198000" cy="215155"/>
            </a:xfrm>
            <a:prstGeom prst="rect">
              <a:avLst/>
            </a:prstGeom>
          </p:spPr>
        </p:pic>
        <p:pic>
          <p:nvPicPr>
            <p:cNvPr id="59" name="그래픽 58">
              <a:extLst>
                <a:ext uri="{FF2B5EF4-FFF2-40B4-BE49-F238E27FC236}">
                  <a16:creationId xmlns:a16="http://schemas.microsoft.com/office/drawing/2014/main" id="{F23EEB0C-FC7E-654D-8B02-17DADB38CA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rcRect b="13069"/>
            <a:stretch/>
          </p:blipFill>
          <p:spPr>
            <a:xfrm>
              <a:off x="572526" y="5925808"/>
              <a:ext cx="198000" cy="215155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6FC132F9-8C74-F245-8D2A-3BEDA2FB5CFB}"/>
              </a:ext>
            </a:extLst>
          </p:cNvPr>
          <p:cNvSpPr txBox="1"/>
          <p:nvPr/>
        </p:nvSpPr>
        <p:spPr>
          <a:xfrm>
            <a:off x="1266068" y="699781"/>
            <a:ext cx="18039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400" b="1" i="1" spc="3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Contents</a:t>
            </a:r>
            <a:endParaRPr kumimoji="1" lang="ko-Kore-KR" altLang="en-US" sz="2400" b="1" i="1" spc="3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2692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409575" y="419993"/>
            <a:ext cx="11372850" cy="6018014"/>
          </a:xfrm>
          <a:prstGeom prst="rect">
            <a:avLst/>
          </a:prstGeom>
          <a:solidFill>
            <a:schemeClr val="bg1"/>
          </a:solidFill>
          <a:ln w="187325">
            <a:noFill/>
          </a:ln>
          <a:effectLst>
            <a:outerShdw blurRad="431800" dist="241300" dir="5400000" sx="97000" sy="97000" algn="t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2" latinLnBrk="0">
              <a:lnSpc>
                <a:spcPct val="150000"/>
              </a:lnSpc>
              <a:defRPr/>
            </a:pPr>
            <a:endParaRPr lang="ko-KR" altLang="en-US" sz="4400" kern="0" spc="300" dirty="0">
              <a:solidFill>
                <a:prstClr val="white">
                  <a:lumMod val="75000"/>
                </a:prstClr>
              </a:solidFill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312E5AAF-169D-2846-91CE-3BC550D5C538}"/>
              </a:ext>
            </a:extLst>
          </p:cNvPr>
          <p:cNvGrpSpPr/>
          <p:nvPr/>
        </p:nvGrpSpPr>
        <p:grpSpPr>
          <a:xfrm>
            <a:off x="572526" y="419993"/>
            <a:ext cx="367274" cy="6018014"/>
            <a:chOff x="572526" y="419993"/>
            <a:chExt cx="367274" cy="6018014"/>
          </a:xfrm>
        </p:grpSpPr>
        <p:cxnSp>
          <p:nvCxnSpPr>
            <p:cNvPr id="62" name="직선 연결선 67">
              <a:extLst>
                <a:ext uri="{FF2B5EF4-FFF2-40B4-BE49-F238E27FC236}">
                  <a16:creationId xmlns:a16="http://schemas.microsoft.com/office/drawing/2014/main" id="{BCE5D9FB-BA63-9141-8E7E-14D5C5B521C4}"/>
                </a:ext>
              </a:extLst>
            </p:cNvPr>
            <p:cNvCxnSpPr/>
            <p:nvPr/>
          </p:nvCxnSpPr>
          <p:spPr>
            <a:xfrm>
              <a:off x="939800" y="419993"/>
              <a:ext cx="0" cy="6018014"/>
            </a:xfrm>
            <a:prstGeom prst="line">
              <a:avLst/>
            </a:prstGeom>
            <a:ln w="127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4" name="Group 12">
              <a:extLst>
                <a:ext uri="{FF2B5EF4-FFF2-40B4-BE49-F238E27FC236}">
                  <a16:creationId xmlns:a16="http://schemas.microsoft.com/office/drawing/2014/main" id="{96F3369D-E16D-0741-9748-499B9FFC7B3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81526" y="787429"/>
              <a:ext cx="180000" cy="143185"/>
              <a:chOff x="6124" y="305"/>
              <a:chExt cx="841" cy="669"/>
            </a:xfrm>
            <a:solidFill>
              <a:schemeClr val="bg2"/>
            </a:solidFill>
          </p:grpSpPr>
          <p:sp>
            <p:nvSpPr>
              <p:cNvPr id="77" name="Freeform 13">
                <a:extLst>
                  <a:ext uri="{FF2B5EF4-FFF2-40B4-BE49-F238E27FC236}">
                    <a16:creationId xmlns:a16="http://schemas.microsoft.com/office/drawing/2014/main" id="{521E8049-A586-E349-96E8-7B54CEFA19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44" y="440"/>
                <a:ext cx="601" cy="534"/>
              </a:xfrm>
              <a:custGeom>
                <a:avLst/>
                <a:gdLst>
                  <a:gd name="T0" fmla="*/ 902 w 1802"/>
                  <a:gd name="T1" fmla="*/ 0 h 1602"/>
                  <a:gd name="T2" fmla="*/ 2 w 1802"/>
                  <a:gd name="T3" fmla="*/ 742 h 1602"/>
                  <a:gd name="T4" fmla="*/ 2 w 1802"/>
                  <a:gd name="T5" fmla="*/ 743 h 1602"/>
                  <a:gd name="T6" fmla="*/ 2 w 1802"/>
                  <a:gd name="T7" fmla="*/ 746 h 1602"/>
                  <a:gd name="T8" fmla="*/ 0 w 1802"/>
                  <a:gd name="T9" fmla="*/ 749 h 1602"/>
                  <a:gd name="T10" fmla="*/ 0 w 1802"/>
                  <a:gd name="T11" fmla="*/ 751 h 1602"/>
                  <a:gd name="T12" fmla="*/ 0 w 1802"/>
                  <a:gd name="T13" fmla="*/ 1501 h 1602"/>
                  <a:gd name="T14" fmla="*/ 2 w 1802"/>
                  <a:gd name="T15" fmla="*/ 1521 h 1602"/>
                  <a:gd name="T16" fmla="*/ 16 w 1802"/>
                  <a:gd name="T17" fmla="*/ 1557 h 1602"/>
                  <a:gd name="T18" fmla="*/ 30 w 1802"/>
                  <a:gd name="T19" fmla="*/ 1572 h 1602"/>
                  <a:gd name="T20" fmla="*/ 45 w 1802"/>
                  <a:gd name="T21" fmla="*/ 1586 h 1602"/>
                  <a:gd name="T22" fmla="*/ 81 w 1802"/>
                  <a:gd name="T23" fmla="*/ 1601 h 1602"/>
                  <a:gd name="T24" fmla="*/ 100 w 1802"/>
                  <a:gd name="T25" fmla="*/ 1602 h 1602"/>
                  <a:gd name="T26" fmla="*/ 702 w 1802"/>
                  <a:gd name="T27" fmla="*/ 1602 h 1602"/>
                  <a:gd name="T28" fmla="*/ 702 w 1802"/>
                  <a:gd name="T29" fmla="*/ 1001 h 1602"/>
                  <a:gd name="T30" fmla="*/ 1102 w 1802"/>
                  <a:gd name="T31" fmla="*/ 1001 h 1602"/>
                  <a:gd name="T32" fmla="*/ 1102 w 1802"/>
                  <a:gd name="T33" fmla="*/ 1602 h 1602"/>
                  <a:gd name="T34" fmla="*/ 1703 w 1802"/>
                  <a:gd name="T35" fmla="*/ 1602 h 1602"/>
                  <a:gd name="T36" fmla="*/ 1723 w 1802"/>
                  <a:gd name="T37" fmla="*/ 1601 h 1602"/>
                  <a:gd name="T38" fmla="*/ 1758 w 1802"/>
                  <a:gd name="T39" fmla="*/ 1586 h 1602"/>
                  <a:gd name="T40" fmla="*/ 1773 w 1802"/>
                  <a:gd name="T41" fmla="*/ 1572 h 1602"/>
                  <a:gd name="T42" fmla="*/ 1786 w 1802"/>
                  <a:gd name="T43" fmla="*/ 1557 h 1602"/>
                  <a:gd name="T44" fmla="*/ 1802 w 1802"/>
                  <a:gd name="T45" fmla="*/ 1521 h 1602"/>
                  <a:gd name="T46" fmla="*/ 1802 w 1802"/>
                  <a:gd name="T47" fmla="*/ 1501 h 1602"/>
                  <a:gd name="T48" fmla="*/ 1802 w 1802"/>
                  <a:gd name="T49" fmla="*/ 751 h 1602"/>
                  <a:gd name="T50" fmla="*/ 1802 w 1802"/>
                  <a:gd name="T51" fmla="*/ 745 h 1602"/>
                  <a:gd name="T52" fmla="*/ 1801 w 1802"/>
                  <a:gd name="T53" fmla="*/ 742 h 1602"/>
                  <a:gd name="T54" fmla="*/ 902 w 1802"/>
                  <a:gd name="T55" fmla="*/ 0 h 16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802" h="1602">
                    <a:moveTo>
                      <a:pt x="902" y="0"/>
                    </a:moveTo>
                    <a:lnTo>
                      <a:pt x="2" y="742"/>
                    </a:lnTo>
                    <a:lnTo>
                      <a:pt x="2" y="743"/>
                    </a:lnTo>
                    <a:lnTo>
                      <a:pt x="2" y="746"/>
                    </a:lnTo>
                    <a:lnTo>
                      <a:pt x="0" y="749"/>
                    </a:lnTo>
                    <a:lnTo>
                      <a:pt x="0" y="751"/>
                    </a:lnTo>
                    <a:lnTo>
                      <a:pt x="0" y="1501"/>
                    </a:lnTo>
                    <a:lnTo>
                      <a:pt x="2" y="1521"/>
                    </a:lnTo>
                    <a:lnTo>
                      <a:pt x="16" y="1557"/>
                    </a:lnTo>
                    <a:lnTo>
                      <a:pt x="30" y="1572"/>
                    </a:lnTo>
                    <a:lnTo>
                      <a:pt x="45" y="1586"/>
                    </a:lnTo>
                    <a:lnTo>
                      <a:pt x="81" y="1601"/>
                    </a:lnTo>
                    <a:lnTo>
                      <a:pt x="100" y="1602"/>
                    </a:lnTo>
                    <a:lnTo>
                      <a:pt x="702" y="1602"/>
                    </a:lnTo>
                    <a:lnTo>
                      <a:pt x="702" y="1001"/>
                    </a:lnTo>
                    <a:lnTo>
                      <a:pt x="1102" y="1001"/>
                    </a:lnTo>
                    <a:lnTo>
                      <a:pt x="1102" y="1602"/>
                    </a:lnTo>
                    <a:lnTo>
                      <a:pt x="1703" y="1602"/>
                    </a:lnTo>
                    <a:lnTo>
                      <a:pt x="1723" y="1601"/>
                    </a:lnTo>
                    <a:lnTo>
                      <a:pt x="1758" y="1586"/>
                    </a:lnTo>
                    <a:lnTo>
                      <a:pt x="1773" y="1572"/>
                    </a:lnTo>
                    <a:lnTo>
                      <a:pt x="1786" y="1557"/>
                    </a:lnTo>
                    <a:lnTo>
                      <a:pt x="1802" y="1521"/>
                    </a:lnTo>
                    <a:lnTo>
                      <a:pt x="1802" y="1501"/>
                    </a:lnTo>
                    <a:lnTo>
                      <a:pt x="1802" y="751"/>
                    </a:lnTo>
                    <a:lnTo>
                      <a:pt x="1802" y="745"/>
                    </a:lnTo>
                    <a:lnTo>
                      <a:pt x="1801" y="742"/>
                    </a:lnTo>
                    <a:lnTo>
                      <a:pt x="90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78" name="Freeform 14">
                <a:extLst>
                  <a:ext uri="{FF2B5EF4-FFF2-40B4-BE49-F238E27FC236}">
                    <a16:creationId xmlns:a16="http://schemas.microsoft.com/office/drawing/2014/main" id="{42FB859E-C820-9746-A2A3-9DA052675D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24" y="305"/>
                <a:ext cx="841" cy="394"/>
              </a:xfrm>
              <a:custGeom>
                <a:avLst/>
                <a:gdLst>
                  <a:gd name="T0" fmla="*/ 2505 w 2522"/>
                  <a:gd name="T1" fmla="*/ 978 h 1181"/>
                  <a:gd name="T2" fmla="*/ 2162 w 2522"/>
                  <a:gd name="T3" fmla="*/ 694 h 1181"/>
                  <a:gd name="T4" fmla="*/ 2162 w 2522"/>
                  <a:gd name="T5" fmla="*/ 54 h 1181"/>
                  <a:gd name="T6" fmla="*/ 2162 w 2522"/>
                  <a:gd name="T7" fmla="*/ 44 h 1181"/>
                  <a:gd name="T8" fmla="*/ 2155 w 2522"/>
                  <a:gd name="T9" fmla="*/ 26 h 1181"/>
                  <a:gd name="T10" fmla="*/ 2149 w 2522"/>
                  <a:gd name="T11" fmla="*/ 18 h 1181"/>
                  <a:gd name="T12" fmla="*/ 2141 w 2522"/>
                  <a:gd name="T13" fmla="*/ 13 h 1181"/>
                  <a:gd name="T14" fmla="*/ 2123 w 2522"/>
                  <a:gd name="T15" fmla="*/ 5 h 1181"/>
                  <a:gd name="T16" fmla="*/ 2113 w 2522"/>
                  <a:gd name="T17" fmla="*/ 5 h 1181"/>
                  <a:gd name="T18" fmla="*/ 1812 w 2522"/>
                  <a:gd name="T19" fmla="*/ 5 h 1181"/>
                  <a:gd name="T20" fmla="*/ 1802 w 2522"/>
                  <a:gd name="T21" fmla="*/ 5 h 1181"/>
                  <a:gd name="T22" fmla="*/ 1783 w 2522"/>
                  <a:gd name="T23" fmla="*/ 13 h 1181"/>
                  <a:gd name="T24" fmla="*/ 1776 w 2522"/>
                  <a:gd name="T25" fmla="*/ 18 h 1181"/>
                  <a:gd name="T26" fmla="*/ 1770 w 2522"/>
                  <a:gd name="T27" fmla="*/ 26 h 1181"/>
                  <a:gd name="T28" fmla="*/ 1763 w 2522"/>
                  <a:gd name="T29" fmla="*/ 44 h 1181"/>
                  <a:gd name="T30" fmla="*/ 1762 w 2522"/>
                  <a:gd name="T31" fmla="*/ 54 h 1181"/>
                  <a:gd name="T32" fmla="*/ 1762 w 2522"/>
                  <a:gd name="T33" fmla="*/ 360 h 1181"/>
                  <a:gd name="T34" fmla="*/ 1380 w 2522"/>
                  <a:gd name="T35" fmla="*/ 41 h 1181"/>
                  <a:gd name="T36" fmla="*/ 1354 w 2522"/>
                  <a:gd name="T37" fmla="*/ 23 h 1181"/>
                  <a:gd name="T38" fmla="*/ 1295 w 2522"/>
                  <a:gd name="T39" fmla="*/ 1 h 1181"/>
                  <a:gd name="T40" fmla="*/ 1262 w 2522"/>
                  <a:gd name="T41" fmla="*/ 0 h 1181"/>
                  <a:gd name="T42" fmla="*/ 1227 w 2522"/>
                  <a:gd name="T43" fmla="*/ 1 h 1181"/>
                  <a:gd name="T44" fmla="*/ 1168 w 2522"/>
                  <a:gd name="T45" fmla="*/ 23 h 1181"/>
                  <a:gd name="T46" fmla="*/ 1142 w 2522"/>
                  <a:gd name="T47" fmla="*/ 41 h 1181"/>
                  <a:gd name="T48" fmla="*/ 17 w 2522"/>
                  <a:gd name="T49" fmla="*/ 978 h 1181"/>
                  <a:gd name="T50" fmla="*/ 10 w 2522"/>
                  <a:gd name="T51" fmla="*/ 985 h 1181"/>
                  <a:gd name="T52" fmla="*/ 1 w 2522"/>
                  <a:gd name="T53" fmla="*/ 1001 h 1181"/>
                  <a:gd name="T54" fmla="*/ 0 w 2522"/>
                  <a:gd name="T55" fmla="*/ 1012 h 1181"/>
                  <a:gd name="T56" fmla="*/ 0 w 2522"/>
                  <a:gd name="T57" fmla="*/ 1023 h 1181"/>
                  <a:gd name="T58" fmla="*/ 6 w 2522"/>
                  <a:gd name="T59" fmla="*/ 1040 h 1181"/>
                  <a:gd name="T60" fmla="*/ 12 w 2522"/>
                  <a:gd name="T61" fmla="*/ 1048 h 1181"/>
                  <a:gd name="T62" fmla="*/ 108 w 2522"/>
                  <a:gd name="T63" fmla="*/ 1164 h 1181"/>
                  <a:gd name="T64" fmla="*/ 122 w 2522"/>
                  <a:gd name="T65" fmla="*/ 1177 h 1181"/>
                  <a:gd name="T66" fmla="*/ 141 w 2522"/>
                  <a:gd name="T67" fmla="*/ 1181 h 1181"/>
                  <a:gd name="T68" fmla="*/ 160 w 2522"/>
                  <a:gd name="T69" fmla="*/ 1181 h 1181"/>
                  <a:gd name="T70" fmla="*/ 179 w 2522"/>
                  <a:gd name="T71" fmla="*/ 1171 h 1181"/>
                  <a:gd name="T72" fmla="*/ 1262 w 2522"/>
                  <a:gd name="T73" fmla="*/ 268 h 1181"/>
                  <a:gd name="T74" fmla="*/ 2344 w 2522"/>
                  <a:gd name="T75" fmla="*/ 1171 h 1181"/>
                  <a:gd name="T76" fmla="*/ 2358 w 2522"/>
                  <a:gd name="T77" fmla="*/ 1180 h 1181"/>
                  <a:gd name="T78" fmla="*/ 2377 w 2522"/>
                  <a:gd name="T79" fmla="*/ 1181 h 1181"/>
                  <a:gd name="T80" fmla="*/ 2383 w 2522"/>
                  <a:gd name="T81" fmla="*/ 1181 h 1181"/>
                  <a:gd name="T82" fmla="*/ 2401 w 2522"/>
                  <a:gd name="T83" fmla="*/ 1177 h 1181"/>
                  <a:gd name="T84" fmla="*/ 2414 w 2522"/>
                  <a:gd name="T85" fmla="*/ 1164 h 1181"/>
                  <a:gd name="T86" fmla="*/ 2512 w 2522"/>
                  <a:gd name="T87" fmla="*/ 1048 h 1181"/>
                  <a:gd name="T88" fmla="*/ 2518 w 2522"/>
                  <a:gd name="T89" fmla="*/ 1040 h 1181"/>
                  <a:gd name="T90" fmla="*/ 2522 w 2522"/>
                  <a:gd name="T91" fmla="*/ 1023 h 1181"/>
                  <a:gd name="T92" fmla="*/ 2522 w 2522"/>
                  <a:gd name="T93" fmla="*/ 1012 h 1181"/>
                  <a:gd name="T94" fmla="*/ 2521 w 2522"/>
                  <a:gd name="T95" fmla="*/ 1001 h 1181"/>
                  <a:gd name="T96" fmla="*/ 2512 w 2522"/>
                  <a:gd name="T97" fmla="*/ 985 h 1181"/>
                  <a:gd name="T98" fmla="*/ 2505 w 2522"/>
                  <a:gd name="T99" fmla="*/ 978 h 1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522" h="1181">
                    <a:moveTo>
                      <a:pt x="2505" y="978"/>
                    </a:moveTo>
                    <a:lnTo>
                      <a:pt x="2162" y="694"/>
                    </a:lnTo>
                    <a:lnTo>
                      <a:pt x="2162" y="54"/>
                    </a:lnTo>
                    <a:lnTo>
                      <a:pt x="2162" y="44"/>
                    </a:lnTo>
                    <a:lnTo>
                      <a:pt x="2155" y="26"/>
                    </a:lnTo>
                    <a:lnTo>
                      <a:pt x="2149" y="18"/>
                    </a:lnTo>
                    <a:lnTo>
                      <a:pt x="2141" y="13"/>
                    </a:lnTo>
                    <a:lnTo>
                      <a:pt x="2123" y="5"/>
                    </a:lnTo>
                    <a:lnTo>
                      <a:pt x="2113" y="5"/>
                    </a:lnTo>
                    <a:lnTo>
                      <a:pt x="1812" y="5"/>
                    </a:lnTo>
                    <a:lnTo>
                      <a:pt x="1802" y="5"/>
                    </a:lnTo>
                    <a:lnTo>
                      <a:pt x="1783" y="13"/>
                    </a:lnTo>
                    <a:lnTo>
                      <a:pt x="1776" y="18"/>
                    </a:lnTo>
                    <a:lnTo>
                      <a:pt x="1770" y="26"/>
                    </a:lnTo>
                    <a:lnTo>
                      <a:pt x="1763" y="44"/>
                    </a:lnTo>
                    <a:lnTo>
                      <a:pt x="1762" y="54"/>
                    </a:lnTo>
                    <a:lnTo>
                      <a:pt x="1762" y="360"/>
                    </a:lnTo>
                    <a:lnTo>
                      <a:pt x="1380" y="41"/>
                    </a:lnTo>
                    <a:lnTo>
                      <a:pt x="1354" y="23"/>
                    </a:lnTo>
                    <a:lnTo>
                      <a:pt x="1295" y="1"/>
                    </a:lnTo>
                    <a:lnTo>
                      <a:pt x="1262" y="0"/>
                    </a:lnTo>
                    <a:lnTo>
                      <a:pt x="1227" y="1"/>
                    </a:lnTo>
                    <a:lnTo>
                      <a:pt x="1168" y="23"/>
                    </a:lnTo>
                    <a:lnTo>
                      <a:pt x="1142" y="41"/>
                    </a:lnTo>
                    <a:lnTo>
                      <a:pt x="17" y="978"/>
                    </a:lnTo>
                    <a:lnTo>
                      <a:pt x="10" y="985"/>
                    </a:lnTo>
                    <a:lnTo>
                      <a:pt x="1" y="1001"/>
                    </a:lnTo>
                    <a:lnTo>
                      <a:pt x="0" y="1012"/>
                    </a:lnTo>
                    <a:lnTo>
                      <a:pt x="0" y="1023"/>
                    </a:lnTo>
                    <a:lnTo>
                      <a:pt x="6" y="1040"/>
                    </a:lnTo>
                    <a:lnTo>
                      <a:pt x="12" y="1048"/>
                    </a:lnTo>
                    <a:lnTo>
                      <a:pt x="108" y="1164"/>
                    </a:lnTo>
                    <a:lnTo>
                      <a:pt x="122" y="1177"/>
                    </a:lnTo>
                    <a:lnTo>
                      <a:pt x="141" y="1181"/>
                    </a:lnTo>
                    <a:lnTo>
                      <a:pt x="160" y="1181"/>
                    </a:lnTo>
                    <a:lnTo>
                      <a:pt x="179" y="1171"/>
                    </a:lnTo>
                    <a:lnTo>
                      <a:pt x="1262" y="268"/>
                    </a:lnTo>
                    <a:lnTo>
                      <a:pt x="2344" y="1171"/>
                    </a:lnTo>
                    <a:lnTo>
                      <a:pt x="2358" y="1180"/>
                    </a:lnTo>
                    <a:lnTo>
                      <a:pt x="2377" y="1181"/>
                    </a:lnTo>
                    <a:lnTo>
                      <a:pt x="2383" y="1181"/>
                    </a:lnTo>
                    <a:lnTo>
                      <a:pt x="2401" y="1177"/>
                    </a:lnTo>
                    <a:lnTo>
                      <a:pt x="2414" y="1164"/>
                    </a:lnTo>
                    <a:lnTo>
                      <a:pt x="2512" y="1048"/>
                    </a:lnTo>
                    <a:lnTo>
                      <a:pt x="2518" y="1040"/>
                    </a:lnTo>
                    <a:lnTo>
                      <a:pt x="2522" y="1023"/>
                    </a:lnTo>
                    <a:lnTo>
                      <a:pt x="2522" y="1012"/>
                    </a:lnTo>
                    <a:lnTo>
                      <a:pt x="2521" y="1001"/>
                    </a:lnTo>
                    <a:lnTo>
                      <a:pt x="2512" y="985"/>
                    </a:lnTo>
                    <a:lnTo>
                      <a:pt x="2505" y="97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65" name="Group 20">
              <a:extLst>
                <a:ext uri="{FF2B5EF4-FFF2-40B4-BE49-F238E27FC236}">
                  <a16:creationId xmlns:a16="http://schemas.microsoft.com/office/drawing/2014/main" id="{91C3D43D-07B5-FD46-8A57-0C871E371914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14027" y="1408363"/>
              <a:ext cx="131960" cy="180000"/>
              <a:chOff x="2597" y="4163"/>
              <a:chExt cx="217" cy="296"/>
            </a:xfrm>
            <a:solidFill>
              <a:schemeClr val="bg2"/>
            </a:solidFill>
          </p:grpSpPr>
          <p:sp>
            <p:nvSpPr>
              <p:cNvPr id="73" name="Freeform 22">
                <a:extLst>
                  <a:ext uri="{FF2B5EF4-FFF2-40B4-BE49-F238E27FC236}">
                    <a16:creationId xmlns:a16="http://schemas.microsoft.com/office/drawing/2014/main" id="{E307F11F-4C98-CF49-891E-843B356AB0A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30" y="4163"/>
                <a:ext cx="151" cy="176"/>
              </a:xfrm>
              <a:custGeom>
                <a:avLst/>
                <a:gdLst>
                  <a:gd name="T0" fmla="*/ 410 w 1662"/>
                  <a:gd name="T1" fmla="*/ 645 h 1942"/>
                  <a:gd name="T2" fmla="*/ 309 w 1662"/>
                  <a:gd name="T3" fmla="*/ 847 h 1942"/>
                  <a:gd name="T4" fmla="*/ 255 w 1662"/>
                  <a:gd name="T5" fmla="*/ 1023 h 1942"/>
                  <a:gd name="T6" fmla="*/ 263 w 1662"/>
                  <a:gd name="T7" fmla="*/ 1206 h 1942"/>
                  <a:gd name="T8" fmla="*/ 347 w 1662"/>
                  <a:gd name="T9" fmla="*/ 1429 h 1942"/>
                  <a:gd name="T10" fmla="*/ 476 w 1662"/>
                  <a:gd name="T11" fmla="*/ 1620 h 1942"/>
                  <a:gd name="T12" fmla="*/ 638 w 1662"/>
                  <a:gd name="T13" fmla="*/ 1753 h 1942"/>
                  <a:gd name="T14" fmla="*/ 825 w 1662"/>
                  <a:gd name="T15" fmla="*/ 1803 h 1942"/>
                  <a:gd name="T16" fmla="*/ 1013 w 1662"/>
                  <a:gd name="T17" fmla="*/ 1753 h 1942"/>
                  <a:gd name="T18" fmla="*/ 1176 w 1662"/>
                  <a:gd name="T19" fmla="*/ 1619 h 1942"/>
                  <a:gd name="T20" fmla="*/ 1305 w 1662"/>
                  <a:gd name="T21" fmla="*/ 1428 h 1942"/>
                  <a:gd name="T22" fmla="*/ 1388 w 1662"/>
                  <a:gd name="T23" fmla="*/ 1205 h 1942"/>
                  <a:gd name="T24" fmla="*/ 1418 w 1662"/>
                  <a:gd name="T25" fmla="*/ 974 h 1942"/>
                  <a:gd name="T26" fmla="*/ 1266 w 1662"/>
                  <a:gd name="T27" fmla="*/ 836 h 1942"/>
                  <a:gd name="T28" fmla="*/ 1012 w 1662"/>
                  <a:gd name="T29" fmla="*/ 794 h 1942"/>
                  <a:gd name="T30" fmla="*/ 806 w 1662"/>
                  <a:gd name="T31" fmla="*/ 713 h 1942"/>
                  <a:gd name="T32" fmla="*/ 646 w 1662"/>
                  <a:gd name="T33" fmla="*/ 610 h 1942"/>
                  <a:gd name="T34" fmla="*/ 526 w 1662"/>
                  <a:gd name="T35" fmla="*/ 499 h 1942"/>
                  <a:gd name="T36" fmla="*/ 944 w 1662"/>
                  <a:gd name="T37" fmla="*/ 23 h 1942"/>
                  <a:gd name="T38" fmla="*/ 1152 w 1662"/>
                  <a:gd name="T39" fmla="*/ 118 h 1942"/>
                  <a:gd name="T40" fmla="*/ 1271 w 1662"/>
                  <a:gd name="T41" fmla="*/ 205 h 1942"/>
                  <a:gd name="T42" fmla="*/ 1388 w 1662"/>
                  <a:gd name="T43" fmla="*/ 323 h 1942"/>
                  <a:gd name="T44" fmla="*/ 1455 w 1662"/>
                  <a:gd name="T45" fmla="*/ 429 h 1942"/>
                  <a:gd name="T46" fmla="*/ 1524 w 1662"/>
                  <a:gd name="T47" fmla="*/ 626 h 1942"/>
                  <a:gd name="T48" fmla="*/ 1555 w 1662"/>
                  <a:gd name="T49" fmla="*/ 892 h 1942"/>
                  <a:gd name="T50" fmla="*/ 1619 w 1662"/>
                  <a:gd name="T51" fmla="*/ 939 h 1942"/>
                  <a:gd name="T52" fmla="*/ 1657 w 1662"/>
                  <a:gd name="T53" fmla="*/ 1032 h 1942"/>
                  <a:gd name="T54" fmla="*/ 1655 w 1662"/>
                  <a:gd name="T55" fmla="*/ 1183 h 1942"/>
                  <a:gd name="T56" fmla="*/ 1611 w 1662"/>
                  <a:gd name="T57" fmla="*/ 1304 h 1942"/>
                  <a:gd name="T58" fmla="*/ 1537 w 1662"/>
                  <a:gd name="T59" fmla="*/ 1372 h 1942"/>
                  <a:gd name="T60" fmla="*/ 1445 w 1662"/>
                  <a:gd name="T61" fmla="*/ 1454 h 1942"/>
                  <a:gd name="T62" fmla="*/ 1313 w 1662"/>
                  <a:gd name="T63" fmla="*/ 1670 h 1942"/>
                  <a:gd name="T64" fmla="*/ 1141 w 1662"/>
                  <a:gd name="T65" fmla="*/ 1836 h 1942"/>
                  <a:gd name="T66" fmla="*/ 937 w 1662"/>
                  <a:gd name="T67" fmla="*/ 1930 h 1942"/>
                  <a:gd name="T68" fmla="*/ 714 w 1662"/>
                  <a:gd name="T69" fmla="*/ 1930 h 1942"/>
                  <a:gd name="T70" fmla="*/ 510 w 1662"/>
                  <a:gd name="T71" fmla="*/ 1836 h 1942"/>
                  <a:gd name="T72" fmla="*/ 337 w 1662"/>
                  <a:gd name="T73" fmla="*/ 1669 h 1942"/>
                  <a:gd name="T74" fmla="*/ 205 w 1662"/>
                  <a:gd name="T75" fmla="*/ 1452 h 1942"/>
                  <a:gd name="T76" fmla="*/ 111 w 1662"/>
                  <a:gd name="T77" fmla="*/ 1364 h 1942"/>
                  <a:gd name="T78" fmla="*/ 39 w 1662"/>
                  <a:gd name="T79" fmla="*/ 1284 h 1942"/>
                  <a:gd name="T80" fmla="*/ 2 w 1662"/>
                  <a:gd name="T81" fmla="*/ 1143 h 1942"/>
                  <a:gd name="T82" fmla="*/ 9 w 1662"/>
                  <a:gd name="T83" fmla="*/ 1009 h 1942"/>
                  <a:gd name="T84" fmla="*/ 50 w 1662"/>
                  <a:gd name="T85" fmla="*/ 930 h 1942"/>
                  <a:gd name="T86" fmla="*/ 98 w 1662"/>
                  <a:gd name="T87" fmla="*/ 851 h 1942"/>
                  <a:gd name="T88" fmla="*/ 85 w 1662"/>
                  <a:gd name="T89" fmla="*/ 643 h 1942"/>
                  <a:gd name="T90" fmla="*/ 120 w 1662"/>
                  <a:gd name="T91" fmla="*/ 487 h 1942"/>
                  <a:gd name="T92" fmla="*/ 183 w 1662"/>
                  <a:gd name="T93" fmla="*/ 377 h 1942"/>
                  <a:gd name="T94" fmla="*/ 257 w 1662"/>
                  <a:gd name="T95" fmla="*/ 305 h 1942"/>
                  <a:gd name="T96" fmla="*/ 319 w 1662"/>
                  <a:gd name="T97" fmla="*/ 266 h 1942"/>
                  <a:gd name="T98" fmla="*/ 352 w 1662"/>
                  <a:gd name="T99" fmla="*/ 246 h 1942"/>
                  <a:gd name="T100" fmla="*/ 390 w 1662"/>
                  <a:gd name="T101" fmla="*/ 196 h 1942"/>
                  <a:gd name="T102" fmla="*/ 459 w 1662"/>
                  <a:gd name="T103" fmla="*/ 127 h 1942"/>
                  <a:gd name="T104" fmla="*/ 559 w 1662"/>
                  <a:gd name="T105" fmla="*/ 57 h 1942"/>
                  <a:gd name="T106" fmla="*/ 690 w 1662"/>
                  <a:gd name="T107" fmla="*/ 10 h 19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662" h="1942">
                    <a:moveTo>
                      <a:pt x="526" y="499"/>
                    </a:moveTo>
                    <a:lnTo>
                      <a:pt x="484" y="546"/>
                    </a:lnTo>
                    <a:lnTo>
                      <a:pt x="445" y="595"/>
                    </a:lnTo>
                    <a:lnTo>
                      <a:pt x="410" y="645"/>
                    </a:lnTo>
                    <a:lnTo>
                      <a:pt x="379" y="696"/>
                    </a:lnTo>
                    <a:lnTo>
                      <a:pt x="352" y="747"/>
                    </a:lnTo>
                    <a:lnTo>
                      <a:pt x="329" y="797"/>
                    </a:lnTo>
                    <a:lnTo>
                      <a:pt x="309" y="847"/>
                    </a:lnTo>
                    <a:lnTo>
                      <a:pt x="291" y="895"/>
                    </a:lnTo>
                    <a:lnTo>
                      <a:pt x="277" y="941"/>
                    </a:lnTo>
                    <a:lnTo>
                      <a:pt x="264" y="984"/>
                    </a:lnTo>
                    <a:lnTo>
                      <a:pt x="255" y="1023"/>
                    </a:lnTo>
                    <a:lnTo>
                      <a:pt x="247" y="1059"/>
                    </a:lnTo>
                    <a:lnTo>
                      <a:pt x="241" y="1091"/>
                    </a:lnTo>
                    <a:lnTo>
                      <a:pt x="250" y="1148"/>
                    </a:lnTo>
                    <a:lnTo>
                      <a:pt x="263" y="1206"/>
                    </a:lnTo>
                    <a:lnTo>
                      <a:pt x="280" y="1263"/>
                    </a:lnTo>
                    <a:lnTo>
                      <a:pt x="299" y="1320"/>
                    </a:lnTo>
                    <a:lnTo>
                      <a:pt x="322" y="1375"/>
                    </a:lnTo>
                    <a:lnTo>
                      <a:pt x="347" y="1429"/>
                    </a:lnTo>
                    <a:lnTo>
                      <a:pt x="375" y="1480"/>
                    </a:lnTo>
                    <a:lnTo>
                      <a:pt x="406" y="1530"/>
                    </a:lnTo>
                    <a:lnTo>
                      <a:pt x="440" y="1576"/>
                    </a:lnTo>
                    <a:lnTo>
                      <a:pt x="476" y="1620"/>
                    </a:lnTo>
                    <a:lnTo>
                      <a:pt x="513" y="1659"/>
                    </a:lnTo>
                    <a:lnTo>
                      <a:pt x="553" y="1695"/>
                    </a:lnTo>
                    <a:lnTo>
                      <a:pt x="594" y="1726"/>
                    </a:lnTo>
                    <a:lnTo>
                      <a:pt x="638" y="1753"/>
                    </a:lnTo>
                    <a:lnTo>
                      <a:pt x="683" y="1774"/>
                    </a:lnTo>
                    <a:lnTo>
                      <a:pt x="729" y="1789"/>
                    </a:lnTo>
                    <a:lnTo>
                      <a:pt x="777" y="1800"/>
                    </a:lnTo>
                    <a:lnTo>
                      <a:pt x="825" y="1803"/>
                    </a:lnTo>
                    <a:lnTo>
                      <a:pt x="875" y="1800"/>
                    </a:lnTo>
                    <a:lnTo>
                      <a:pt x="922" y="1789"/>
                    </a:lnTo>
                    <a:lnTo>
                      <a:pt x="968" y="1774"/>
                    </a:lnTo>
                    <a:lnTo>
                      <a:pt x="1013" y="1753"/>
                    </a:lnTo>
                    <a:lnTo>
                      <a:pt x="1056" y="1726"/>
                    </a:lnTo>
                    <a:lnTo>
                      <a:pt x="1099" y="1695"/>
                    </a:lnTo>
                    <a:lnTo>
                      <a:pt x="1139" y="1659"/>
                    </a:lnTo>
                    <a:lnTo>
                      <a:pt x="1176" y="1619"/>
                    </a:lnTo>
                    <a:lnTo>
                      <a:pt x="1212" y="1576"/>
                    </a:lnTo>
                    <a:lnTo>
                      <a:pt x="1245" y="1529"/>
                    </a:lnTo>
                    <a:lnTo>
                      <a:pt x="1276" y="1480"/>
                    </a:lnTo>
                    <a:lnTo>
                      <a:pt x="1305" y="1428"/>
                    </a:lnTo>
                    <a:lnTo>
                      <a:pt x="1330" y="1374"/>
                    </a:lnTo>
                    <a:lnTo>
                      <a:pt x="1353" y="1319"/>
                    </a:lnTo>
                    <a:lnTo>
                      <a:pt x="1372" y="1262"/>
                    </a:lnTo>
                    <a:lnTo>
                      <a:pt x="1388" y="1205"/>
                    </a:lnTo>
                    <a:lnTo>
                      <a:pt x="1401" y="1147"/>
                    </a:lnTo>
                    <a:lnTo>
                      <a:pt x="1411" y="1089"/>
                    </a:lnTo>
                    <a:lnTo>
                      <a:pt x="1416" y="1032"/>
                    </a:lnTo>
                    <a:lnTo>
                      <a:pt x="1418" y="974"/>
                    </a:lnTo>
                    <a:lnTo>
                      <a:pt x="1417" y="904"/>
                    </a:lnTo>
                    <a:lnTo>
                      <a:pt x="1414" y="838"/>
                    </a:lnTo>
                    <a:lnTo>
                      <a:pt x="1339" y="839"/>
                    </a:lnTo>
                    <a:lnTo>
                      <a:pt x="1266" y="836"/>
                    </a:lnTo>
                    <a:lnTo>
                      <a:pt x="1198" y="830"/>
                    </a:lnTo>
                    <a:lnTo>
                      <a:pt x="1133" y="820"/>
                    </a:lnTo>
                    <a:lnTo>
                      <a:pt x="1070" y="808"/>
                    </a:lnTo>
                    <a:lnTo>
                      <a:pt x="1012" y="794"/>
                    </a:lnTo>
                    <a:lnTo>
                      <a:pt x="956" y="777"/>
                    </a:lnTo>
                    <a:lnTo>
                      <a:pt x="903" y="757"/>
                    </a:lnTo>
                    <a:lnTo>
                      <a:pt x="853" y="737"/>
                    </a:lnTo>
                    <a:lnTo>
                      <a:pt x="806" y="713"/>
                    </a:lnTo>
                    <a:lnTo>
                      <a:pt x="762" y="690"/>
                    </a:lnTo>
                    <a:lnTo>
                      <a:pt x="721" y="664"/>
                    </a:lnTo>
                    <a:lnTo>
                      <a:pt x="682" y="638"/>
                    </a:lnTo>
                    <a:lnTo>
                      <a:pt x="646" y="610"/>
                    </a:lnTo>
                    <a:lnTo>
                      <a:pt x="612" y="583"/>
                    </a:lnTo>
                    <a:lnTo>
                      <a:pt x="581" y="555"/>
                    </a:lnTo>
                    <a:lnTo>
                      <a:pt x="552" y="527"/>
                    </a:lnTo>
                    <a:lnTo>
                      <a:pt x="526" y="499"/>
                    </a:lnTo>
                    <a:close/>
                    <a:moveTo>
                      <a:pt x="808" y="0"/>
                    </a:moveTo>
                    <a:lnTo>
                      <a:pt x="851" y="3"/>
                    </a:lnTo>
                    <a:lnTo>
                      <a:pt x="897" y="11"/>
                    </a:lnTo>
                    <a:lnTo>
                      <a:pt x="944" y="23"/>
                    </a:lnTo>
                    <a:lnTo>
                      <a:pt x="993" y="39"/>
                    </a:lnTo>
                    <a:lnTo>
                      <a:pt x="1044" y="60"/>
                    </a:lnTo>
                    <a:lnTo>
                      <a:pt x="1097" y="86"/>
                    </a:lnTo>
                    <a:lnTo>
                      <a:pt x="1152" y="118"/>
                    </a:lnTo>
                    <a:lnTo>
                      <a:pt x="1179" y="135"/>
                    </a:lnTo>
                    <a:lnTo>
                      <a:pt x="1208" y="155"/>
                    </a:lnTo>
                    <a:lnTo>
                      <a:pt x="1239" y="179"/>
                    </a:lnTo>
                    <a:lnTo>
                      <a:pt x="1271" y="205"/>
                    </a:lnTo>
                    <a:lnTo>
                      <a:pt x="1304" y="233"/>
                    </a:lnTo>
                    <a:lnTo>
                      <a:pt x="1334" y="261"/>
                    </a:lnTo>
                    <a:lnTo>
                      <a:pt x="1363" y="292"/>
                    </a:lnTo>
                    <a:lnTo>
                      <a:pt x="1388" y="323"/>
                    </a:lnTo>
                    <a:lnTo>
                      <a:pt x="1409" y="353"/>
                    </a:lnTo>
                    <a:lnTo>
                      <a:pt x="1409" y="353"/>
                    </a:lnTo>
                    <a:lnTo>
                      <a:pt x="1433" y="389"/>
                    </a:lnTo>
                    <a:lnTo>
                      <a:pt x="1455" y="429"/>
                    </a:lnTo>
                    <a:lnTo>
                      <a:pt x="1475" y="472"/>
                    </a:lnTo>
                    <a:lnTo>
                      <a:pt x="1493" y="519"/>
                    </a:lnTo>
                    <a:lnTo>
                      <a:pt x="1509" y="570"/>
                    </a:lnTo>
                    <a:lnTo>
                      <a:pt x="1524" y="626"/>
                    </a:lnTo>
                    <a:lnTo>
                      <a:pt x="1535" y="685"/>
                    </a:lnTo>
                    <a:lnTo>
                      <a:pt x="1545" y="749"/>
                    </a:lnTo>
                    <a:lnTo>
                      <a:pt x="1551" y="817"/>
                    </a:lnTo>
                    <a:lnTo>
                      <a:pt x="1555" y="892"/>
                    </a:lnTo>
                    <a:lnTo>
                      <a:pt x="1573" y="900"/>
                    </a:lnTo>
                    <a:lnTo>
                      <a:pt x="1590" y="910"/>
                    </a:lnTo>
                    <a:lnTo>
                      <a:pt x="1605" y="922"/>
                    </a:lnTo>
                    <a:lnTo>
                      <a:pt x="1619" y="939"/>
                    </a:lnTo>
                    <a:lnTo>
                      <a:pt x="1632" y="957"/>
                    </a:lnTo>
                    <a:lnTo>
                      <a:pt x="1642" y="979"/>
                    </a:lnTo>
                    <a:lnTo>
                      <a:pt x="1651" y="1003"/>
                    </a:lnTo>
                    <a:lnTo>
                      <a:pt x="1657" y="1032"/>
                    </a:lnTo>
                    <a:lnTo>
                      <a:pt x="1661" y="1064"/>
                    </a:lnTo>
                    <a:lnTo>
                      <a:pt x="1662" y="1102"/>
                    </a:lnTo>
                    <a:lnTo>
                      <a:pt x="1660" y="1143"/>
                    </a:lnTo>
                    <a:lnTo>
                      <a:pt x="1655" y="1183"/>
                    </a:lnTo>
                    <a:lnTo>
                      <a:pt x="1648" y="1218"/>
                    </a:lnTo>
                    <a:lnTo>
                      <a:pt x="1638" y="1250"/>
                    </a:lnTo>
                    <a:lnTo>
                      <a:pt x="1625" y="1278"/>
                    </a:lnTo>
                    <a:lnTo>
                      <a:pt x="1611" y="1304"/>
                    </a:lnTo>
                    <a:lnTo>
                      <a:pt x="1595" y="1325"/>
                    </a:lnTo>
                    <a:lnTo>
                      <a:pt x="1577" y="1344"/>
                    </a:lnTo>
                    <a:lnTo>
                      <a:pt x="1558" y="1360"/>
                    </a:lnTo>
                    <a:lnTo>
                      <a:pt x="1537" y="1372"/>
                    </a:lnTo>
                    <a:lnTo>
                      <a:pt x="1515" y="1382"/>
                    </a:lnTo>
                    <a:lnTo>
                      <a:pt x="1493" y="1390"/>
                    </a:lnTo>
                    <a:lnTo>
                      <a:pt x="1471" y="1395"/>
                    </a:lnTo>
                    <a:lnTo>
                      <a:pt x="1445" y="1454"/>
                    </a:lnTo>
                    <a:lnTo>
                      <a:pt x="1416" y="1512"/>
                    </a:lnTo>
                    <a:lnTo>
                      <a:pt x="1385" y="1567"/>
                    </a:lnTo>
                    <a:lnTo>
                      <a:pt x="1350" y="1620"/>
                    </a:lnTo>
                    <a:lnTo>
                      <a:pt x="1313" y="1670"/>
                    </a:lnTo>
                    <a:lnTo>
                      <a:pt x="1273" y="1717"/>
                    </a:lnTo>
                    <a:lnTo>
                      <a:pt x="1231" y="1761"/>
                    </a:lnTo>
                    <a:lnTo>
                      <a:pt x="1187" y="1801"/>
                    </a:lnTo>
                    <a:lnTo>
                      <a:pt x="1141" y="1836"/>
                    </a:lnTo>
                    <a:lnTo>
                      <a:pt x="1092" y="1868"/>
                    </a:lnTo>
                    <a:lnTo>
                      <a:pt x="1042" y="1893"/>
                    </a:lnTo>
                    <a:lnTo>
                      <a:pt x="990" y="1915"/>
                    </a:lnTo>
                    <a:lnTo>
                      <a:pt x="937" y="1930"/>
                    </a:lnTo>
                    <a:lnTo>
                      <a:pt x="882" y="1939"/>
                    </a:lnTo>
                    <a:lnTo>
                      <a:pt x="825" y="1942"/>
                    </a:lnTo>
                    <a:lnTo>
                      <a:pt x="769" y="1939"/>
                    </a:lnTo>
                    <a:lnTo>
                      <a:pt x="714" y="1930"/>
                    </a:lnTo>
                    <a:lnTo>
                      <a:pt x="661" y="1915"/>
                    </a:lnTo>
                    <a:lnTo>
                      <a:pt x="608" y="1893"/>
                    </a:lnTo>
                    <a:lnTo>
                      <a:pt x="558" y="1867"/>
                    </a:lnTo>
                    <a:lnTo>
                      <a:pt x="510" y="1836"/>
                    </a:lnTo>
                    <a:lnTo>
                      <a:pt x="464" y="1800"/>
                    </a:lnTo>
                    <a:lnTo>
                      <a:pt x="419" y="1760"/>
                    </a:lnTo>
                    <a:lnTo>
                      <a:pt x="377" y="1716"/>
                    </a:lnTo>
                    <a:lnTo>
                      <a:pt x="337" y="1669"/>
                    </a:lnTo>
                    <a:lnTo>
                      <a:pt x="300" y="1618"/>
                    </a:lnTo>
                    <a:lnTo>
                      <a:pt x="266" y="1565"/>
                    </a:lnTo>
                    <a:lnTo>
                      <a:pt x="234" y="1510"/>
                    </a:lnTo>
                    <a:lnTo>
                      <a:pt x="205" y="1452"/>
                    </a:lnTo>
                    <a:lnTo>
                      <a:pt x="179" y="1392"/>
                    </a:lnTo>
                    <a:lnTo>
                      <a:pt x="156" y="1386"/>
                    </a:lnTo>
                    <a:lnTo>
                      <a:pt x="133" y="1376"/>
                    </a:lnTo>
                    <a:lnTo>
                      <a:pt x="111" y="1364"/>
                    </a:lnTo>
                    <a:lnTo>
                      <a:pt x="91" y="1349"/>
                    </a:lnTo>
                    <a:lnTo>
                      <a:pt x="72" y="1330"/>
                    </a:lnTo>
                    <a:lnTo>
                      <a:pt x="55" y="1309"/>
                    </a:lnTo>
                    <a:lnTo>
                      <a:pt x="39" y="1284"/>
                    </a:lnTo>
                    <a:lnTo>
                      <a:pt x="26" y="1254"/>
                    </a:lnTo>
                    <a:lnTo>
                      <a:pt x="15" y="1221"/>
                    </a:lnTo>
                    <a:lnTo>
                      <a:pt x="7" y="1184"/>
                    </a:lnTo>
                    <a:lnTo>
                      <a:pt x="2" y="1143"/>
                    </a:lnTo>
                    <a:lnTo>
                      <a:pt x="0" y="1104"/>
                    </a:lnTo>
                    <a:lnTo>
                      <a:pt x="1" y="1068"/>
                    </a:lnTo>
                    <a:lnTo>
                      <a:pt x="4" y="1038"/>
                    </a:lnTo>
                    <a:lnTo>
                      <a:pt x="9" y="1009"/>
                    </a:lnTo>
                    <a:lnTo>
                      <a:pt x="17" y="985"/>
                    </a:lnTo>
                    <a:lnTo>
                      <a:pt x="27" y="964"/>
                    </a:lnTo>
                    <a:lnTo>
                      <a:pt x="38" y="946"/>
                    </a:lnTo>
                    <a:lnTo>
                      <a:pt x="50" y="930"/>
                    </a:lnTo>
                    <a:lnTo>
                      <a:pt x="65" y="916"/>
                    </a:lnTo>
                    <a:lnTo>
                      <a:pt x="80" y="906"/>
                    </a:lnTo>
                    <a:lnTo>
                      <a:pt x="96" y="897"/>
                    </a:lnTo>
                    <a:lnTo>
                      <a:pt x="98" y="851"/>
                    </a:lnTo>
                    <a:lnTo>
                      <a:pt x="89" y="794"/>
                    </a:lnTo>
                    <a:lnTo>
                      <a:pt x="85" y="740"/>
                    </a:lnTo>
                    <a:lnTo>
                      <a:pt x="83" y="690"/>
                    </a:lnTo>
                    <a:lnTo>
                      <a:pt x="85" y="643"/>
                    </a:lnTo>
                    <a:lnTo>
                      <a:pt x="90" y="599"/>
                    </a:lnTo>
                    <a:lnTo>
                      <a:pt x="98" y="559"/>
                    </a:lnTo>
                    <a:lnTo>
                      <a:pt x="108" y="522"/>
                    </a:lnTo>
                    <a:lnTo>
                      <a:pt x="120" y="487"/>
                    </a:lnTo>
                    <a:lnTo>
                      <a:pt x="134" y="455"/>
                    </a:lnTo>
                    <a:lnTo>
                      <a:pt x="149" y="427"/>
                    </a:lnTo>
                    <a:lnTo>
                      <a:pt x="166" y="400"/>
                    </a:lnTo>
                    <a:lnTo>
                      <a:pt x="183" y="377"/>
                    </a:lnTo>
                    <a:lnTo>
                      <a:pt x="202" y="355"/>
                    </a:lnTo>
                    <a:lnTo>
                      <a:pt x="220" y="337"/>
                    </a:lnTo>
                    <a:lnTo>
                      <a:pt x="239" y="320"/>
                    </a:lnTo>
                    <a:lnTo>
                      <a:pt x="257" y="305"/>
                    </a:lnTo>
                    <a:lnTo>
                      <a:pt x="274" y="293"/>
                    </a:lnTo>
                    <a:lnTo>
                      <a:pt x="290" y="282"/>
                    </a:lnTo>
                    <a:lnTo>
                      <a:pt x="305" y="273"/>
                    </a:lnTo>
                    <a:lnTo>
                      <a:pt x="319" y="266"/>
                    </a:lnTo>
                    <a:lnTo>
                      <a:pt x="331" y="260"/>
                    </a:lnTo>
                    <a:lnTo>
                      <a:pt x="341" y="255"/>
                    </a:lnTo>
                    <a:lnTo>
                      <a:pt x="348" y="253"/>
                    </a:lnTo>
                    <a:lnTo>
                      <a:pt x="352" y="246"/>
                    </a:lnTo>
                    <a:lnTo>
                      <a:pt x="359" y="237"/>
                    </a:lnTo>
                    <a:lnTo>
                      <a:pt x="367" y="225"/>
                    </a:lnTo>
                    <a:lnTo>
                      <a:pt x="377" y="212"/>
                    </a:lnTo>
                    <a:lnTo>
                      <a:pt x="390" y="196"/>
                    </a:lnTo>
                    <a:lnTo>
                      <a:pt x="404" y="180"/>
                    </a:lnTo>
                    <a:lnTo>
                      <a:pt x="421" y="163"/>
                    </a:lnTo>
                    <a:lnTo>
                      <a:pt x="439" y="145"/>
                    </a:lnTo>
                    <a:lnTo>
                      <a:pt x="459" y="127"/>
                    </a:lnTo>
                    <a:lnTo>
                      <a:pt x="481" y="108"/>
                    </a:lnTo>
                    <a:lnTo>
                      <a:pt x="505" y="91"/>
                    </a:lnTo>
                    <a:lnTo>
                      <a:pt x="531" y="74"/>
                    </a:lnTo>
                    <a:lnTo>
                      <a:pt x="559" y="57"/>
                    </a:lnTo>
                    <a:lnTo>
                      <a:pt x="589" y="43"/>
                    </a:lnTo>
                    <a:lnTo>
                      <a:pt x="620" y="30"/>
                    </a:lnTo>
                    <a:lnTo>
                      <a:pt x="655" y="19"/>
                    </a:lnTo>
                    <a:lnTo>
                      <a:pt x="690" y="10"/>
                    </a:lnTo>
                    <a:lnTo>
                      <a:pt x="728" y="3"/>
                    </a:lnTo>
                    <a:lnTo>
                      <a:pt x="767" y="0"/>
                    </a:lnTo>
                    <a:lnTo>
                      <a:pt x="80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74" name="Freeform 23">
                <a:extLst>
                  <a:ext uri="{FF2B5EF4-FFF2-40B4-BE49-F238E27FC236}">
                    <a16:creationId xmlns:a16="http://schemas.microsoft.com/office/drawing/2014/main" id="{46BB4D83-FC02-FA4B-A396-4C509E77811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64" y="4250"/>
                <a:ext cx="83" cy="27"/>
              </a:xfrm>
              <a:custGeom>
                <a:avLst/>
                <a:gdLst>
                  <a:gd name="T0" fmla="*/ 613 w 916"/>
                  <a:gd name="T1" fmla="*/ 78 h 300"/>
                  <a:gd name="T2" fmla="*/ 561 w 916"/>
                  <a:gd name="T3" fmla="*/ 109 h 300"/>
                  <a:gd name="T4" fmla="*/ 554 w 916"/>
                  <a:gd name="T5" fmla="*/ 165 h 300"/>
                  <a:gd name="T6" fmla="*/ 579 w 916"/>
                  <a:gd name="T7" fmla="*/ 210 h 300"/>
                  <a:gd name="T8" fmla="*/ 665 w 916"/>
                  <a:gd name="T9" fmla="*/ 229 h 300"/>
                  <a:gd name="T10" fmla="*/ 787 w 916"/>
                  <a:gd name="T11" fmla="*/ 223 h 300"/>
                  <a:gd name="T12" fmla="*/ 839 w 916"/>
                  <a:gd name="T13" fmla="*/ 191 h 300"/>
                  <a:gd name="T14" fmla="*/ 846 w 916"/>
                  <a:gd name="T15" fmla="*/ 135 h 300"/>
                  <a:gd name="T16" fmla="*/ 820 w 916"/>
                  <a:gd name="T17" fmla="*/ 90 h 300"/>
                  <a:gd name="T18" fmla="*/ 734 w 916"/>
                  <a:gd name="T19" fmla="*/ 72 h 300"/>
                  <a:gd name="T20" fmla="*/ 153 w 916"/>
                  <a:gd name="T21" fmla="*/ 74 h 300"/>
                  <a:gd name="T22" fmla="*/ 85 w 916"/>
                  <a:gd name="T23" fmla="*/ 99 h 300"/>
                  <a:gd name="T24" fmla="*/ 70 w 916"/>
                  <a:gd name="T25" fmla="*/ 150 h 300"/>
                  <a:gd name="T26" fmla="*/ 85 w 916"/>
                  <a:gd name="T27" fmla="*/ 201 h 300"/>
                  <a:gd name="T28" fmla="*/ 153 w 916"/>
                  <a:gd name="T29" fmla="*/ 227 h 300"/>
                  <a:gd name="T30" fmla="*/ 280 w 916"/>
                  <a:gd name="T31" fmla="*/ 227 h 300"/>
                  <a:gd name="T32" fmla="*/ 348 w 916"/>
                  <a:gd name="T33" fmla="*/ 201 h 300"/>
                  <a:gd name="T34" fmla="*/ 363 w 916"/>
                  <a:gd name="T35" fmla="*/ 150 h 300"/>
                  <a:gd name="T36" fmla="*/ 348 w 916"/>
                  <a:gd name="T37" fmla="*/ 99 h 300"/>
                  <a:gd name="T38" fmla="*/ 280 w 916"/>
                  <a:gd name="T39" fmla="*/ 74 h 300"/>
                  <a:gd name="T40" fmla="*/ 234 w 916"/>
                  <a:gd name="T41" fmla="*/ 0 h 300"/>
                  <a:gd name="T42" fmla="*/ 321 w 916"/>
                  <a:gd name="T43" fmla="*/ 9 h 300"/>
                  <a:gd name="T44" fmla="*/ 400 w 916"/>
                  <a:gd name="T45" fmla="*/ 53 h 300"/>
                  <a:gd name="T46" fmla="*/ 574 w 916"/>
                  <a:gd name="T47" fmla="*/ 17 h 300"/>
                  <a:gd name="T48" fmla="*/ 662 w 916"/>
                  <a:gd name="T49" fmla="*/ 1 h 300"/>
                  <a:gd name="T50" fmla="*/ 732 w 916"/>
                  <a:gd name="T51" fmla="*/ 0 h 300"/>
                  <a:gd name="T52" fmla="*/ 806 w 916"/>
                  <a:gd name="T53" fmla="*/ 10 h 300"/>
                  <a:gd name="T54" fmla="*/ 875 w 916"/>
                  <a:gd name="T55" fmla="*/ 45 h 300"/>
                  <a:gd name="T56" fmla="*/ 914 w 916"/>
                  <a:gd name="T57" fmla="*/ 123 h 300"/>
                  <a:gd name="T58" fmla="*/ 900 w 916"/>
                  <a:gd name="T59" fmla="*/ 223 h 300"/>
                  <a:gd name="T60" fmla="*/ 843 w 916"/>
                  <a:gd name="T61" fmla="*/ 277 h 300"/>
                  <a:gd name="T62" fmla="*/ 768 w 916"/>
                  <a:gd name="T63" fmla="*/ 297 h 300"/>
                  <a:gd name="T64" fmla="*/ 699 w 916"/>
                  <a:gd name="T65" fmla="*/ 300 h 300"/>
                  <a:gd name="T66" fmla="*/ 632 w 916"/>
                  <a:gd name="T67" fmla="*/ 297 h 300"/>
                  <a:gd name="T68" fmla="*/ 557 w 916"/>
                  <a:gd name="T69" fmla="*/ 277 h 300"/>
                  <a:gd name="T70" fmla="*/ 500 w 916"/>
                  <a:gd name="T71" fmla="*/ 224 h 300"/>
                  <a:gd name="T72" fmla="*/ 485 w 916"/>
                  <a:gd name="T73" fmla="*/ 137 h 300"/>
                  <a:gd name="T74" fmla="*/ 432 w 916"/>
                  <a:gd name="T75" fmla="*/ 150 h 300"/>
                  <a:gd name="T76" fmla="*/ 405 w 916"/>
                  <a:gd name="T77" fmla="*/ 241 h 300"/>
                  <a:gd name="T78" fmla="*/ 342 w 916"/>
                  <a:gd name="T79" fmla="*/ 284 h 300"/>
                  <a:gd name="T80" fmla="*/ 266 w 916"/>
                  <a:gd name="T81" fmla="*/ 298 h 300"/>
                  <a:gd name="T82" fmla="*/ 201 w 916"/>
                  <a:gd name="T83" fmla="*/ 299 h 300"/>
                  <a:gd name="T84" fmla="*/ 129 w 916"/>
                  <a:gd name="T85" fmla="*/ 294 h 300"/>
                  <a:gd name="T86" fmla="*/ 57 w 916"/>
                  <a:gd name="T87" fmla="*/ 267 h 300"/>
                  <a:gd name="T88" fmla="*/ 7 w 916"/>
                  <a:gd name="T89" fmla="*/ 202 h 300"/>
                  <a:gd name="T90" fmla="*/ 7 w 916"/>
                  <a:gd name="T91" fmla="*/ 98 h 300"/>
                  <a:gd name="T92" fmla="*/ 57 w 916"/>
                  <a:gd name="T93" fmla="*/ 33 h 300"/>
                  <a:gd name="T94" fmla="*/ 129 w 916"/>
                  <a:gd name="T95" fmla="*/ 6 h 300"/>
                  <a:gd name="T96" fmla="*/ 201 w 916"/>
                  <a:gd name="T97" fmla="*/ 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16" h="300">
                    <a:moveTo>
                      <a:pt x="699" y="71"/>
                    </a:moveTo>
                    <a:lnTo>
                      <a:pt x="665" y="72"/>
                    </a:lnTo>
                    <a:lnTo>
                      <a:pt x="636" y="74"/>
                    </a:lnTo>
                    <a:lnTo>
                      <a:pt x="613" y="78"/>
                    </a:lnTo>
                    <a:lnTo>
                      <a:pt x="594" y="83"/>
                    </a:lnTo>
                    <a:lnTo>
                      <a:pt x="579" y="90"/>
                    </a:lnTo>
                    <a:lnTo>
                      <a:pt x="569" y="99"/>
                    </a:lnTo>
                    <a:lnTo>
                      <a:pt x="561" y="109"/>
                    </a:lnTo>
                    <a:lnTo>
                      <a:pt x="556" y="122"/>
                    </a:lnTo>
                    <a:lnTo>
                      <a:pt x="554" y="135"/>
                    </a:lnTo>
                    <a:lnTo>
                      <a:pt x="553" y="150"/>
                    </a:lnTo>
                    <a:lnTo>
                      <a:pt x="554" y="165"/>
                    </a:lnTo>
                    <a:lnTo>
                      <a:pt x="556" y="179"/>
                    </a:lnTo>
                    <a:lnTo>
                      <a:pt x="561" y="191"/>
                    </a:lnTo>
                    <a:lnTo>
                      <a:pt x="569" y="201"/>
                    </a:lnTo>
                    <a:lnTo>
                      <a:pt x="579" y="210"/>
                    </a:lnTo>
                    <a:lnTo>
                      <a:pt x="594" y="216"/>
                    </a:lnTo>
                    <a:lnTo>
                      <a:pt x="613" y="223"/>
                    </a:lnTo>
                    <a:lnTo>
                      <a:pt x="636" y="227"/>
                    </a:lnTo>
                    <a:lnTo>
                      <a:pt x="665" y="229"/>
                    </a:lnTo>
                    <a:lnTo>
                      <a:pt x="699" y="230"/>
                    </a:lnTo>
                    <a:lnTo>
                      <a:pt x="734" y="229"/>
                    </a:lnTo>
                    <a:lnTo>
                      <a:pt x="763" y="227"/>
                    </a:lnTo>
                    <a:lnTo>
                      <a:pt x="787" y="223"/>
                    </a:lnTo>
                    <a:lnTo>
                      <a:pt x="805" y="216"/>
                    </a:lnTo>
                    <a:lnTo>
                      <a:pt x="820" y="210"/>
                    </a:lnTo>
                    <a:lnTo>
                      <a:pt x="831" y="201"/>
                    </a:lnTo>
                    <a:lnTo>
                      <a:pt x="839" y="191"/>
                    </a:lnTo>
                    <a:lnTo>
                      <a:pt x="843" y="179"/>
                    </a:lnTo>
                    <a:lnTo>
                      <a:pt x="846" y="165"/>
                    </a:lnTo>
                    <a:lnTo>
                      <a:pt x="847" y="150"/>
                    </a:lnTo>
                    <a:lnTo>
                      <a:pt x="846" y="135"/>
                    </a:lnTo>
                    <a:lnTo>
                      <a:pt x="843" y="122"/>
                    </a:lnTo>
                    <a:lnTo>
                      <a:pt x="839" y="109"/>
                    </a:lnTo>
                    <a:lnTo>
                      <a:pt x="831" y="99"/>
                    </a:lnTo>
                    <a:lnTo>
                      <a:pt x="820" y="90"/>
                    </a:lnTo>
                    <a:lnTo>
                      <a:pt x="805" y="83"/>
                    </a:lnTo>
                    <a:lnTo>
                      <a:pt x="787" y="78"/>
                    </a:lnTo>
                    <a:lnTo>
                      <a:pt x="763" y="74"/>
                    </a:lnTo>
                    <a:lnTo>
                      <a:pt x="734" y="72"/>
                    </a:lnTo>
                    <a:lnTo>
                      <a:pt x="699" y="71"/>
                    </a:lnTo>
                    <a:close/>
                    <a:moveTo>
                      <a:pt x="216" y="71"/>
                    </a:moveTo>
                    <a:lnTo>
                      <a:pt x="182" y="72"/>
                    </a:lnTo>
                    <a:lnTo>
                      <a:pt x="153" y="74"/>
                    </a:lnTo>
                    <a:lnTo>
                      <a:pt x="130" y="78"/>
                    </a:lnTo>
                    <a:lnTo>
                      <a:pt x="111" y="83"/>
                    </a:lnTo>
                    <a:lnTo>
                      <a:pt x="96" y="90"/>
                    </a:lnTo>
                    <a:lnTo>
                      <a:pt x="85" y="99"/>
                    </a:lnTo>
                    <a:lnTo>
                      <a:pt x="78" y="109"/>
                    </a:lnTo>
                    <a:lnTo>
                      <a:pt x="73" y="122"/>
                    </a:lnTo>
                    <a:lnTo>
                      <a:pt x="70" y="135"/>
                    </a:lnTo>
                    <a:lnTo>
                      <a:pt x="70" y="150"/>
                    </a:lnTo>
                    <a:lnTo>
                      <a:pt x="70" y="165"/>
                    </a:lnTo>
                    <a:lnTo>
                      <a:pt x="73" y="179"/>
                    </a:lnTo>
                    <a:lnTo>
                      <a:pt x="78" y="191"/>
                    </a:lnTo>
                    <a:lnTo>
                      <a:pt x="85" y="201"/>
                    </a:lnTo>
                    <a:lnTo>
                      <a:pt x="96" y="210"/>
                    </a:lnTo>
                    <a:lnTo>
                      <a:pt x="111" y="216"/>
                    </a:lnTo>
                    <a:lnTo>
                      <a:pt x="130" y="223"/>
                    </a:lnTo>
                    <a:lnTo>
                      <a:pt x="153" y="227"/>
                    </a:lnTo>
                    <a:lnTo>
                      <a:pt x="182" y="229"/>
                    </a:lnTo>
                    <a:lnTo>
                      <a:pt x="216" y="230"/>
                    </a:lnTo>
                    <a:lnTo>
                      <a:pt x="250" y="229"/>
                    </a:lnTo>
                    <a:lnTo>
                      <a:pt x="280" y="227"/>
                    </a:lnTo>
                    <a:lnTo>
                      <a:pt x="304" y="223"/>
                    </a:lnTo>
                    <a:lnTo>
                      <a:pt x="322" y="216"/>
                    </a:lnTo>
                    <a:lnTo>
                      <a:pt x="337" y="210"/>
                    </a:lnTo>
                    <a:lnTo>
                      <a:pt x="348" y="201"/>
                    </a:lnTo>
                    <a:lnTo>
                      <a:pt x="355" y="191"/>
                    </a:lnTo>
                    <a:lnTo>
                      <a:pt x="360" y="179"/>
                    </a:lnTo>
                    <a:lnTo>
                      <a:pt x="363" y="165"/>
                    </a:lnTo>
                    <a:lnTo>
                      <a:pt x="363" y="150"/>
                    </a:lnTo>
                    <a:lnTo>
                      <a:pt x="363" y="135"/>
                    </a:lnTo>
                    <a:lnTo>
                      <a:pt x="360" y="122"/>
                    </a:lnTo>
                    <a:lnTo>
                      <a:pt x="355" y="109"/>
                    </a:lnTo>
                    <a:lnTo>
                      <a:pt x="348" y="99"/>
                    </a:lnTo>
                    <a:lnTo>
                      <a:pt x="337" y="90"/>
                    </a:lnTo>
                    <a:lnTo>
                      <a:pt x="322" y="83"/>
                    </a:lnTo>
                    <a:lnTo>
                      <a:pt x="304" y="78"/>
                    </a:lnTo>
                    <a:lnTo>
                      <a:pt x="280" y="74"/>
                    </a:lnTo>
                    <a:lnTo>
                      <a:pt x="250" y="72"/>
                    </a:lnTo>
                    <a:lnTo>
                      <a:pt x="216" y="71"/>
                    </a:lnTo>
                    <a:close/>
                    <a:moveTo>
                      <a:pt x="216" y="0"/>
                    </a:moveTo>
                    <a:lnTo>
                      <a:pt x="234" y="0"/>
                    </a:lnTo>
                    <a:lnTo>
                      <a:pt x="254" y="1"/>
                    </a:lnTo>
                    <a:lnTo>
                      <a:pt x="276" y="2"/>
                    </a:lnTo>
                    <a:lnTo>
                      <a:pt x="298" y="5"/>
                    </a:lnTo>
                    <a:lnTo>
                      <a:pt x="321" y="9"/>
                    </a:lnTo>
                    <a:lnTo>
                      <a:pt x="343" y="17"/>
                    </a:lnTo>
                    <a:lnTo>
                      <a:pt x="364" y="26"/>
                    </a:lnTo>
                    <a:lnTo>
                      <a:pt x="383" y="37"/>
                    </a:lnTo>
                    <a:lnTo>
                      <a:pt x="400" y="53"/>
                    </a:lnTo>
                    <a:lnTo>
                      <a:pt x="516" y="53"/>
                    </a:lnTo>
                    <a:lnTo>
                      <a:pt x="533" y="37"/>
                    </a:lnTo>
                    <a:lnTo>
                      <a:pt x="553" y="26"/>
                    </a:lnTo>
                    <a:lnTo>
                      <a:pt x="574" y="17"/>
                    </a:lnTo>
                    <a:lnTo>
                      <a:pt x="596" y="9"/>
                    </a:lnTo>
                    <a:lnTo>
                      <a:pt x="618" y="5"/>
                    </a:lnTo>
                    <a:lnTo>
                      <a:pt x="640" y="2"/>
                    </a:lnTo>
                    <a:lnTo>
                      <a:pt x="662" y="1"/>
                    </a:lnTo>
                    <a:lnTo>
                      <a:pt x="682" y="0"/>
                    </a:lnTo>
                    <a:lnTo>
                      <a:pt x="699" y="0"/>
                    </a:lnTo>
                    <a:lnTo>
                      <a:pt x="715" y="0"/>
                    </a:lnTo>
                    <a:lnTo>
                      <a:pt x="732" y="0"/>
                    </a:lnTo>
                    <a:lnTo>
                      <a:pt x="749" y="1"/>
                    </a:lnTo>
                    <a:lnTo>
                      <a:pt x="768" y="3"/>
                    </a:lnTo>
                    <a:lnTo>
                      <a:pt x="787" y="6"/>
                    </a:lnTo>
                    <a:lnTo>
                      <a:pt x="806" y="10"/>
                    </a:lnTo>
                    <a:lnTo>
                      <a:pt x="825" y="16"/>
                    </a:lnTo>
                    <a:lnTo>
                      <a:pt x="843" y="24"/>
                    </a:lnTo>
                    <a:lnTo>
                      <a:pt x="860" y="33"/>
                    </a:lnTo>
                    <a:lnTo>
                      <a:pt x="875" y="45"/>
                    </a:lnTo>
                    <a:lnTo>
                      <a:pt x="889" y="59"/>
                    </a:lnTo>
                    <a:lnTo>
                      <a:pt x="900" y="77"/>
                    </a:lnTo>
                    <a:lnTo>
                      <a:pt x="908" y="98"/>
                    </a:lnTo>
                    <a:lnTo>
                      <a:pt x="914" y="123"/>
                    </a:lnTo>
                    <a:lnTo>
                      <a:pt x="916" y="150"/>
                    </a:lnTo>
                    <a:lnTo>
                      <a:pt x="914" y="178"/>
                    </a:lnTo>
                    <a:lnTo>
                      <a:pt x="908" y="202"/>
                    </a:lnTo>
                    <a:lnTo>
                      <a:pt x="900" y="223"/>
                    </a:lnTo>
                    <a:lnTo>
                      <a:pt x="889" y="241"/>
                    </a:lnTo>
                    <a:lnTo>
                      <a:pt x="875" y="255"/>
                    </a:lnTo>
                    <a:lnTo>
                      <a:pt x="860" y="267"/>
                    </a:lnTo>
                    <a:lnTo>
                      <a:pt x="843" y="277"/>
                    </a:lnTo>
                    <a:lnTo>
                      <a:pt x="825" y="285"/>
                    </a:lnTo>
                    <a:lnTo>
                      <a:pt x="806" y="290"/>
                    </a:lnTo>
                    <a:lnTo>
                      <a:pt x="787" y="294"/>
                    </a:lnTo>
                    <a:lnTo>
                      <a:pt x="768" y="297"/>
                    </a:lnTo>
                    <a:lnTo>
                      <a:pt x="749" y="298"/>
                    </a:lnTo>
                    <a:lnTo>
                      <a:pt x="732" y="299"/>
                    </a:lnTo>
                    <a:lnTo>
                      <a:pt x="715" y="299"/>
                    </a:lnTo>
                    <a:lnTo>
                      <a:pt x="699" y="300"/>
                    </a:lnTo>
                    <a:lnTo>
                      <a:pt x="685" y="299"/>
                    </a:lnTo>
                    <a:lnTo>
                      <a:pt x="668" y="299"/>
                    </a:lnTo>
                    <a:lnTo>
                      <a:pt x="650" y="298"/>
                    </a:lnTo>
                    <a:lnTo>
                      <a:pt x="632" y="297"/>
                    </a:lnTo>
                    <a:lnTo>
                      <a:pt x="613" y="294"/>
                    </a:lnTo>
                    <a:lnTo>
                      <a:pt x="593" y="290"/>
                    </a:lnTo>
                    <a:lnTo>
                      <a:pt x="575" y="285"/>
                    </a:lnTo>
                    <a:lnTo>
                      <a:pt x="557" y="277"/>
                    </a:lnTo>
                    <a:lnTo>
                      <a:pt x="540" y="267"/>
                    </a:lnTo>
                    <a:lnTo>
                      <a:pt x="524" y="255"/>
                    </a:lnTo>
                    <a:lnTo>
                      <a:pt x="511" y="241"/>
                    </a:lnTo>
                    <a:lnTo>
                      <a:pt x="500" y="224"/>
                    </a:lnTo>
                    <a:lnTo>
                      <a:pt x="491" y="202"/>
                    </a:lnTo>
                    <a:lnTo>
                      <a:pt x="486" y="179"/>
                    </a:lnTo>
                    <a:lnTo>
                      <a:pt x="484" y="150"/>
                    </a:lnTo>
                    <a:lnTo>
                      <a:pt x="485" y="137"/>
                    </a:lnTo>
                    <a:lnTo>
                      <a:pt x="486" y="125"/>
                    </a:lnTo>
                    <a:lnTo>
                      <a:pt x="430" y="125"/>
                    </a:lnTo>
                    <a:lnTo>
                      <a:pt x="432" y="137"/>
                    </a:lnTo>
                    <a:lnTo>
                      <a:pt x="432" y="150"/>
                    </a:lnTo>
                    <a:lnTo>
                      <a:pt x="430" y="179"/>
                    </a:lnTo>
                    <a:lnTo>
                      <a:pt x="425" y="202"/>
                    </a:lnTo>
                    <a:lnTo>
                      <a:pt x="416" y="224"/>
                    </a:lnTo>
                    <a:lnTo>
                      <a:pt x="405" y="241"/>
                    </a:lnTo>
                    <a:lnTo>
                      <a:pt x="392" y="255"/>
                    </a:lnTo>
                    <a:lnTo>
                      <a:pt x="377" y="267"/>
                    </a:lnTo>
                    <a:lnTo>
                      <a:pt x="360" y="277"/>
                    </a:lnTo>
                    <a:lnTo>
                      <a:pt x="342" y="284"/>
                    </a:lnTo>
                    <a:lnTo>
                      <a:pt x="323" y="290"/>
                    </a:lnTo>
                    <a:lnTo>
                      <a:pt x="304" y="294"/>
                    </a:lnTo>
                    <a:lnTo>
                      <a:pt x="285" y="296"/>
                    </a:lnTo>
                    <a:lnTo>
                      <a:pt x="266" y="298"/>
                    </a:lnTo>
                    <a:lnTo>
                      <a:pt x="248" y="299"/>
                    </a:lnTo>
                    <a:lnTo>
                      <a:pt x="231" y="299"/>
                    </a:lnTo>
                    <a:lnTo>
                      <a:pt x="216" y="299"/>
                    </a:lnTo>
                    <a:lnTo>
                      <a:pt x="201" y="299"/>
                    </a:lnTo>
                    <a:lnTo>
                      <a:pt x="185" y="299"/>
                    </a:lnTo>
                    <a:lnTo>
                      <a:pt x="167" y="298"/>
                    </a:lnTo>
                    <a:lnTo>
                      <a:pt x="148" y="296"/>
                    </a:lnTo>
                    <a:lnTo>
                      <a:pt x="129" y="294"/>
                    </a:lnTo>
                    <a:lnTo>
                      <a:pt x="110" y="290"/>
                    </a:lnTo>
                    <a:lnTo>
                      <a:pt x="91" y="284"/>
                    </a:lnTo>
                    <a:lnTo>
                      <a:pt x="73" y="277"/>
                    </a:lnTo>
                    <a:lnTo>
                      <a:pt x="57" y="267"/>
                    </a:lnTo>
                    <a:lnTo>
                      <a:pt x="41" y="255"/>
                    </a:lnTo>
                    <a:lnTo>
                      <a:pt x="27" y="240"/>
                    </a:lnTo>
                    <a:lnTo>
                      <a:pt x="16" y="223"/>
                    </a:lnTo>
                    <a:lnTo>
                      <a:pt x="7" y="202"/>
                    </a:lnTo>
                    <a:lnTo>
                      <a:pt x="2" y="178"/>
                    </a:lnTo>
                    <a:lnTo>
                      <a:pt x="0" y="150"/>
                    </a:lnTo>
                    <a:lnTo>
                      <a:pt x="2" y="122"/>
                    </a:lnTo>
                    <a:lnTo>
                      <a:pt x="7" y="98"/>
                    </a:lnTo>
                    <a:lnTo>
                      <a:pt x="16" y="77"/>
                    </a:lnTo>
                    <a:lnTo>
                      <a:pt x="27" y="59"/>
                    </a:lnTo>
                    <a:lnTo>
                      <a:pt x="41" y="45"/>
                    </a:lnTo>
                    <a:lnTo>
                      <a:pt x="57" y="33"/>
                    </a:lnTo>
                    <a:lnTo>
                      <a:pt x="73" y="23"/>
                    </a:lnTo>
                    <a:lnTo>
                      <a:pt x="91" y="16"/>
                    </a:lnTo>
                    <a:lnTo>
                      <a:pt x="110" y="10"/>
                    </a:lnTo>
                    <a:lnTo>
                      <a:pt x="129" y="6"/>
                    </a:lnTo>
                    <a:lnTo>
                      <a:pt x="148" y="3"/>
                    </a:lnTo>
                    <a:lnTo>
                      <a:pt x="167" y="1"/>
                    </a:lnTo>
                    <a:lnTo>
                      <a:pt x="185" y="0"/>
                    </a:lnTo>
                    <a:lnTo>
                      <a:pt x="201" y="0"/>
                    </a:lnTo>
                    <a:lnTo>
                      <a:pt x="2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75" name="Freeform 24">
                <a:extLst>
                  <a:ext uri="{FF2B5EF4-FFF2-40B4-BE49-F238E27FC236}">
                    <a16:creationId xmlns:a16="http://schemas.microsoft.com/office/drawing/2014/main" id="{9D3F9A29-D560-5742-9F82-8F7F0DAD5AB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97" y="4335"/>
                <a:ext cx="217" cy="124"/>
              </a:xfrm>
              <a:custGeom>
                <a:avLst/>
                <a:gdLst>
                  <a:gd name="T0" fmla="*/ 1796 w 2393"/>
                  <a:gd name="T1" fmla="*/ 704 h 1360"/>
                  <a:gd name="T2" fmla="*/ 1761 w 2393"/>
                  <a:gd name="T3" fmla="*/ 720 h 1360"/>
                  <a:gd name="T4" fmla="*/ 1590 w 2393"/>
                  <a:gd name="T5" fmla="*/ 904 h 1360"/>
                  <a:gd name="T6" fmla="*/ 1882 w 2393"/>
                  <a:gd name="T7" fmla="*/ 733 h 1360"/>
                  <a:gd name="T8" fmla="*/ 1851 w 2393"/>
                  <a:gd name="T9" fmla="*/ 709 h 1360"/>
                  <a:gd name="T10" fmla="*/ 1814 w 2393"/>
                  <a:gd name="T11" fmla="*/ 702 h 1360"/>
                  <a:gd name="T12" fmla="*/ 1831 w 2393"/>
                  <a:gd name="T13" fmla="*/ 20 h 1360"/>
                  <a:gd name="T14" fmla="*/ 1950 w 2393"/>
                  <a:gd name="T15" fmla="*/ 61 h 1360"/>
                  <a:gd name="T16" fmla="*/ 2057 w 2393"/>
                  <a:gd name="T17" fmla="*/ 121 h 1360"/>
                  <a:gd name="T18" fmla="*/ 2154 w 2393"/>
                  <a:gd name="T19" fmla="*/ 196 h 1360"/>
                  <a:gd name="T20" fmla="*/ 2235 w 2393"/>
                  <a:gd name="T21" fmla="*/ 286 h 1360"/>
                  <a:gd name="T22" fmla="*/ 2301 w 2393"/>
                  <a:gd name="T23" fmla="*/ 388 h 1360"/>
                  <a:gd name="T24" fmla="*/ 2352 w 2393"/>
                  <a:gd name="T25" fmla="*/ 501 h 1360"/>
                  <a:gd name="T26" fmla="*/ 2382 w 2393"/>
                  <a:gd name="T27" fmla="*/ 622 h 1360"/>
                  <a:gd name="T28" fmla="*/ 2393 w 2393"/>
                  <a:gd name="T29" fmla="*/ 748 h 1360"/>
                  <a:gd name="T30" fmla="*/ 2390 w 2393"/>
                  <a:gd name="T31" fmla="*/ 1230 h 1360"/>
                  <a:gd name="T32" fmla="*/ 2370 w 2393"/>
                  <a:gd name="T33" fmla="*/ 1282 h 1360"/>
                  <a:gd name="T34" fmla="*/ 2335 w 2393"/>
                  <a:gd name="T35" fmla="*/ 1324 h 1360"/>
                  <a:gd name="T36" fmla="*/ 2286 w 2393"/>
                  <a:gd name="T37" fmla="*/ 1351 h 1360"/>
                  <a:gd name="T38" fmla="*/ 2230 w 2393"/>
                  <a:gd name="T39" fmla="*/ 1360 h 1360"/>
                  <a:gd name="T40" fmla="*/ 129 w 2393"/>
                  <a:gd name="T41" fmla="*/ 1358 h 1360"/>
                  <a:gd name="T42" fmla="*/ 77 w 2393"/>
                  <a:gd name="T43" fmla="*/ 1339 h 1360"/>
                  <a:gd name="T44" fmla="*/ 36 w 2393"/>
                  <a:gd name="T45" fmla="*/ 1304 h 1360"/>
                  <a:gd name="T46" fmla="*/ 10 w 2393"/>
                  <a:gd name="T47" fmla="*/ 1256 h 1360"/>
                  <a:gd name="T48" fmla="*/ 0 w 2393"/>
                  <a:gd name="T49" fmla="*/ 1200 h 1360"/>
                  <a:gd name="T50" fmla="*/ 3 w 2393"/>
                  <a:gd name="T51" fmla="*/ 684 h 1360"/>
                  <a:gd name="T52" fmla="*/ 23 w 2393"/>
                  <a:gd name="T53" fmla="*/ 561 h 1360"/>
                  <a:gd name="T54" fmla="*/ 63 w 2393"/>
                  <a:gd name="T55" fmla="*/ 443 h 1360"/>
                  <a:gd name="T56" fmla="*/ 122 w 2393"/>
                  <a:gd name="T57" fmla="*/ 336 h 1360"/>
                  <a:gd name="T58" fmla="*/ 195 w 2393"/>
                  <a:gd name="T59" fmla="*/ 240 h 1360"/>
                  <a:gd name="T60" fmla="*/ 283 w 2393"/>
                  <a:gd name="T61" fmla="*/ 157 h 1360"/>
                  <a:gd name="T62" fmla="*/ 385 w 2393"/>
                  <a:gd name="T63" fmla="*/ 89 h 1360"/>
                  <a:gd name="T64" fmla="*/ 498 w 2393"/>
                  <a:gd name="T65" fmla="*/ 38 h 1360"/>
                  <a:gd name="T66" fmla="*/ 640 w 2393"/>
                  <a:gd name="T67" fmla="*/ 0 h 1360"/>
                  <a:gd name="T68" fmla="*/ 1748 w 2393"/>
                  <a:gd name="T69" fmla="*/ 0 h 1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393" h="1360">
                    <a:moveTo>
                      <a:pt x="1814" y="702"/>
                    </a:moveTo>
                    <a:lnTo>
                      <a:pt x="1796" y="704"/>
                    </a:lnTo>
                    <a:lnTo>
                      <a:pt x="1778" y="709"/>
                    </a:lnTo>
                    <a:lnTo>
                      <a:pt x="1761" y="720"/>
                    </a:lnTo>
                    <a:lnTo>
                      <a:pt x="1746" y="733"/>
                    </a:lnTo>
                    <a:lnTo>
                      <a:pt x="1590" y="904"/>
                    </a:lnTo>
                    <a:lnTo>
                      <a:pt x="2038" y="904"/>
                    </a:lnTo>
                    <a:lnTo>
                      <a:pt x="1882" y="733"/>
                    </a:lnTo>
                    <a:lnTo>
                      <a:pt x="1867" y="719"/>
                    </a:lnTo>
                    <a:lnTo>
                      <a:pt x="1851" y="709"/>
                    </a:lnTo>
                    <a:lnTo>
                      <a:pt x="1833" y="703"/>
                    </a:lnTo>
                    <a:lnTo>
                      <a:pt x="1814" y="702"/>
                    </a:lnTo>
                    <a:close/>
                    <a:moveTo>
                      <a:pt x="1748" y="0"/>
                    </a:moveTo>
                    <a:lnTo>
                      <a:pt x="1831" y="20"/>
                    </a:lnTo>
                    <a:lnTo>
                      <a:pt x="1892" y="38"/>
                    </a:lnTo>
                    <a:lnTo>
                      <a:pt x="1950" y="61"/>
                    </a:lnTo>
                    <a:lnTo>
                      <a:pt x="2005" y="88"/>
                    </a:lnTo>
                    <a:lnTo>
                      <a:pt x="2057" y="121"/>
                    </a:lnTo>
                    <a:lnTo>
                      <a:pt x="2107" y="157"/>
                    </a:lnTo>
                    <a:lnTo>
                      <a:pt x="2154" y="196"/>
                    </a:lnTo>
                    <a:lnTo>
                      <a:pt x="2196" y="239"/>
                    </a:lnTo>
                    <a:lnTo>
                      <a:pt x="2235" y="286"/>
                    </a:lnTo>
                    <a:lnTo>
                      <a:pt x="2270" y="336"/>
                    </a:lnTo>
                    <a:lnTo>
                      <a:pt x="2301" y="388"/>
                    </a:lnTo>
                    <a:lnTo>
                      <a:pt x="2328" y="443"/>
                    </a:lnTo>
                    <a:lnTo>
                      <a:pt x="2352" y="501"/>
                    </a:lnTo>
                    <a:lnTo>
                      <a:pt x="2369" y="561"/>
                    </a:lnTo>
                    <a:lnTo>
                      <a:pt x="2382" y="622"/>
                    </a:lnTo>
                    <a:lnTo>
                      <a:pt x="2390" y="684"/>
                    </a:lnTo>
                    <a:lnTo>
                      <a:pt x="2393" y="748"/>
                    </a:lnTo>
                    <a:lnTo>
                      <a:pt x="2393" y="1200"/>
                    </a:lnTo>
                    <a:lnTo>
                      <a:pt x="2390" y="1230"/>
                    </a:lnTo>
                    <a:lnTo>
                      <a:pt x="2383" y="1256"/>
                    </a:lnTo>
                    <a:lnTo>
                      <a:pt x="2370" y="1282"/>
                    </a:lnTo>
                    <a:lnTo>
                      <a:pt x="2354" y="1304"/>
                    </a:lnTo>
                    <a:lnTo>
                      <a:pt x="2335" y="1324"/>
                    </a:lnTo>
                    <a:lnTo>
                      <a:pt x="2311" y="1339"/>
                    </a:lnTo>
                    <a:lnTo>
                      <a:pt x="2286" y="1351"/>
                    </a:lnTo>
                    <a:lnTo>
                      <a:pt x="2259" y="1358"/>
                    </a:lnTo>
                    <a:lnTo>
                      <a:pt x="2230" y="1360"/>
                    </a:lnTo>
                    <a:lnTo>
                      <a:pt x="157" y="1360"/>
                    </a:lnTo>
                    <a:lnTo>
                      <a:pt x="129" y="1358"/>
                    </a:lnTo>
                    <a:lnTo>
                      <a:pt x="101" y="1351"/>
                    </a:lnTo>
                    <a:lnTo>
                      <a:pt x="77" y="1339"/>
                    </a:lnTo>
                    <a:lnTo>
                      <a:pt x="55" y="1324"/>
                    </a:lnTo>
                    <a:lnTo>
                      <a:pt x="36" y="1304"/>
                    </a:lnTo>
                    <a:lnTo>
                      <a:pt x="21" y="1282"/>
                    </a:lnTo>
                    <a:lnTo>
                      <a:pt x="10" y="1256"/>
                    </a:lnTo>
                    <a:lnTo>
                      <a:pt x="3" y="1230"/>
                    </a:lnTo>
                    <a:lnTo>
                      <a:pt x="0" y="1200"/>
                    </a:lnTo>
                    <a:lnTo>
                      <a:pt x="0" y="748"/>
                    </a:lnTo>
                    <a:lnTo>
                      <a:pt x="3" y="684"/>
                    </a:lnTo>
                    <a:lnTo>
                      <a:pt x="11" y="622"/>
                    </a:lnTo>
                    <a:lnTo>
                      <a:pt x="23" y="561"/>
                    </a:lnTo>
                    <a:lnTo>
                      <a:pt x="41" y="501"/>
                    </a:lnTo>
                    <a:lnTo>
                      <a:pt x="63" y="443"/>
                    </a:lnTo>
                    <a:lnTo>
                      <a:pt x="90" y="389"/>
                    </a:lnTo>
                    <a:lnTo>
                      <a:pt x="122" y="336"/>
                    </a:lnTo>
                    <a:lnTo>
                      <a:pt x="156" y="286"/>
                    </a:lnTo>
                    <a:lnTo>
                      <a:pt x="195" y="240"/>
                    </a:lnTo>
                    <a:lnTo>
                      <a:pt x="237" y="196"/>
                    </a:lnTo>
                    <a:lnTo>
                      <a:pt x="283" y="157"/>
                    </a:lnTo>
                    <a:lnTo>
                      <a:pt x="332" y="121"/>
                    </a:lnTo>
                    <a:lnTo>
                      <a:pt x="385" y="89"/>
                    </a:lnTo>
                    <a:lnTo>
                      <a:pt x="440" y="62"/>
                    </a:lnTo>
                    <a:lnTo>
                      <a:pt x="498" y="38"/>
                    </a:lnTo>
                    <a:lnTo>
                      <a:pt x="559" y="20"/>
                    </a:lnTo>
                    <a:lnTo>
                      <a:pt x="640" y="0"/>
                    </a:lnTo>
                    <a:lnTo>
                      <a:pt x="1193" y="1280"/>
                    </a:lnTo>
                    <a:lnTo>
                      <a:pt x="174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76" name="Freeform 25">
                <a:extLst>
                  <a:ext uri="{FF2B5EF4-FFF2-40B4-BE49-F238E27FC236}">
                    <a16:creationId xmlns:a16="http://schemas.microsoft.com/office/drawing/2014/main" id="{C44617BC-841C-2E4E-8F4B-0AC1C0637B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89" y="4347"/>
                <a:ext cx="34" cy="83"/>
              </a:xfrm>
              <a:custGeom>
                <a:avLst/>
                <a:gdLst>
                  <a:gd name="T0" fmla="*/ 135 w 373"/>
                  <a:gd name="T1" fmla="*/ 0 h 915"/>
                  <a:gd name="T2" fmla="*/ 237 w 373"/>
                  <a:gd name="T3" fmla="*/ 0 h 915"/>
                  <a:gd name="T4" fmla="*/ 258 w 373"/>
                  <a:gd name="T5" fmla="*/ 2 h 915"/>
                  <a:gd name="T6" fmla="*/ 278 w 373"/>
                  <a:gd name="T7" fmla="*/ 9 h 915"/>
                  <a:gd name="T8" fmla="*/ 295 w 373"/>
                  <a:gd name="T9" fmla="*/ 21 h 915"/>
                  <a:gd name="T10" fmla="*/ 310 w 373"/>
                  <a:gd name="T11" fmla="*/ 36 h 915"/>
                  <a:gd name="T12" fmla="*/ 321 w 373"/>
                  <a:gd name="T13" fmla="*/ 53 h 915"/>
                  <a:gd name="T14" fmla="*/ 328 w 373"/>
                  <a:gd name="T15" fmla="*/ 74 h 915"/>
                  <a:gd name="T16" fmla="*/ 366 w 373"/>
                  <a:gd name="T17" fmla="*/ 234 h 915"/>
                  <a:gd name="T18" fmla="*/ 368 w 373"/>
                  <a:gd name="T19" fmla="*/ 257 h 915"/>
                  <a:gd name="T20" fmla="*/ 365 w 373"/>
                  <a:gd name="T21" fmla="*/ 281 h 915"/>
                  <a:gd name="T22" fmla="*/ 357 w 373"/>
                  <a:gd name="T23" fmla="*/ 301 h 915"/>
                  <a:gd name="T24" fmla="*/ 345 w 373"/>
                  <a:gd name="T25" fmla="*/ 319 h 915"/>
                  <a:gd name="T26" fmla="*/ 329 w 373"/>
                  <a:gd name="T27" fmla="*/ 334 h 915"/>
                  <a:gd name="T28" fmla="*/ 309 w 373"/>
                  <a:gd name="T29" fmla="*/ 345 h 915"/>
                  <a:gd name="T30" fmla="*/ 287 w 373"/>
                  <a:gd name="T31" fmla="*/ 351 h 915"/>
                  <a:gd name="T32" fmla="*/ 373 w 373"/>
                  <a:gd name="T33" fmla="*/ 438 h 915"/>
                  <a:gd name="T34" fmla="*/ 187 w 373"/>
                  <a:gd name="T35" fmla="*/ 915 h 915"/>
                  <a:gd name="T36" fmla="*/ 0 w 373"/>
                  <a:gd name="T37" fmla="*/ 438 h 915"/>
                  <a:gd name="T38" fmla="*/ 85 w 373"/>
                  <a:gd name="T39" fmla="*/ 351 h 915"/>
                  <a:gd name="T40" fmla="*/ 63 w 373"/>
                  <a:gd name="T41" fmla="*/ 345 h 915"/>
                  <a:gd name="T42" fmla="*/ 44 w 373"/>
                  <a:gd name="T43" fmla="*/ 334 h 915"/>
                  <a:gd name="T44" fmla="*/ 27 w 373"/>
                  <a:gd name="T45" fmla="*/ 319 h 915"/>
                  <a:gd name="T46" fmla="*/ 15 w 373"/>
                  <a:gd name="T47" fmla="*/ 301 h 915"/>
                  <a:gd name="T48" fmla="*/ 7 w 373"/>
                  <a:gd name="T49" fmla="*/ 281 h 915"/>
                  <a:gd name="T50" fmla="*/ 4 w 373"/>
                  <a:gd name="T51" fmla="*/ 257 h 915"/>
                  <a:gd name="T52" fmla="*/ 6 w 373"/>
                  <a:gd name="T53" fmla="*/ 234 h 915"/>
                  <a:gd name="T54" fmla="*/ 44 w 373"/>
                  <a:gd name="T55" fmla="*/ 74 h 915"/>
                  <a:gd name="T56" fmla="*/ 52 w 373"/>
                  <a:gd name="T57" fmla="*/ 53 h 915"/>
                  <a:gd name="T58" fmla="*/ 63 w 373"/>
                  <a:gd name="T59" fmla="*/ 36 h 915"/>
                  <a:gd name="T60" fmla="*/ 77 w 373"/>
                  <a:gd name="T61" fmla="*/ 21 h 915"/>
                  <a:gd name="T62" fmla="*/ 95 w 373"/>
                  <a:gd name="T63" fmla="*/ 9 h 915"/>
                  <a:gd name="T64" fmla="*/ 114 w 373"/>
                  <a:gd name="T65" fmla="*/ 2 h 915"/>
                  <a:gd name="T66" fmla="*/ 135 w 373"/>
                  <a:gd name="T67" fmla="*/ 0 h 9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73" h="915">
                    <a:moveTo>
                      <a:pt x="135" y="0"/>
                    </a:moveTo>
                    <a:lnTo>
                      <a:pt x="237" y="0"/>
                    </a:lnTo>
                    <a:lnTo>
                      <a:pt x="258" y="2"/>
                    </a:lnTo>
                    <a:lnTo>
                      <a:pt x="278" y="9"/>
                    </a:lnTo>
                    <a:lnTo>
                      <a:pt x="295" y="21"/>
                    </a:lnTo>
                    <a:lnTo>
                      <a:pt x="310" y="36"/>
                    </a:lnTo>
                    <a:lnTo>
                      <a:pt x="321" y="53"/>
                    </a:lnTo>
                    <a:lnTo>
                      <a:pt x="328" y="74"/>
                    </a:lnTo>
                    <a:lnTo>
                      <a:pt x="366" y="234"/>
                    </a:lnTo>
                    <a:lnTo>
                      <a:pt x="368" y="257"/>
                    </a:lnTo>
                    <a:lnTo>
                      <a:pt x="365" y="281"/>
                    </a:lnTo>
                    <a:lnTo>
                      <a:pt x="357" y="301"/>
                    </a:lnTo>
                    <a:lnTo>
                      <a:pt x="345" y="319"/>
                    </a:lnTo>
                    <a:lnTo>
                      <a:pt x="329" y="334"/>
                    </a:lnTo>
                    <a:lnTo>
                      <a:pt x="309" y="345"/>
                    </a:lnTo>
                    <a:lnTo>
                      <a:pt x="287" y="351"/>
                    </a:lnTo>
                    <a:lnTo>
                      <a:pt x="373" y="438"/>
                    </a:lnTo>
                    <a:lnTo>
                      <a:pt x="187" y="915"/>
                    </a:lnTo>
                    <a:lnTo>
                      <a:pt x="0" y="438"/>
                    </a:lnTo>
                    <a:lnTo>
                      <a:pt x="85" y="351"/>
                    </a:lnTo>
                    <a:lnTo>
                      <a:pt x="63" y="345"/>
                    </a:lnTo>
                    <a:lnTo>
                      <a:pt x="44" y="334"/>
                    </a:lnTo>
                    <a:lnTo>
                      <a:pt x="27" y="319"/>
                    </a:lnTo>
                    <a:lnTo>
                      <a:pt x="15" y="301"/>
                    </a:lnTo>
                    <a:lnTo>
                      <a:pt x="7" y="281"/>
                    </a:lnTo>
                    <a:lnTo>
                      <a:pt x="4" y="257"/>
                    </a:lnTo>
                    <a:lnTo>
                      <a:pt x="6" y="234"/>
                    </a:lnTo>
                    <a:lnTo>
                      <a:pt x="44" y="74"/>
                    </a:lnTo>
                    <a:lnTo>
                      <a:pt x="52" y="53"/>
                    </a:lnTo>
                    <a:lnTo>
                      <a:pt x="63" y="36"/>
                    </a:lnTo>
                    <a:lnTo>
                      <a:pt x="77" y="21"/>
                    </a:lnTo>
                    <a:lnTo>
                      <a:pt x="95" y="9"/>
                    </a:lnTo>
                    <a:lnTo>
                      <a:pt x="114" y="2"/>
                    </a:lnTo>
                    <a:lnTo>
                      <a:pt x="13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66" name="그래픽 65">
              <a:extLst>
                <a:ext uri="{FF2B5EF4-FFF2-40B4-BE49-F238E27FC236}">
                  <a16:creationId xmlns:a16="http://schemas.microsoft.com/office/drawing/2014/main" id="{136B69D5-367F-8B4C-873E-0BAE5780B1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91426" y="2085076"/>
              <a:ext cx="217800" cy="272250"/>
            </a:xfrm>
            <a:prstGeom prst="rect">
              <a:avLst/>
            </a:prstGeom>
          </p:spPr>
        </p:pic>
        <p:pic>
          <p:nvPicPr>
            <p:cNvPr id="67" name="그래픽 66">
              <a:extLst>
                <a:ext uri="{FF2B5EF4-FFF2-40B4-BE49-F238E27FC236}">
                  <a16:creationId xmlns:a16="http://schemas.microsoft.com/office/drawing/2014/main" id="{155EA300-EB4E-DF48-A4A0-767476B99A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b="15182"/>
            <a:stretch/>
          </p:blipFill>
          <p:spPr>
            <a:xfrm>
              <a:off x="582929" y="2764135"/>
              <a:ext cx="198000" cy="209924"/>
            </a:xfrm>
            <a:prstGeom prst="rect">
              <a:avLst/>
            </a:prstGeom>
          </p:spPr>
        </p:pic>
        <p:pic>
          <p:nvPicPr>
            <p:cNvPr id="68" name="그래픽 67">
              <a:extLst>
                <a:ext uri="{FF2B5EF4-FFF2-40B4-BE49-F238E27FC236}">
                  <a16:creationId xmlns:a16="http://schemas.microsoft.com/office/drawing/2014/main" id="{A0252B7D-AF9C-AB4B-ACB2-3BBFEFF220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b="11380"/>
            <a:stretch/>
          </p:blipFill>
          <p:spPr>
            <a:xfrm>
              <a:off x="589490" y="3434153"/>
              <a:ext cx="198000" cy="217580"/>
            </a:xfrm>
            <a:prstGeom prst="rect">
              <a:avLst/>
            </a:prstGeom>
          </p:spPr>
        </p:pic>
        <p:pic>
          <p:nvPicPr>
            <p:cNvPr id="69" name="그래픽 68">
              <a:extLst>
                <a:ext uri="{FF2B5EF4-FFF2-40B4-BE49-F238E27FC236}">
                  <a16:creationId xmlns:a16="http://schemas.microsoft.com/office/drawing/2014/main" id="{7B948EB0-0A38-884E-A42D-163729C03A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b="15182"/>
            <a:stretch/>
          </p:blipFill>
          <p:spPr>
            <a:xfrm>
              <a:off x="582929" y="4061027"/>
              <a:ext cx="198000" cy="209924"/>
            </a:xfrm>
            <a:prstGeom prst="rect">
              <a:avLst/>
            </a:prstGeom>
          </p:spPr>
        </p:pic>
        <p:pic>
          <p:nvPicPr>
            <p:cNvPr id="70" name="그래픽 69">
              <a:extLst>
                <a:ext uri="{FF2B5EF4-FFF2-40B4-BE49-F238E27FC236}">
                  <a16:creationId xmlns:a16="http://schemas.microsoft.com/office/drawing/2014/main" id="{A71921A0-F6C2-5249-BD6A-A9B926DF36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 b="13069"/>
            <a:stretch/>
          </p:blipFill>
          <p:spPr>
            <a:xfrm>
              <a:off x="589129" y="4680355"/>
              <a:ext cx="198000" cy="215155"/>
            </a:xfrm>
            <a:prstGeom prst="rect">
              <a:avLst/>
            </a:prstGeom>
          </p:spPr>
        </p:pic>
        <p:pic>
          <p:nvPicPr>
            <p:cNvPr id="71" name="그래픽 70">
              <a:extLst>
                <a:ext uri="{FF2B5EF4-FFF2-40B4-BE49-F238E27FC236}">
                  <a16:creationId xmlns:a16="http://schemas.microsoft.com/office/drawing/2014/main" id="{01142FD4-3F02-A14E-9D43-EFB4B36838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 b="13069"/>
            <a:stretch/>
          </p:blipFill>
          <p:spPr>
            <a:xfrm>
              <a:off x="581489" y="5299921"/>
              <a:ext cx="198000" cy="215155"/>
            </a:xfrm>
            <a:prstGeom prst="rect">
              <a:avLst/>
            </a:prstGeom>
          </p:spPr>
        </p:pic>
        <p:pic>
          <p:nvPicPr>
            <p:cNvPr id="72" name="그래픽 71">
              <a:extLst>
                <a:ext uri="{FF2B5EF4-FFF2-40B4-BE49-F238E27FC236}">
                  <a16:creationId xmlns:a16="http://schemas.microsoft.com/office/drawing/2014/main" id="{E8F8371D-01D6-5747-82A0-313AEED60A4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rcRect b="13069"/>
            <a:stretch/>
          </p:blipFill>
          <p:spPr>
            <a:xfrm>
              <a:off x="572526" y="5925808"/>
              <a:ext cx="198000" cy="215155"/>
            </a:xfrm>
            <a:prstGeom prst="rect">
              <a:avLst/>
            </a:prstGeom>
          </p:spPr>
        </p:pic>
      </p:grpSp>
      <p:sp>
        <p:nvSpPr>
          <p:cNvPr id="100" name="TextBox 99">
            <a:extLst>
              <a:ext uri="{FF2B5EF4-FFF2-40B4-BE49-F238E27FC236}">
                <a16:creationId xmlns:a16="http://schemas.microsoft.com/office/drawing/2014/main" id="{88821EED-B3D6-2049-89F5-2E6F278DA888}"/>
              </a:ext>
            </a:extLst>
          </p:cNvPr>
          <p:cNvSpPr txBox="1"/>
          <p:nvPr/>
        </p:nvSpPr>
        <p:spPr>
          <a:xfrm>
            <a:off x="1266067" y="699781"/>
            <a:ext cx="39272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i="1" spc="3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주요기술 상세</a:t>
            </a:r>
            <a:endParaRPr kumimoji="1" lang="ko-Kore-KR" altLang="en-US" sz="2400" b="1" i="1" spc="3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DA8E3BC-3203-E54B-9569-CAF64C46E42B}"/>
              </a:ext>
            </a:extLst>
          </p:cNvPr>
          <p:cNvSpPr txBox="1"/>
          <p:nvPr/>
        </p:nvSpPr>
        <p:spPr>
          <a:xfrm>
            <a:off x="1300480" y="1123169"/>
            <a:ext cx="22859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b="1" spc="300" dirty="0">
                <a:solidFill>
                  <a:srgbClr val="FEB95E"/>
                </a:solidFill>
              </a:rPr>
              <a:t>게시판 기능</a:t>
            </a:r>
            <a:endParaRPr kumimoji="1" lang="ko-Kore-KR" altLang="en-US" sz="1600" b="1" spc="300" dirty="0">
              <a:solidFill>
                <a:srgbClr val="FEB95E"/>
              </a:solidFill>
            </a:endParaRPr>
          </a:p>
        </p:txBody>
      </p:sp>
      <p:sp>
        <p:nvSpPr>
          <p:cNvPr id="4" name="화살표: 오각형 3">
            <a:extLst>
              <a:ext uri="{FF2B5EF4-FFF2-40B4-BE49-F238E27FC236}">
                <a16:creationId xmlns:a16="http://schemas.microsoft.com/office/drawing/2014/main" id="{A7BC4018-CC2B-4DB5-AC9B-F230B026A2E1}"/>
              </a:ext>
            </a:extLst>
          </p:cNvPr>
          <p:cNvSpPr/>
          <p:nvPr/>
        </p:nvSpPr>
        <p:spPr>
          <a:xfrm>
            <a:off x="1266067" y="1676406"/>
            <a:ext cx="1797803" cy="461665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URL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화살표: 갈매기형 수장 4">
            <a:extLst>
              <a:ext uri="{FF2B5EF4-FFF2-40B4-BE49-F238E27FC236}">
                <a16:creationId xmlns:a16="http://schemas.microsoft.com/office/drawing/2014/main" id="{EE599000-9ED1-4D94-A439-D95F5BD820BA}"/>
              </a:ext>
            </a:extLst>
          </p:cNvPr>
          <p:cNvSpPr/>
          <p:nvPr/>
        </p:nvSpPr>
        <p:spPr>
          <a:xfrm>
            <a:off x="2892848" y="1676406"/>
            <a:ext cx="1797803" cy="461665"/>
          </a:xfrm>
          <a:prstGeom prst="chevron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Controller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" name="화살표: 갈매기형 수장 25">
            <a:extLst>
              <a:ext uri="{FF2B5EF4-FFF2-40B4-BE49-F238E27FC236}">
                <a16:creationId xmlns:a16="http://schemas.microsoft.com/office/drawing/2014/main" id="{F6A4CFFD-A3DA-4AFF-B0E9-09A71D16902D}"/>
              </a:ext>
            </a:extLst>
          </p:cNvPr>
          <p:cNvSpPr/>
          <p:nvPr/>
        </p:nvSpPr>
        <p:spPr>
          <a:xfrm>
            <a:off x="4528090" y="1676406"/>
            <a:ext cx="1797803" cy="461665"/>
          </a:xfrm>
          <a:prstGeom prst="chevron">
            <a:avLst/>
          </a:prstGeom>
          <a:gradFill flip="none" rotWithShape="1">
            <a:gsLst>
              <a:gs pos="9000">
                <a:schemeClr val="bg1">
                  <a:lumMod val="85000"/>
                </a:schemeClr>
              </a:gs>
              <a:gs pos="100000">
                <a:srgbClr val="FEB95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Service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7" name="화살표: 갈매기형 수장 26">
            <a:extLst>
              <a:ext uri="{FF2B5EF4-FFF2-40B4-BE49-F238E27FC236}">
                <a16:creationId xmlns:a16="http://schemas.microsoft.com/office/drawing/2014/main" id="{22A79654-A36F-4673-BE9D-FE3D513BC86C}"/>
              </a:ext>
            </a:extLst>
          </p:cNvPr>
          <p:cNvSpPr/>
          <p:nvPr/>
        </p:nvSpPr>
        <p:spPr>
          <a:xfrm>
            <a:off x="6154871" y="1676406"/>
            <a:ext cx="1797803" cy="461665"/>
          </a:xfrm>
          <a:prstGeom prst="chevron">
            <a:avLst/>
          </a:prstGeom>
          <a:solidFill>
            <a:srgbClr val="FEB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Mapper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29" name="표 7">
            <a:extLst>
              <a:ext uri="{FF2B5EF4-FFF2-40B4-BE49-F238E27FC236}">
                <a16:creationId xmlns:a16="http://schemas.microsoft.com/office/drawing/2014/main" id="{6F90277F-5CC3-8A48-A529-CB6F9104BD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1968531"/>
              </p:ext>
            </p:extLst>
          </p:nvPr>
        </p:nvGraphicFramePr>
        <p:xfrm>
          <a:off x="1266065" y="2287486"/>
          <a:ext cx="10229248" cy="400110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114624">
                  <a:extLst>
                    <a:ext uri="{9D8B030D-6E8A-4147-A177-3AD203B41FA5}">
                      <a16:colId xmlns:a16="http://schemas.microsoft.com/office/drawing/2014/main" val="1336539042"/>
                    </a:ext>
                  </a:extLst>
                </a:gridCol>
                <a:gridCol w="5114624">
                  <a:extLst>
                    <a:ext uri="{9D8B030D-6E8A-4147-A177-3AD203B41FA5}">
                      <a16:colId xmlns:a16="http://schemas.microsoft.com/office/drawing/2014/main" val="2835369714"/>
                    </a:ext>
                  </a:extLst>
                </a:gridCol>
              </a:tblGrid>
              <a:tr h="40342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BoardNoticeServiceImpl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7861035"/>
                  </a:ext>
                </a:extLst>
              </a:tr>
              <a:tr h="3597684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0518675"/>
                  </a:ext>
                </a:extLst>
              </a:tr>
            </a:tbl>
          </a:graphicData>
        </a:graphic>
      </p:graphicFrame>
      <p:pic>
        <p:nvPicPr>
          <p:cNvPr id="30" name="그림 29" descr="텍스트이(가) 표시된 사진&#10;&#10;자동 생성된 설명">
            <a:extLst>
              <a:ext uri="{FF2B5EF4-FFF2-40B4-BE49-F238E27FC236}">
                <a16:creationId xmlns:a16="http://schemas.microsoft.com/office/drawing/2014/main" id="{A8900ABE-0C80-7C4D-AABC-13B0E2788F0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8735" y="2764135"/>
            <a:ext cx="4326027" cy="3395769"/>
          </a:xfrm>
          <a:prstGeom prst="rect">
            <a:avLst/>
          </a:prstGeom>
        </p:spPr>
      </p:pic>
      <p:pic>
        <p:nvPicPr>
          <p:cNvPr id="31" name="그림 30" descr="텍스트이(가) 표시된 사진&#10;&#10;자동 생성된 설명">
            <a:extLst>
              <a:ext uri="{FF2B5EF4-FFF2-40B4-BE49-F238E27FC236}">
                <a16:creationId xmlns:a16="http://schemas.microsoft.com/office/drawing/2014/main" id="{6107D218-71C6-4B42-823E-2CF9ADC6E05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9978" y="2781126"/>
            <a:ext cx="4326027" cy="2118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8467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409575" y="419993"/>
            <a:ext cx="11372850" cy="6018014"/>
          </a:xfrm>
          <a:prstGeom prst="rect">
            <a:avLst/>
          </a:prstGeom>
          <a:solidFill>
            <a:schemeClr val="bg1"/>
          </a:solidFill>
          <a:ln w="187325">
            <a:noFill/>
          </a:ln>
          <a:effectLst>
            <a:outerShdw blurRad="431800" dist="241300" dir="5400000" sx="97000" sy="97000" algn="t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2" latinLnBrk="0">
              <a:lnSpc>
                <a:spcPct val="150000"/>
              </a:lnSpc>
              <a:defRPr/>
            </a:pPr>
            <a:endParaRPr lang="ko-KR" altLang="en-US" sz="4400" kern="0" spc="300" dirty="0">
              <a:solidFill>
                <a:prstClr val="white">
                  <a:lumMod val="75000"/>
                </a:prstClr>
              </a:solidFill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312E5AAF-169D-2846-91CE-3BC550D5C538}"/>
              </a:ext>
            </a:extLst>
          </p:cNvPr>
          <p:cNvGrpSpPr/>
          <p:nvPr/>
        </p:nvGrpSpPr>
        <p:grpSpPr>
          <a:xfrm>
            <a:off x="572526" y="419993"/>
            <a:ext cx="367274" cy="6018014"/>
            <a:chOff x="572526" y="419993"/>
            <a:chExt cx="367274" cy="6018014"/>
          </a:xfrm>
        </p:grpSpPr>
        <p:cxnSp>
          <p:nvCxnSpPr>
            <p:cNvPr id="62" name="직선 연결선 67">
              <a:extLst>
                <a:ext uri="{FF2B5EF4-FFF2-40B4-BE49-F238E27FC236}">
                  <a16:creationId xmlns:a16="http://schemas.microsoft.com/office/drawing/2014/main" id="{BCE5D9FB-BA63-9141-8E7E-14D5C5B521C4}"/>
                </a:ext>
              </a:extLst>
            </p:cNvPr>
            <p:cNvCxnSpPr/>
            <p:nvPr/>
          </p:nvCxnSpPr>
          <p:spPr>
            <a:xfrm>
              <a:off x="939800" y="419993"/>
              <a:ext cx="0" cy="6018014"/>
            </a:xfrm>
            <a:prstGeom prst="line">
              <a:avLst/>
            </a:prstGeom>
            <a:ln w="127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4" name="Group 12">
              <a:extLst>
                <a:ext uri="{FF2B5EF4-FFF2-40B4-BE49-F238E27FC236}">
                  <a16:creationId xmlns:a16="http://schemas.microsoft.com/office/drawing/2014/main" id="{96F3369D-E16D-0741-9748-499B9FFC7B3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81526" y="787429"/>
              <a:ext cx="180000" cy="143185"/>
              <a:chOff x="6124" y="305"/>
              <a:chExt cx="841" cy="669"/>
            </a:xfrm>
            <a:solidFill>
              <a:schemeClr val="bg2"/>
            </a:solidFill>
          </p:grpSpPr>
          <p:sp>
            <p:nvSpPr>
              <p:cNvPr id="77" name="Freeform 13">
                <a:extLst>
                  <a:ext uri="{FF2B5EF4-FFF2-40B4-BE49-F238E27FC236}">
                    <a16:creationId xmlns:a16="http://schemas.microsoft.com/office/drawing/2014/main" id="{521E8049-A586-E349-96E8-7B54CEFA19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44" y="440"/>
                <a:ext cx="601" cy="534"/>
              </a:xfrm>
              <a:custGeom>
                <a:avLst/>
                <a:gdLst>
                  <a:gd name="T0" fmla="*/ 902 w 1802"/>
                  <a:gd name="T1" fmla="*/ 0 h 1602"/>
                  <a:gd name="T2" fmla="*/ 2 w 1802"/>
                  <a:gd name="T3" fmla="*/ 742 h 1602"/>
                  <a:gd name="T4" fmla="*/ 2 w 1802"/>
                  <a:gd name="T5" fmla="*/ 743 h 1602"/>
                  <a:gd name="T6" fmla="*/ 2 w 1802"/>
                  <a:gd name="T7" fmla="*/ 746 h 1602"/>
                  <a:gd name="T8" fmla="*/ 0 w 1802"/>
                  <a:gd name="T9" fmla="*/ 749 h 1602"/>
                  <a:gd name="T10" fmla="*/ 0 w 1802"/>
                  <a:gd name="T11" fmla="*/ 751 h 1602"/>
                  <a:gd name="T12" fmla="*/ 0 w 1802"/>
                  <a:gd name="T13" fmla="*/ 1501 h 1602"/>
                  <a:gd name="T14" fmla="*/ 2 w 1802"/>
                  <a:gd name="T15" fmla="*/ 1521 h 1602"/>
                  <a:gd name="T16" fmla="*/ 16 w 1802"/>
                  <a:gd name="T17" fmla="*/ 1557 h 1602"/>
                  <a:gd name="T18" fmla="*/ 30 w 1802"/>
                  <a:gd name="T19" fmla="*/ 1572 h 1602"/>
                  <a:gd name="T20" fmla="*/ 45 w 1802"/>
                  <a:gd name="T21" fmla="*/ 1586 h 1602"/>
                  <a:gd name="T22" fmla="*/ 81 w 1802"/>
                  <a:gd name="T23" fmla="*/ 1601 h 1602"/>
                  <a:gd name="T24" fmla="*/ 100 w 1802"/>
                  <a:gd name="T25" fmla="*/ 1602 h 1602"/>
                  <a:gd name="T26" fmla="*/ 702 w 1802"/>
                  <a:gd name="T27" fmla="*/ 1602 h 1602"/>
                  <a:gd name="T28" fmla="*/ 702 w 1802"/>
                  <a:gd name="T29" fmla="*/ 1001 h 1602"/>
                  <a:gd name="T30" fmla="*/ 1102 w 1802"/>
                  <a:gd name="T31" fmla="*/ 1001 h 1602"/>
                  <a:gd name="T32" fmla="*/ 1102 w 1802"/>
                  <a:gd name="T33" fmla="*/ 1602 h 1602"/>
                  <a:gd name="T34" fmla="*/ 1703 w 1802"/>
                  <a:gd name="T35" fmla="*/ 1602 h 1602"/>
                  <a:gd name="T36" fmla="*/ 1723 w 1802"/>
                  <a:gd name="T37" fmla="*/ 1601 h 1602"/>
                  <a:gd name="T38" fmla="*/ 1758 w 1802"/>
                  <a:gd name="T39" fmla="*/ 1586 h 1602"/>
                  <a:gd name="T40" fmla="*/ 1773 w 1802"/>
                  <a:gd name="T41" fmla="*/ 1572 h 1602"/>
                  <a:gd name="T42" fmla="*/ 1786 w 1802"/>
                  <a:gd name="T43" fmla="*/ 1557 h 1602"/>
                  <a:gd name="T44" fmla="*/ 1802 w 1802"/>
                  <a:gd name="T45" fmla="*/ 1521 h 1602"/>
                  <a:gd name="T46" fmla="*/ 1802 w 1802"/>
                  <a:gd name="T47" fmla="*/ 1501 h 1602"/>
                  <a:gd name="T48" fmla="*/ 1802 w 1802"/>
                  <a:gd name="T49" fmla="*/ 751 h 1602"/>
                  <a:gd name="T50" fmla="*/ 1802 w 1802"/>
                  <a:gd name="T51" fmla="*/ 745 h 1602"/>
                  <a:gd name="T52" fmla="*/ 1801 w 1802"/>
                  <a:gd name="T53" fmla="*/ 742 h 1602"/>
                  <a:gd name="T54" fmla="*/ 902 w 1802"/>
                  <a:gd name="T55" fmla="*/ 0 h 16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802" h="1602">
                    <a:moveTo>
                      <a:pt x="902" y="0"/>
                    </a:moveTo>
                    <a:lnTo>
                      <a:pt x="2" y="742"/>
                    </a:lnTo>
                    <a:lnTo>
                      <a:pt x="2" y="743"/>
                    </a:lnTo>
                    <a:lnTo>
                      <a:pt x="2" y="746"/>
                    </a:lnTo>
                    <a:lnTo>
                      <a:pt x="0" y="749"/>
                    </a:lnTo>
                    <a:lnTo>
                      <a:pt x="0" y="751"/>
                    </a:lnTo>
                    <a:lnTo>
                      <a:pt x="0" y="1501"/>
                    </a:lnTo>
                    <a:lnTo>
                      <a:pt x="2" y="1521"/>
                    </a:lnTo>
                    <a:lnTo>
                      <a:pt x="16" y="1557"/>
                    </a:lnTo>
                    <a:lnTo>
                      <a:pt x="30" y="1572"/>
                    </a:lnTo>
                    <a:lnTo>
                      <a:pt x="45" y="1586"/>
                    </a:lnTo>
                    <a:lnTo>
                      <a:pt x="81" y="1601"/>
                    </a:lnTo>
                    <a:lnTo>
                      <a:pt x="100" y="1602"/>
                    </a:lnTo>
                    <a:lnTo>
                      <a:pt x="702" y="1602"/>
                    </a:lnTo>
                    <a:lnTo>
                      <a:pt x="702" y="1001"/>
                    </a:lnTo>
                    <a:lnTo>
                      <a:pt x="1102" y="1001"/>
                    </a:lnTo>
                    <a:lnTo>
                      <a:pt x="1102" y="1602"/>
                    </a:lnTo>
                    <a:lnTo>
                      <a:pt x="1703" y="1602"/>
                    </a:lnTo>
                    <a:lnTo>
                      <a:pt x="1723" y="1601"/>
                    </a:lnTo>
                    <a:lnTo>
                      <a:pt x="1758" y="1586"/>
                    </a:lnTo>
                    <a:lnTo>
                      <a:pt x="1773" y="1572"/>
                    </a:lnTo>
                    <a:lnTo>
                      <a:pt x="1786" y="1557"/>
                    </a:lnTo>
                    <a:lnTo>
                      <a:pt x="1802" y="1521"/>
                    </a:lnTo>
                    <a:lnTo>
                      <a:pt x="1802" y="1501"/>
                    </a:lnTo>
                    <a:lnTo>
                      <a:pt x="1802" y="751"/>
                    </a:lnTo>
                    <a:lnTo>
                      <a:pt x="1802" y="745"/>
                    </a:lnTo>
                    <a:lnTo>
                      <a:pt x="1801" y="742"/>
                    </a:lnTo>
                    <a:lnTo>
                      <a:pt x="90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78" name="Freeform 14">
                <a:extLst>
                  <a:ext uri="{FF2B5EF4-FFF2-40B4-BE49-F238E27FC236}">
                    <a16:creationId xmlns:a16="http://schemas.microsoft.com/office/drawing/2014/main" id="{42FB859E-C820-9746-A2A3-9DA052675D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24" y="305"/>
                <a:ext cx="841" cy="394"/>
              </a:xfrm>
              <a:custGeom>
                <a:avLst/>
                <a:gdLst>
                  <a:gd name="T0" fmla="*/ 2505 w 2522"/>
                  <a:gd name="T1" fmla="*/ 978 h 1181"/>
                  <a:gd name="T2" fmla="*/ 2162 w 2522"/>
                  <a:gd name="T3" fmla="*/ 694 h 1181"/>
                  <a:gd name="T4" fmla="*/ 2162 w 2522"/>
                  <a:gd name="T5" fmla="*/ 54 h 1181"/>
                  <a:gd name="T6" fmla="*/ 2162 w 2522"/>
                  <a:gd name="T7" fmla="*/ 44 h 1181"/>
                  <a:gd name="T8" fmla="*/ 2155 w 2522"/>
                  <a:gd name="T9" fmla="*/ 26 h 1181"/>
                  <a:gd name="T10" fmla="*/ 2149 w 2522"/>
                  <a:gd name="T11" fmla="*/ 18 h 1181"/>
                  <a:gd name="T12" fmla="*/ 2141 w 2522"/>
                  <a:gd name="T13" fmla="*/ 13 h 1181"/>
                  <a:gd name="T14" fmla="*/ 2123 w 2522"/>
                  <a:gd name="T15" fmla="*/ 5 h 1181"/>
                  <a:gd name="T16" fmla="*/ 2113 w 2522"/>
                  <a:gd name="T17" fmla="*/ 5 h 1181"/>
                  <a:gd name="T18" fmla="*/ 1812 w 2522"/>
                  <a:gd name="T19" fmla="*/ 5 h 1181"/>
                  <a:gd name="T20" fmla="*/ 1802 w 2522"/>
                  <a:gd name="T21" fmla="*/ 5 h 1181"/>
                  <a:gd name="T22" fmla="*/ 1783 w 2522"/>
                  <a:gd name="T23" fmla="*/ 13 h 1181"/>
                  <a:gd name="T24" fmla="*/ 1776 w 2522"/>
                  <a:gd name="T25" fmla="*/ 18 h 1181"/>
                  <a:gd name="T26" fmla="*/ 1770 w 2522"/>
                  <a:gd name="T27" fmla="*/ 26 h 1181"/>
                  <a:gd name="T28" fmla="*/ 1763 w 2522"/>
                  <a:gd name="T29" fmla="*/ 44 h 1181"/>
                  <a:gd name="T30" fmla="*/ 1762 w 2522"/>
                  <a:gd name="T31" fmla="*/ 54 h 1181"/>
                  <a:gd name="T32" fmla="*/ 1762 w 2522"/>
                  <a:gd name="T33" fmla="*/ 360 h 1181"/>
                  <a:gd name="T34" fmla="*/ 1380 w 2522"/>
                  <a:gd name="T35" fmla="*/ 41 h 1181"/>
                  <a:gd name="T36" fmla="*/ 1354 w 2522"/>
                  <a:gd name="T37" fmla="*/ 23 h 1181"/>
                  <a:gd name="T38" fmla="*/ 1295 w 2522"/>
                  <a:gd name="T39" fmla="*/ 1 h 1181"/>
                  <a:gd name="T40" fmla="*/ 1262 w 2522"/>
                  <a:gd name="T41" fmla="*/ 0 h 1181"/>
                  <a:gd name="T42" fmla="*/ 1227 w 2522"/>
                  <a:gd name="T43" fmla="*/ 1 h 1181"/>
                  <a:gd name="T44" fmla="*/ 1168 w 2522"/>
                  <a:gd name="T45" fmla="*/ 23 h 1181"/>
                  <a:gd name="T46" fmla="*/ 1142 w 2522"/>
                  <a:gd name="T47" fmla="*/ 41 h 1181"/>
                  <a:gd name="T48" fmla="*/ 17 w 2522"/>
                  <a:gd name="T49" fmla="*/ 978 h 1181"/>
                  <a:gd name="T50" fmla="*/ 10 w 2522"/>
                  <a:gd name="T51" fmla="*/ 985 h 1181"/>
                  <a:gd name="T52" fmla="*/ 1 w 2522"/>
                  <a:gd name="T53" fmla="*/ 1001 h 1181"/>
                  <a:gd name="T54" fmla="*/ 0 w 2522"/>
                  <a:gd name="T55" fmla="*/ 1012 h 1181"/>
                  <a:gd name="T56" fmla="*/ 0 w 2522"/>
                  <a:gd name="T57" fmla="*/ 1023 h 1181"/>
                  <a:gd name="T58" fmla="*/ 6 w 2522"/>
                  <a:gd name="T59" fmla="*/ 1040 h 1181"/>
                  <a:gd name="T60" fmla="*/ 12 w 2522"/>
                  <a:gd name="T61" fmla="*/ 1048 h 1181"/>
                  <a:gd name="T62" fmla="*/ 108 w 2522"/>
                  <a:gd name="T63" fmla="*/ 1164 h 1181"/>
                  <a:gd name="T64" fmla="*/ 122 w 2522"/>
                  <a:gd name="T65" fmla="*/ 1177 h 1181"/>
                  <a:gd name="T66" fmla="*/ 141 w 2522"/>
                  <a:gd name="T67" fmla="*/ 1181 h 1181"/>
                  <a:gd name="T68" fmla="*/ 160 w 2522"/>
                  <a:gd name="T69" fmla="*/ 1181 h 1181"/>
                  <a:gd name="T70" fmla="*/ 179 w 2522"/>
                  <a:gd name="T71" fmla="*/ 1171 h 1181"/>
                  <a:gd name="T72" fmla="*/ 1262 w 2522"/>
                  <a:gd name="T73" fmla="*/ 268 h 1181"/>
                  <a:gd name="T74" fmla="*/ 2344 w 2522"/>
                  <a:gd name="T75" fmla="*/ 1171 h 1181"/>
                  <a:gd name="T76" fmla="*/ 2358 w 2522"/>
                  <a:gd name="T77" fmla="*/ 1180 h 1181"/>
                  <a:gd name="T78" fmla="*/ 2377 w 2522"/>
                  <a:gd name="T79" fmla="*/ 1181 h 1181"/>
                  <a:gd name="T80" fmla="*/ 2383 w 2522"/>
                  <a:gd name="T81" fmla="*/ 1181 h 1181"/>
                  <a:gd name="T82" fmla="*/ 2401 w 2522"/>
                  <a:gd name="T83" fmla="*/ 1177 h 1181"/>
                  <a:gd name="T84" fmla="*/ 2414 w 2522"/>
                  <a:gd name="T85" fmla="*/ 1164 h 1181"/>
                  <a:gd name="T86" fmla="*/ 2512 w 2522"/>
                  <a:gd name="T87" fmla="*/ 1048 h 1181"/>
                  <a:gd name="T88" fmla="*/ 2518 w 2522"/>
                  <a:gd name="T89" fmla="*/ 1040 h 1181"/>
                  <a:gd name="T90" fmla="*/ 2522 w 2522"/>
                  <a:gd name="T91" fmla="*/ 1023 h 1181"/>
                  <a:gd name="T92" fmla="*/ 2522 w 2522"/>
                  <a:gd name="T93" fmla="*/ 1012 h 1181"/>
                  <a:gd name="T94" fmla="*/ 2521 w 2522"/>
                  <a:gd name="T95" fmla="*/ 1001 h 1181"/>
                  <a:gd name="T96" fmla="*/ 2512 w 2522"/>
                  <a:gd name="T97" fmla="*/ 985 h 1181"/>
                  <a:gd name="T98" fmla="*/ 2505 w 2522"/>
                  <a:gd name="T99" fmla="*/ 978 h 1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522" h="1181">
                    <a:moveTo>
                      <a:pt x="2505" y="978"/>
                    </a:moveTo>
                    <a:lnTo>
                      <a:pt x="2162" y="694"/>
                    </a:lnTo>
                    <a:lnTo>
                      <a:pt x="2162" y="54"/>
                    </a:lnTo>
                    <a:lnTo>
                      <a:pt x="2162" y="44"/>
                    </a:lnTo>
                    <a:lnTo>
                      <a:pt x="2155" y="26"/>
                    </a:lnTo>
                    <a:lnTo>
                      <a:pt x="2149" y="18"/>
                    </a:lnTo>
                    <a:lnTo>
                      <a:pt x="2141" y="13"/>
                    </a:lnTo>
                    <a:lnTo>
                      <a:pt x="2123" y="5"/>
                    </a:lnTo>
                    <a:lnTo>
                      <a:pt x="2113" y="5"/>
                    </a:lnTo>
                    <a:lnTo>
                      <a:pt x="1812" y="5"/>
                    </a:lnTo>
                    <a:lnTo>
                      <a:pt x="1802" y="5"/>
                    </a:lnTo>
                    <a:lnTo>
                      <a:pt x="1783" y="13"/>
                    </a:lnTo>
                    <a:lnTo>
                      <a:pt x="1776" y="18"/>
                    </a:lnTo>
                    <a:lnTo>
                      <a:pt x="1770" y="26"/>
                    </a:lnTo>
                    <a:lnTo>
                      <a:pt x="1763" y="44"/>
                    </a:lnTo>
                    <a:lnTo>
                      <a:pt x="1762" y="54"/>
                    </a:lnTo>
                    <a:lnTo>
                      <a:pt x="1762" y="360"/>
                    </a:lnTo>
                    <a:lnTo>
                      <a:pt x="1380" y="41"/>
                    </a:lnTo>
                    <a:lnTo>
                      <a:pt x="1354" y="23"/>
                    </a:lnTo>
                    <a:lnTo>
                      <a:pt x="1295" y="1"/>
                    </a:lnTo>
                    <a:lnTo>
                      <a:pt x="1262" y="0"/>
                    </a:lnTo>
                    <a:lnTo>
                      <a:pt x="1227" y="1"/>
                    </a:lnTo>
                    <a:lnTo>
                      <a:pt x="1168" y="23"/>
                    </a:lnTo>
                    <a:lnTo>
                      <a:pt x="1142" y="41"/>
                    </a:lnTo>
                    <a:lnTo>
                      <a:pt x="17" y="978"/>
                    </a:lnTo>
                    <a:lnTo>
                      <a:pt x="10" y="985"/>
                    </a:lnTo>
                    <a:lnTo>
                      <a:pt x="1" y="1001"/>
                    </a:lnTo>
                    <a:lnTo>
                      <a:pt x="0" y="1012"/>
                    </a:lnTo>
                    <a:lnTo>
                      <a:pt x="0" y="1023"/>
                    </a:lnTo>
                    <a:lnTo>
                      <a:pt x="6" y="1040"/>
                    </a:lnTo>
                    <a:lnTo>
                      <a:pt x="12" y="1048"/>
                    </a:lnTo>
                    <a:lnTo>
                      <a:pt x="108" y="1164"/>
                    </a:lnTo>
                    <a:lnTo>
                      <a:pt x="122" y="1177"/>
                    </a:lnTo>
                    <a:lnTo>
                      <a:pt x="141" y="1181"/>
                    </a:lnTo>
                    <a:lnTo>
                      <a:pt x="160" y="1181"/>
                    </a:lnTo>
                    <a:lnTo>
                      <a:pt x="179" y="1171"/>
                    </a:lnTo>
                    <a:lnTo>
                      <a:pt x="1262" y="268"/>
                    </a:lnTo>
                    <a:lnTo>
                      <a:pt x="2344" y="1171"/>
                    </a:lnTo>
                    <a:lnTo>
                      <a:pt x="2358" y="1180"/>
                    </a:lnTo>
                    <a:lnTo>
                      <a:pt x="2377" y="1181"/>
                    </a:lnTo>
                    <a:lnTo>
                      <a:pt x="2383" y="1181"/>
                    </a:lnTo>
                    <a:lnTo>
                      <a:pt x="2401" y="1177"/>
                    </a:lnTo>
                    <a:lnTo>
                      <a:pt x="2414" y="1164"/>
                    </a:lnTo>
                    <a:lnTo>
                      <a:pt x="2512" y="1048"/>
                    </a:lnTo>
                    <a:lnTo>
                      <a:pt x="2518" y="1040"/>
                    </a:lnTo>
                    <a:lnTo>
                      <a:pt x="2522" y="1023"/>
                    </a:lnTo>
                    <a:lnTo>
                      <a:pt x="2522" y="1012"/>
                    </a:lnTo>
                    <a:lnTo>
                      <a:pt x="2521" y="1001"/>
                    </a:lnTo>
                    <a:lnTo>
                      <a:pt x="2512" y="985"/>
                    </a:lnTo>
                    <a:lnTo>
                      <a:pt x="2505" y="97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65" name="Group 20">
              <a:extLst>
                <a:ext uri="{FF2B5EF4-FFF2-40B4-BE49-F238E27FC236}">
                  <a16:creationId xmlns:a16="http://schemas.microsoft.com/office/drawing/2014/main" id="{91C3D43D-07B5-FD46-8A57-0C871E371914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14027" y="1408363"/>
              <a:ext cx="131960" cy="180000"/>
              <a:chOff x="2597" y="4163"/>
              <a:chExt cx="217" cy="296"/>
            </a:xfrm>
            <a:solidFill>
              <a:schemeClr val="bg2"/>
            </a:solidFill>
          </p:grpSpPr>
          <p:sp>
            <p:nvSpPr>
              <p:cNvPr id="73" name="Freeform 22">
                <a:extLst>
                  <a:ext uri="{FF2B5EF4-FFF2-40B4-BE49-F238E27FC236}">
                    <a16:creationId xmlns:a16="http://schemas.microsoft.com/office/drawing/2014/main" id="{E307F11F-4C98-CF49-891E-843B356AB0A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30" y="4163"/>
                <a:ext cx="151" cy="176"/>
              </a:xfrm>
              <a:custGeom>
                <a:avLst/>
                <a:gdLst>
                  <a:gd name="T0" fmla="*/ 410 w 1662"/>
                  <a:gd name="T1" fmla="*/ 645 h 1942"/>
                  <a:gd name="T2" fmla="*/ 309 w 1662"/>
                  <a:gd name="T3" fmla="*/ 847 h 1942"/>
                  <a:gd name="T4" fmla="*/ 255 w 1662"/>
                  <a:gd name="T5" fmla="*/ 1023 h 1942"/>
                  <a:gd name="T6" fmla="*/ 263 w 1662"/>
                  <a:gd name="T7" fmla="*/ 1206 h 1942"/>
                  <a:gd name="T8" fmla="*/ 347 w 1662"/>
                  <a:gd name="T9" fmla="*/ 1429 h 1942"/>
                  <a:gd name="T10" fmla="*/ 476 w 1662"/>
                  <a:gd name="T11" fmla="*/ 1620 h 1942"/>
                  <a:gd name="T12" fmla="*/ 638 w 1662"/>
                  <a:gd name="T13" fmla="*/ 1753 h 1942"/>
                  <a:gd name="T14" fmla="*/ 825 w 1662"/>
                  <a:gd name="T15" fmla="*/ 1803 h 1942"/>
                  <a:gd name="T16" fmla="*/ 1013 w 1662"/>
                  <a:gd name="T17" fmla="*/ 1753 h 1942"/>
                  <a:gd name="T18" fmla="*/ 1176 w 1662"/>
                  <a:gd name="T19" fmla="*/ 1619 h 1942"/>
                  <a:gd name="T20" fmla="*/ 1305 w 1662"/>
                  <a:gd name="T21" fmla="*/ 1428 h 1942"/>
                  <a:gd name="T22" fmla="*/ 1388 w 1662"/>
                  <a:gd name="T23" fmla="*/ 1205 h 1942"/>
                  <a:gd name="T24" fmla="*/ 1418 w 1662"/>
                  <a:gd name="T25" fmla="*/ 974 h 1942"/>
                  <a:gd name="T26" fmla="*/ 1266 w 1662"/>
                  <a:gd name="T27" fmla="*/ 836 h 1942"/>
                  <a:gd name="T28" fmla="*/ 1012 w 1662"/>
                  <a:gd name="T29" fmla="*/ 794 h 1942"/>
                  <a:gd name="T30" fmla="*/ 806 w 1662"/>
                  <a:gd name="T31" fmla="*/ 713 h 1942"/>
                  <a:gd name="T32" fmla="*/ 646 w 1662"/>
                  <a:gd name="T33" fmla="*/ 610 h 1942"/>
                  <a:gd name="T34" fmla="*/ 526 w 1662"/>
                  <a:gd name="T35" fmla="*/ 499 h 1942"/>
                  <a:gd name="T36" fmla="*/ 944 w 1662"/>
                  <a:gd name="T37" fmla="*/ 23 h 1942"/>
                  <a:gd name="T38" fmla="*/ 1152 w 1662"/>
                  <a:gd name="T39" fmla="*/ 118 h 1942"/>
                  <a:gd name="T40" fmla="*/ 1271 w 1662"/>
                  <a:gd name="T41" fmla="*/ 205 h 1942"/>
                  <a:gd name="T42" fmla="*/ 1388 w 1662"/>
                  <a:gd name="T43" fmla="*/ 323 h 1942"/>
                  <a:gd name="T44" fmla="*/ 1455 w 1662"/>
                  <a:gd name="T45" fmla="*/ 429 h 1942"/>
                  <a:gd name="T46" fmla="*/ 1524 w 1662"/>
                  <a:gd name="T47" fmla="*/ 626 h 1942"/>
                  <a:gd name="T48" fmla="*/ 1555 w 1662"/>
                  <a:gd name="T49" fmla="*/ 892 h 1942"/>
                  <a:gd name="T50" fmla="*/ 1619 w 1662"/>
                  <a:gd name="T51" fmla="*/ 939 h 1942"/>
                  <a:gd name="T52" fmla="*/ 1657 w 1662"/>
                  <a:gd name="T53" fmla="*/ 1032 h 1942"/>
                  <a:gd name="T54" fmla="*/ 1655 w 1662"/>
                  <a:gd name="T55" fmla="*/ 1183 h 1942"/>
                  <a:gd name="T56" fmla="*/ 1611 w 1662"/>
                  <a:gd name="T57" fmla="*/ 1304 h 1942"/>
                  <a:gd name="T58" fmla="*/ 1537 w 1662"/>
                  <a:gd name="T59" fmla="*/ 1372 h 1942"/>
                  <a:gd name="T60" fmla="*/ 1445 w 1662"/>
                  <a:gd name="T61" fmla="*/ 1454 h 1942"/>
                  <a:gd name="T62" fmla="*/ 1313 w 1662"/>
                  <a:gd name="T63" fmla="*/ 1670 h 1942"/>
                  <a:gd name="T64" fmla="*/ 1141 w 1662"/>
                  <a:gd name="T65" fmla="*/ 1836 h 1942"/>
                  <a:gd name="T66" fmla="*/ 937 w 1662"/>
                  <a:gd name="T67" fmla="*/ 1930 h 1942"/>
                  <a:gd name="T68" fmla="*/ 714 w 1662"/>
                  <a:gd name="T69" fmla="*/ 1930 h 1942"/>
                  <a:gd name="T70" fmla="*/ 510 w 1662"/>
                  <a:gd name="T71" fmla="*/ 1836 h 1942"/>
                  <a:gd name="T72" fmla="*/ 337 w 1662"/>
                  <a:gd name="T73" fmla="*/ 1669 h 1942"/>
                  <a:gd name="T74" fmla="*/ 205 w 1662"/>
                  <a:gd name="T75" fmla="*/ 1452 h 1942"/>
                  <a:gd name="T76" fmla="*/ 111 w 1662"/>
                  <a:gd name="T77" fmla="*/ 1364 h 1942"/>
                  <a:gd name="T78" fmla="*/ 39 w 1662"/>
                  <a:gd name="T79" fmla="*/ 1284 h 1942"/>
                  <a:gd name="T80" fmla="*/ 2 w 1662"/>
                  <a:gd name="T81" fmla="*/ 1143 h 1942"/>
                  <a:gd name="T82" fmla="*/ 9 w 1662"/>
                  <a:gd name="T83" fmla="*/ 1009 h 1942"/>
                  <a:gd name="T84" fmla="*/ 50 w 1662"/>
                  <a:gd name="T85" fmla="*/ 930 h 1942"/>
                  <a:gd name="T86" fmla="*/ 98 w 1662"/>
                  <a:gd name="T87" fmla="*/ 851 h 1942"/>
                  <a:gd name="T88" fmla="*/ 85 w 1662"/>
                  <a:gd name="T89" fmla="*/ 643 h 1942"/>
                  <a:gd name="T90" fmla="*/ 120 w 1662"/>
                  <a:gd name="T91" fmla="*/ 487 h 1942"/>
                  <a:gd name="T92" fmla="*/ 183 w 1662"/>
                  <a:gd name="T93" fmla="*/ 377 h 1942"/>
                  <a:gd name="T94" fmla="*/ 257 w 1662"/>
                  <a:gd name="T95" fmla="*/ 305 h 1942"/>
                  <a:gd name="T96" fmla="*/ 319 w 1662"/>
                  <a:gd name="T97" fmla="*/ 266 h 1942"/>
                  <a:gd name="T98" fmla="*/ 352 w 1662"/>
                  <a:gd name="T99" fmla="*/ 246 h 1942"/>
                  <a:gd name="T100" fmla="*/ 390 w 1662"/>
                  <a:gd name="T101" fmla="*/ 196 h 1942"/>
                  <a:gd name="T102" fmla="*/ 459 w 1662"/>
                  <a:gd name="T103" fmla="*/ 127 h 1942"/>
                  <a:gd name="T104" fmla="*/ 559 w 1662"/>
                  <a:gd name="T105" fmla="*/ 57 h 1942"/>
                  <a:gd name="T106" fmla="*/ 690 w 1662"/>
                  <a:gd name="T107" fmla="*/ 10 h 19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662" h="1942">
                    <a:moveTo>
                      <a:pt x="526" y="499"/>
                    </a:moveTo>
                    <a:lnTo>
                      <a:pt x="484" y="546"/>
                    </a:lnTo>
                    <a:lnTo>
                      <a:pt x="445" y="595"/>
                    </a:lnTo>
                    <a:lnTo>
                      <a:pt x="410" y="645"/>
                    </a:lnTo>
                    <a:lnTo>
                      <a:pt x="379" y="696"/>
                    </a:lnTo>
                    <a:lnTo>
                      <a:pt x="352" y="747"/>
                    </a:lnTo>
                    <a:lnTo>
                      <a:pt x="329" y="797"/>
                    </a:lnTo>
                    <a:lnTo>
                      <a:pt x="309" y="847"/>
                    </a:lnTo>
                    <a:lnTo>
                      <a:pt x="291" y="895"/>
                    </a:lnTo>
                    <a:lnTo>
                      <a:pt x="277" y="941"/>
                    </a:lnTo>
                    <a:lnTo>
                      <a:pt x="264" y="984"/>
                    </a:lnTo>
                    <a:lnTo>
                      <a:pt x="255" y="1023"/>
                    </a:lnTo>
                    <a:lnTo>
                      <a:pt x="247" y="1059"/>
                    </a:lnTo>
                    <a:lnTo>
                      <a:pt x="241" y="1091"/>
                    </a:lnTo>
                    <a:lnTo>
                      <a:pt x="250" y="1148"/>
                    </a:lnTo>
                    <a:lnTo>
                      <a:pt x="263" y="1206"/>
                    </a:lnTo>
                    <a:lnTo>
                      <a:pt x="280" y="1263"/>
                    </a:lnTo>
                    <a:lnTo>
                      <a:pt x="299" y="1320"/>
                    </a:lnTo>
                    <a:lnTo>
                      <a:pt x="322" y="1375"/>
                    </a:lnTo>
                    <a:lnTo>
                      <a:pt x="347" y="1429"/>
                    </a:lnTo>
                    <a:lnTo>
                      <a:pt x="375" y="1480"/>
                    </a:lnTo>
                    <a:lnTo>
                      <a:pt x="406" y="1530"/>
                    </a:lnTo>
                    <a:lnTo>
                      <a:pt x="440" y="1576"/>
                    </a:lnTo>
                    <a:lnTo>
                      <a:pt x="476" y="1620"/>
                    </a:lnTo>
                    <a:lnTo>
                      <a:pt x="513" y="1659"/>
                    </a:lnTo>
                    <a:lnTo>
                      <a:pt x="553" y="1695"/>
                    </a:lnTo>
                    <a:lnTo>
                      <a:pt x="594" y="1726"/>
                    </a:lnTo>
                    <a:lnTo>
                      <a:pt x="638" y="1753"/>
                    </a:lnTo>
                    <a:lnTo>
                      <a:pt x="683" y="1774"/>
                    </a:lnTo>
                    <a:lnTo>
                      <a:pt x="729" y="1789"/>
                    </a:lnTo>
                    <a:lnTo>
                      <a:pt x="777" y="1800"/>
                    </a:lnTo>
                    <a:lnTo>
                      <a:pt x="825" y="1803"/>
                    </a:lnTo>
                    <a:lnTo>
                      <a:pt x="875" y="1800"/>
                    </a:lnTo>
                    <a:lnTo>
                      <a:pt x="922" y="1789"/>
                    </a:lnTo>
                    <a:lnTo>
                      <a:pt x="968" y="1774"/>
                    </a:lnTo>
                    <a:lnTo>
                      <a:pt x="1013" y="1753"/>
                    </a:lnTo>
                    <a:lnTo>
                      <a:pt x="1056" y="1726"/>
                    </a:lnTo>
                    <a:lnTo>
                      <a:pt x="1099" y="1695"/>
                    </a:lnTo>
                    <a:lnTo>
                      <a:pt x="1139" y="1659"/>
                    </a:lnTo>
                    <a:lnTo>
                      <a:pt x="1176" y="1619"/>
                    </a:lnTo>
                    <a:lnTo>
                      <a:pt x="1212" y="1576"/>
                    </a:lnTo>
                    <a:lnTo>
                      <a:pt x="1245" y="1529"/>
                    </a:lnTo>
                    <a:lnTo>
                      <a:pt x="1276" y="1480"/>
                    </a:lnTo>
                    <a:lnTo>
                      <a:pt x="1305" y="1428"/>
                    </a:lnTo>
                    <a:lnTo>
                      <a:pt x="1330" y="1374"/>
                    </a:lnTo>
                    <a:lnTo>
                      <a:pt x="1353" y="1319"/>
                    </a:lnTo>
                    <a:lnTo>
                      <a:pt x="1372" y="1262"/>
                    </a:lnTo>
                    <a:lnTo>
                      <a:pt x="1388" y="1205"/>
                    </a:lnTo>
                    <a:lnTo>
                      <a:pt x="1401" y="1147"/>
                    </a:lnTo>
                    <a:lnTo>
                      <a:pt x="1411" y="1089"/>
                    </a:lnTo>
                    <a:lnTo>
                      <a:pt x="1416" y="1032"/>
                    </a:lnTo>
                    <a:lnTo>
                      <a:pt x="1418" y="974"/>
                    </a:lnTo>
                    <a:lnTo>
                      <a:pt x="1417" y="904"/>
                    </a:lnTo>
                    <a:lnTo>
                      <a:pt x="1414" y="838"/>
                    </a:lnTo>
                    <a:lnTo>
                      <a:pt x="1339" y="839"/>
                    </a:lnTo>
                    <a:lnTo>
                      <a:pt x="1266" y="836"/>
                    </a:lnTo>
                    <a:lnTo>
                      <a:pt x="1198" y="830"/>
                    </a:lnTo>
                    <a:lnTo>
                      <a:pt x="1133" y="820"/>
                    </a:lnTo>
                    <a:lnTo>
                      <a:pt x="1070" y="808"/>
                    </a:lnTo>
                    <a:lnTo>
                      <a:pt x="1012" y="794"/>
                    </a:lnTo>
                    <a:lnTo>
                      <a:pt x="956" y="777"/>
                    </a:lnTo>
                    <a:lnTo>
                      <a:pt x="903" y="757"/>
                    </a:lnTo>
                    <a:lnTo>
                      <a:pt x="853" y="737"/>
                    </a:lnTo>
                    <a:lnTo>
                      <a:pt x="806" y="713"/>
                    </a:lnTo>
                    <a:lnTo>
                      <a:pt x="762" y="690"/>
                    </a:lnTo>
                    <a:lnTo>
                      <a:pt x="721" y="664"/>
                    </a:lnTo>
                    <a:lnTo>
                      <a:pt x="682" y="638"/>
                    </a:lnTo>
                    <a:lnTo>
                      <a:pt x="646" y="610"/>
                    </a:lnTo>
                    <a:lnTo>
                      <a:pt x="612" y="583"/>
                    </a:lnTo>
                    <a:lnTo>
                      <a:pt x="581" y="555"/>
                    </a:lnTo>
                    <a:lnTo>
                      <a:pt x="552" y="527"/>
                    </a:lnTo>
                    <a:lnTo>
                      <a:pt x="526" y="499"/>
                    </a:lnTo>
                    <a:close/>
                    <a:moveTo>
                      <a:pt x="808" y="0"/>
                    </a:moveTo>
                    <a:lnTo>
                      <a:pt x="851" y="3"/>
                    </a:lnTo>
                    <a:lnTo>
                      <a:pt x="897" y="11"/>
                    </a:lnTo>
                    <a:lnTo>
                      <a:pt x="944" y="23"/>
                    </a:lnTo>
                    <a:lnTo>
                      <a:pt x="993" y="39"/>
                    </a:lnTo>
                    <a:lnTo>
                      <a:pt x="1044" y="60"/>
                    </a:lnTo>
                    <a:lnTo>
                      <a:pt x="1097" y="86"/>
                    </a:lnTo>
                    <a:lnTo>
                      <a:pt x="1152" y="118"/>
                    </a:lnTo>
                    <a:lnTo>
                      <a:pt x="1179" y="135"/>
                    </a:lnTo>
                    <a:lnTo>
                      <a:pt x="1208" y="155"/>
                    </a:lnTo>
                    <a:lnTo>
                      <a:pt x="1239" y="179"/>
                    </a:lnTo>
                    <a:lnTo>
                      <a:pt x="1271" y="205"/>
                    </a:lnTo>
                    <a:lnTo>
                      <a:pt x="1304" y="233"/>
                    </a:lnTo>
                    <a:lnTo>
                      <a:pt x="1334" y="261"/>
                    </a:lnTo>
                    <a:lnTo>
                      <a:pt x="1363" y="292"/>
                    </a:lnTo>
                    <a:lnTo>
                      <a:pt x="1388" y="323"/>
                    </a:lnTo>
                    <a:lnTo>
                      <a:pt x="1409" y="353"/>
                    </a:lnTo>
                    <a:lnTo>
                      <a:pt x="1409" y="353"/>
                    </a:lnTo>
                    <a:lnTo>
                      <a:pt x="1433" y="389"/>
                    </a:lnTo>
                    <a:lnTo>
                      <a:pt x="1455" y="429"/>
                    </a:lnTo>
                    <a:lnTo>
                      <a:pt x="1475" y="472"/>
                    </a:lnTo>
                    <a:lnTo>
                      <a:pt x="1493" y="519"/>
                    </a:lnTo>
                    <a:lnTo>
                      <a:pt x="1509" y="570"/>
                    </a:lnTo>
                    <a:lnTo>
                      <a:pt x="1524" y="626"/>
                    </a:lnTo>
                    <a:lnTo>
                      <a:pt x="1535" y="685"/>
                    </a:lnTo>
                    <a:lnTo>
                      <a:pt x="1545" y="749"/>
                    </a:lnTo>
                    <a:lnTo>
                      <a:pt x="1551" y="817"/>
                    </a:lnTo>
                    <a:lnTo>
                      <a:pt x="1555" y="892"/>
                    </a:lnTo>
                    <a:lnTo>
                      <a:pt x="1573" y="900"/>
                    </a:lnTo>
                    <a:lnTo>
                      <a:pt x="1590" y="910"/>
                    </a:lnTo>
                    <a:lnTo>
                      <a:pt x="1605" y="922"/>
                    </a:lnTo>
                    <a:lnTo>
                      <a:pt x="1619" y="939"/>
                    </a:lnTo>
                    <a:lnTo>
                      <a:pt x="1632" y="957"/>
                    </a:lnTo>
                    <a:lnTo>
                      <a:pt x="1642" y="979"/>
                    </a:lnTo>
                    <a:lnTo>
                      <a:pt x="1651" y="1003"/>
                    </a:lnTo>
                    <a:lnTo>
                      <a:pt x="1657" y="1032"/>
                    </a:lnTo>
                    <a:lnTo>
                      <a:pt x="1661" y="1064"/>
                    </a:lnTo>
                    <a:lnTo>
                      <a:pt x="1662" y="1102"/>
                    </a:lnTo>
                    <a:lnTo>
                      <a:pt x="1660" y="1143"/>
                    </a:lnTo>
                    <a:lnTo>
                      <a:pt x="1655" y="1183"/>
                    </a:lnTo>
                    <a:lnTo>
                      <a:pt x="1648" y="1218"/>
                    </a:lnTo>
                    <a:lnTo>
                      <a:pt x="1638" y="1250"/>
                    </a:lnTo>
                    <a:lnTo>
                      <a:pt x="1625" y="1278"/>
                    </a:lnTo>
                    <a:lnTo>
                      <a:pt x="1611" y="1304"/>
                    </a:lnTo>
                    <a:lnTo>
                      <a:pt x="1595" y="1325"/>
                    </a:lnTo>
                    <a:lnTo>
                      <a:pt x="1577" y="1344"/>
                    </a:lnTo>
                    <a:lnTo>
                      <a:pt x="1558" y="1360"/>
                    </a:lnTo>
                    <a:lnTo>
                      <a:pt x="1537" y="1372"/>
                    </a:lnTo>
                    <a:lnTo>
                      <a:pt x="1515" y="1382"/>
                    </a:lnTo>
                    <a:lnTo>
                      <a:pt x="1493" y="1390"/>
                    </a:lnTo>
                    <a:lnTo>
                      <a:pt x="1471" y="1395"/>
                    </a:lnTo>
                    <a:lnTo>
                      <a:pt x="1445" y="1454"/>
                    </a:lnTo>
                    <a:lnTo>
                      <a:pt x="1416" y="1512"/>
                    </a:lnTo>
                    <a:lnTo>
                      <a:pt x="1385" y="1567"/>
                    </a:lnTo>
                    <a:lnTo>
                      <a:pt x="1350" y="1620"/>
                    </a:lnTo>
                    <a:lnTo>
                      <a:pt x="1313" y="1670"/>
                    </a:lnTo>
                    <a:lnTo>
                      <a:pt x="1273" y="1717"/>
                    </a:lnTo>
                    <a:lnTo>
                      <a:pt x="1231" y="1761"/>
                    </a:lnTo>
                    <a:lnTo>
                      <a:pt x="1187" y="1801"/>
                    </a:lnTo>
                    <a:lnTo>
                      <a:pt x="1141" y="1836"/>
                    </a:lnTo>
                    <a:lnTo>
                      <a:pt x="1092" y="1868"/>
                    </a:lnTo>
                    <a:lnTo>
                      <a:pt x="1042" y="1893"/>
                    </a:lnTo>
                    <a:lnTo>
                      <a:pt x="990" y="1915"/>
                    </a:lnTo>
                    <a:lnTo>
                      <a:pt x="937" y="1930"/>
                    </a:lnTo>
                    <a:lnTo>
                      <a:pt x="882" y="1939"/>
                    </a:lnTo>
                    <a:lnTo>
                      <a:pt x="825" y="1942"/>
                    </a:lnTo>
                    <a:lnTo>
                      <a:pt x="769" y="1939"/>
                    </a:lnTo>
                    <a:lnTo>
                      <a:pt x="714" y="1930"/>
                    </a:lnTo>
                    <a:lnTo>
                      <a:pt x="661" y="1915"/>
                    </a:lnTo>
                    <a:lnTo>
                      <a:pt x="608" y="1893"/>
                    </a:lnTo>
                    <a:lnTo>
                      <a:pt x="558" y="1867"/>
                    </a:lnTo>
                    <a:lnTo>
                      <a:pt x="510" y="1836"/>
                    </a:lnTo>
                    <a:lnTo>
                      <a:pt x="464" y="1800"/>
                    </a:lnTo>
                    <a:lnTo>
                      <a:pt x="419" y="1760"/>
                    </a:lnTo>
                    <a:lnTo>
                      <a:pt x="377" y="1716"/>
                    </a:lnTo>
                    <a:lnTo>
                      <a:pt x="337" y="1669"/>
                    </a:lnTo>
                    <a:lnTo>
                      <a:pt x="300" y="1618"/>
                    </a:lnTo>
                    <a:lnTo>
                      <a:pt x="266" y="1565"/>
                    </a:lnTo>
                    <a:lnTo>
                      <a:pt x="234" y="1510"/>
                    </a:lnTo>
                    <a:lnTo>
                      <a:pt x="205" y="1452"/>
                    </a:lnTo>
                    <a:lnTo>
                      <a:pt x="179" y="1392"/>
                    </a:lnTo>
                    <a:lnTo>
                      <a:pt x="156" y="1386"/>
                    </a:lnTo>
                    <a:lnTo>
                      <a:pt x="133" y="1376"/>
                    </a:lnTo>
                    <a:lnTo>
                      <a:pt x="111" y="1364"/>
                    </a:lnTo>
                    <a:lnTo>
                      <a:pt x="91" y="1349"/>
                    </a:lnTo>
                    <a:lnTo>
                      <a:pt x="72" y="1330"/>
                    </a:lnTo>
                    <a:lnTo>
                      <a:pt x="55" y="1309"/>
                    </a:lnTo>
                    <a:lnTo>
                      <a:pt x="39" y="1284"/>
                    </a:lnTo>
                    <a:lnTo>
                      <a:pt x="26" y="1254"/>
                    </a:lnTo>
                    <a:lnTo>
                      <a:pt x="15" y="1221"/>
                    </a:lnTo>
                    <a:lnTo>
                      <a:pt x="7" y="1184"/>
                    </a:lnTo>
                    <a:lnTo>
                      <a:pt x="2" y="1143"/>
                    </a:lnTo>
                    <a:lnTo>
                      <a:pt x="0" y="1104"/>
                    </a:lnTo>
                    <a:lnTo>
                      <a:pt x="1" y="1068"/>
                    </a:lnTo>
                    <a:lnTo>
                      <a:pt x="4" y="1038"/>
                    </a:lnTo>
                    <a:lnTo>
                      <a:pt x="9" y="1009"/>
                    </a:lnTo>
                    <a:lnTo>
                      <a:pt x="17" y="985"/>
                    </a:lnTo>
                    <a:lnTo>
                      <a:pt x="27" y="964"/>
                    </a:lnTo>
                    <a:lnTo>
                      <a:pt x="38" y="946"/>
                    </a:lnTo>
                    <a:lnTo>
                      <a:pt x="50" y="930"/>
                    </a:lnTo>
                    <a:lnTo>
                      <a:pt x="65" y="916"/>
                    </a:lnTo>
                    <a:lnTo>
                      <a:pt x="80" y="906"/>
                    </a:lnTo>
                    <a:lnTo>
                      <a:pt x="96" y="897"/>
                    </a:lnTo>
                    <a:lnTo>
                      <a:pt x="98" y="851"/>
                    </a:lnTo>
                    <a:lnTo>
                      <a:pt x="89" y="794"/>
                    </a:lnTo>
                    <a:lnTo>
                      <a:pt x="85" y="740"/>
                    </a:lnTo>
                    <a:lnTo>
                      <a:pt x="83" y="690"/>
                    </a:lnTo>
                    <a:lnTo>
                      <a:pt x="85" y="643"/>
                    </a:lnTo>
                    <a:lnTo>
                      <a:pt x="90" y="599"/>
                    </a:lnTo>
                    <a:lnTo>
                      <a:pt x="98" y="559"/>
                    </a:lnTo>
                    <a:lnTo>
                      <a:pt x="108" y="522"/>
                    </a:lnTo>
                    <a:lnTo>
                      <a:pt x="120" y="487"/>
                    </a:lnTo>
                    <a:lnTo>
                      <a:pt x="134" y="455"/>
                    </a:lnTo>
                    <a:lnTo>
                      <a:pt x="149" y="427"/>
                    </a:lnTo>
                    <a:lnTo>
                      <a:pt x="166" y="400"/>
                    </a:lnTo>
                    <a:lnTo>
                      <a:pt x="183" y="377"/>
                    </a:lnTo>
                    <a:lnTo>
                      <a:pt x="202" y="355"/>
                    </a:lnTo>
                    <a:lnTo>
                      <a:pt x="220" y="337"/>
                    </a:lnTo>
                    <a:lnTo>
                      <a:pt x="239" y="320"/>
                    </a:lnTo>
                    <a:lnTo>
                      <a:pt x="257" y="305"/>
                    </a:lnTo>
                    <a:lnTo>
                      <a:pt x="274" y="293"/>
                    </a:lnTo>
                    <a:lnTo>
                      <a:pt x="290" y="282"/>
                    </a:lnTo>
                    <a:lnTo>
                      <a:pt x="305" y="273"/>
                    </a:lnTo>
                    <a:lnTo>
                      <a:pt x="319" y="266"/>
                    </a:lnTo>
                    <a:lnTo>
                      <a:pt x="331" y="260"/>
                    </a:lnTo>
                    <a:lnTo>
                      <a:pt x="341" y="255"/>
                    </a:lnTo>
                    <a:lnTo>
                      <a:pt x="348" y="253"/>
                    </a:lnTo>
                    <a:lnTo>
                      <a:pt x="352" y="246"/>
                    </a:lnTo>
                    <a:lnTo>
                      <a:pt x="359" y="237"/>
                    </a:lnTo>
                    <a:lnTo>
                      <a:pt x="367" y="225"/>
                    </a:lnTo>
                    <a:lnTo>
                      <a:pt x="377" y="212"/>
                    </a:lnTo>
                    <a:lnTo>
                      <a:pt x="390" y="196"/>
                    </a:lnTo>
                    <a:lnTo>
                      <a:pt x="404" y="180"/>
                    </a:lnTo>
                    <a:lnTo>
                      <a:pt x="421" y="163"/>
                    </a:lnTo>
                    <a:lnTo>
                      <a:pt x="439" y="145"/>
                    </a:lnTo>
                    <a:lnTo>
                      <a:pt x="459" y="127"/>
                    </a:lnTo>
                    <a:lnTo>
                      <a:pt x="481" y="108"/>
                    </a:lnTo>
                    <a:lnTo>
                      <a:pt x="505" y="91"/>
                    </a:lnTo>
                    <a:lnTo>
                      <a:pt x="531" y="74"/>
                    </a:lnTo>
                    <a:lnTo>
                      <a:pt x="559" y="57"/>
                    </a:lnTo>
                    <a:lnTo>
                      <a:pt x="589" y="43"/>
                    </a:lnTo>
                    <a:lnTo>
                      <a:pt x="620" y="30"/>
                    </a:lnTo>
                    <a:lnTo>
                      <a:pt x="655" y="19"/>
                    </a:lnTo>
                    <a:lnTo>
                      <a:pt x="690" y="10"/>
                    </a:lnTo>
                    <a:lnTo>
                      <a:pt x="728" y="3"/>
                    </a:lnTo>
                    <a:lnTo>
                      <a:pt x="767" y="0"/>
                    </a:lnTo>
                    <a:lnTo>
                      <a:pt x="80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74" name="Freeform 23">
                <a:extLst>
                  <a:ext uri="{FF2B5EF4-FFF2-40B4-BE49-F238E27FC236}">
                    <a16:creationId xmlns:a16="http://schemas.microsoft.com/office/drawing/2014/main" id="{46BB4D83-FC02-FA4B-A396-4C509E77811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64" y="4250"/>
                <a:ext cx="83" cy="27"/>
              </a:xfrm>
              <a:custGeom>
                <a:avLst/>
                <a:gdLst>
                  <a:gd name="T0" fmla="*/ 613 w 916"/>
                  <a:gd name="T1" fmla="*/ 78 h 300"/>
                  <a:gd name="T2" fmla="*/ 561 w 916"/>
                  <a:gd name="T3" fmla="*/ 109 h 300"/>
                  <a:gd name="T4" fmla="*/ 554 w 916"/>
                  <a:gd name="T5" fmla="*/ 165 h 300"/>
                  <a:gd name="T6" fmla="*/ 579 w 916"/>
                  <a:gd name="T7" fmla="*/ 210 h 300"/>
                  <a:gd name="T8" fmla="*/ 665 w 916"/>
                  <a:gd name="T9" fmla="*/ 229 h 300"/>
                  <a:gd name="T10" fmla="*/ 787 w 916"/>
                  <a:gd name="T11" fmla="*/ 223 h 300"/>
                  <a:gd name="T12" fmla="*/ 839 w 916"/>
                  <a:gd name="T13" fmla="*/ 191 h 300"/>
                  <a:gd name="T14" fmla="*/ 846 w 916"/>
                  <a:gd name="T15" fmla="*/ 135 h 300"/>
                  <a:gd name="T16" fmla="*/ 820 w 916"/>
                  <a:gd name="T17" fmla="*/ 90 h 300"/>
                  <a:gd name="T18" fmla="*/ 734 w 916"/>
                  <a:gd name="T19" fmla="*/ 72 h 300"/>
                  <a:gd name="T20" fmla="*/ 153 w 916"/>
                  <a:gd name="T21" fmla="*/ 74 h 300"/>
                  <a:gd name="T22" fmla="*/ 85 w 916"/>
                  <a:gd name="T23" fmla="*/ 99 h 300"/>
                  <a:gd name="T24" fmla="*/ 70 w 916"/>
                  <a:gd name="T25" fmla="*/ 150 h 300"/>
                  <a:gd name="T26" fmla="*/ 85 w 916"/>
                  <a:gd name="T27" fmla="*/ 201 h 300"/>
                  <a:gd name="T28" fmla="*/ 153 w 916"/>
                  <a:gd name="T29" fmla="*/ 227 h 300"/>
                  <a:gd name="T30" fmla="*/ 280 w 916"/>
                  <a:gd name="T31" fmla="*/ 227 h 300"/>
                  <a:gd name="T32" fmla="*/ 348 w 916"/>
                  <a:gd name="T33" fmla="*/ 201 h 300"/>
                  <a:gd name="T34" fmla="*/ 363 w 916"/>
                  <a:gd name="T35" fmla="*/ 150 h 300"/>
                  <a:gd name="T36" fmla="*/ 348 w 916"/>
                  <a:gd name="T37" fmla="*/ 99 h 300"/>
                  <a:gd name="T38" fmla="*/ 280 w 916"/>
                  <a:gd name="T39" fmla="*/ 74 h 300"/>
                  <a:gd name="T40" fmla="*/ 234 w 916"/>
                  <a:gd name="T41" fmla="*/ 0 h 300"/>
                  <a:gd name="T42" fmla="*/ 321 w 916"/>
                  <a:gd name="T43" fmla="*/ 9 h 300"/>
                  <a:gd name="T44" fmla="*/ 400 w 916"/>
                  <a:gd name="T45" fmla="*/ 53 h 300"/>
                  <a:gd name="T46" fmla="*/ 574 w 916"/>
                  <a:gd name="T47" fmla="*/ 17 h 300"/>
                  <a:gd name="T48" fmla="*/ 662 w 916"/>
                  <a:gd name="T49" fmla="*/ 1 h 300"/>
                  <a:gd name="T50" fmla="*/ 732 w 916"/>
                  <a:gd name="T51" fmla="*/ 0 h 300"/>
                  <a:gd name="T52" fmla="*/ 806 w 916"/>
                  <a:gd name="T53" fmla="*/ 10 h 300"/>
                  <a:gd name="T54" fmla="*/ 875 w 916"/>
                  <a:gd name="T55" fmla="*/ 45 h 300"/>
                  <a:gd name="T56" fmla="*/ 914 w 916"/>
                  <a:gd name="T57" fmla="*/ 123 h 300"/>
                  <a:gd name="T58" fmla="*/ 900 w 916"/>
                  <a:gd name="T59" fmla="*/ 223 h 300"/>
                  <a:gd name="T60" fmla="*/ 843 w 916"/>
                  <a:gd name="T61" fmla="*/ 277 h 300"/>
                  <a:gd name="T62" fmla="*/ 768 w 916"/>
                  <a:gd name="T63" fmla="*/ 297 h 300"/>
                  <a:gd name="T64" fmla="*/ 699 w 916"/>
                  <a:gd name="T65" fmla="*/ 300 h 300"/>
                  <a:gd name="T66" fmla="*/ 632 w 916"/>
                  <a:gd name="T67" fmla="*/ 297 h 300"/>
                  <a:gd name="T68" fmla="*/ 557 w 916"/>
                  <a:gd name="T69" fmla="*/ 277 h 300"/>
                  <a:gd name="T70" fmla="*/ 500 w 916"/>
                  <a:gd name="T71" fmla="*/ 224 h 300"/>
                  <a:gd name="T72" fmla="*/ 485 w 916"/>
                  <a:gd name="T73" fmla="*/ 137 h 300"/>
                  <a:gd name="T74" fmla="*/ 432 w 916"/>
                  <a:gd name="T75" fmla="*/ 150 h 300"/>
                  <a:gd name="T76" fmla="*/ 405 w 916"/>
                  <a:gd name="T77" fmla="*/ 241 h 300"/>
                  <a:gd name="T78" fmla="*/ 342 w 916"/>
                  <a:gd name="T79" fmla="*/ 284 h 300"/>
                  <a:gd name="T80" fmla="*/ 266 w 916"/>
                  <a:gd name="T81" fmla="*/ 298 h 300"/>
                  <a:gd name="T82" fmla="*/ 201 w 916"/>
                  <a:gd name="T83" fmla="*/ 299 h 300"/>
                  <a:gd name="T84" fmla="*/ 129 w 916"/>
                  <a:gd name="T85" fmla="*/ 294 h 300"/>
                  <a:gd name="T86" fmla="*/ 57 w 916"/>
                  <a:gd name="T87" fmla="*/ 267 h 300"/>
                  <a:gd name="T88" fmla="*/ 7 w 916"/>
                  <a:gd name="T89" fmla="*/ 202 h 300"/>
                  <a:gd name="T90" fmla="*/ 7 w 916"/>
                  <a:gd name="T91" fmla="*/ 98 h 300"/>
                  <a:gd name="T92" fmla="*/ 57 w 916"/>
                  <a:gd name="T93" fmla="*/ 33 h 300"/>
                  <a:gd name="T94" fmla="*/ 129 w 916"/>
                  <a:gd name="T95" fmla="*/ 6 h 300"/>
                  <a:gd name="T96" fmla="*/ 201 w 916"/>
                  <a:gd name="T97" fmla="*/ 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16" h="300">
                    <a:moveTo>
                      <a:pt x="699" y="71"/>
                    </a:moveTo>
                    <a:lnTo>
                      <a:pt x="665" y="72"/>
                    </a:lnTo>
                    <a:lnTo>
                      <a:pt x="636" y="74"/>
                    </a:lnTo>
                    <a:lnTo>
                      <a:pt x="613" y="78"/>
                    </a:lnTo>
                    <a:lnTo>
                      <a:pt x="594" y="83"/>
                    </a:lnTo>
                    <a:lnTo>
                      <a:pt x="579" y="90"/>
                    </a:lnTo>
                    <a:lnTo>
                      <a:pt x="569" y="99"/>
                    </a:lnTo>
                    <a:lnTo>
                      <a:pt x="561" y="109"/>
                    </a:lnTo>
                    <a:lnTo>
                      <a:pt x="556" y="122"/>
                    </a:lnTo>
                    <a:lnTo>
                      <a:pt x="554" y="135"/>
                    </a:lnTo>
                    <a:lnTo>
                      <a:pt x="553" y="150"/>
                    </a:lnTo>
                    <a:lnTo>
                      <a:pt x="554" y="165"/>
                    </a:lnTo>
                    <a:lnTo>
                      <a:pt x="556" y="179"/>
                    </a:lnTo>
                    <a:lnTo>
                      <a:pt x="561" y="191"/>
                    </a:lnTo>
                    <a:lnTo>
                      <a:pt x="569" y="201"/>
                    </a:lnTo>
                    <a:lnTo>
                      <a:pt x="579" y="210"/>
                    </a:lnTo>
                    <a:lnTo>
                      <a:pt x="594" y="216"/>
                    </a:lnTo>
                    <a:lnTo>
                      <a:pt x="613" y="223"/>
                    </a:lnTo>
                    <a:lnTo>
                      <a:pt x="636" y="227"/>
                    </a:lnTo>
                    <a:lnTo>
                      <a:pt x="665" y="229"/>
                    </a:lnTo>
                    <a:lnTo>
                      <a:pt x="699" y="230"/>
                    </a:lnTo>
                    <a:lnTo>
                      <a:pt x="734" y="229"/>
                    </a:lnTo>
                    <a:lnTo>
                      <a:pt x="763" y="227"/>
                    </a:lnTo>
                    <a:lnTo>
                      <a:pt x="787" y="223"/>
                    </a:lnTo>
                    <a:lnTo>
                      <a:pt x="805" y="216"/>
                    </a:lnTo>
                    <a:lnTo>
                      <a:pt x="820" y="210"/>
                    </a:lnTo>
                    <a:lnTo>
                      <a:pt x="831" y="201"/>
                    </a:lnTo>
                    <a:lnTo>
                      <a:pt x="839" y="191"/>
                    </a:lnTo>
                    <a:lnTo>
                      <a:pt x="843" y="179"/>
                    </a:lnTo>
                    <a:lnTo>
                      <a:pt x="846" y="165"/>
                    </a:lnTo>
                    <a:lnTo>
                      <a:pt x="847" y="150"/>
                    </a:lnTo>
                    <a:lnTo>
                      <a:pt x="846" y="135"/>
                    </a:lnTo>
                    <a:lnTo>
                      <a:pt x="843" y="122"/>
                    </a:lnTo>
                    <a:lnTo>
                      <a:pt x="839" y="109"/>
                    </a:lnTo>
                    <a:lnTo>
                      <a:pt x="831" y="99"/>
                    </a:lnTo>
                    <a:lnTo>
                      <a:pt x="820" y="90"/>
                    </a:lnTo>
                    <a:lnTo>
                      <a:pt x="805" y="83"/>
                    </a:lnTo>
                    <a:lnTo>
                      <a:pt x="787" y="78"/>
                    </a:lnTo>
                    <a:lnTo>
                      <a:pt x="763" y="74"/>
                    </a:lnTo>
                    <a:lnTo>
                      <a:pt x="734" y="72"/>
                    </a:lnTo>
                    <a:lnTo>
                      <a:pt x="699" y="71"/>
                    </a:lnTo>
                    <a:close/>
                    <a:moveTo>
                      <a:pt x="216" y="71"/>
                    </a:moveTo>
                    <a:lnTo>
                      <a:pt x="182" y="72"/>
                    </a:lnTo>
                    <a:lnTo>
                      <a:pt x="153" y="74"/>
                    </a:lnTo>
                    <a:lnTo>
                      <a:pt x="130" y="78"/>
                    </a:lnTo>
                    <a:lnTo>
                      <a:pt x="111" y="83"/>
                    </a:lnTo>
                    <a:lnTo>
                      <a:pt x="96" y="90"/>
                    </a:lnTo>
                    <a:lnTo>
                      <a:pt x="85" y="99"/>
                    </a:lnTo>
                    <a:lnTo>
                      <a:pt x="78" y="109"/>
                    </a:lnTo>
                    <a:lnTo>
                      <a:pt x="73" y="122"/>
                    </a:lnTo>
                    <a:lnTo>
                      <a:pt x="70" y="135"/>
                    </a:lnTo>
                    <a:lnTo>
                      <a:pt x="70" y="150"/>
                    </a:lnTo>
                    <a:lnTo>
                      <a:pt x="70" y="165"/>
                    </a:lnTo>
                    <a:lnTo>
                      <a:pt x="73" y="179"/>
                    </a:lnTo>
                    <a:lnTo>
                      <a:pt x="78" y="191"/>
                    </a:lnTo>
                    <a:lnTo>
                      <a:pt x="85" y="201"/>
                    </a:lnTo>
                    <a:lnTo>
                      <a:pt x="96" y="210"/>
                    </a:lnTo>
                    <a:lnTo>
                      <a:pt x="111" y="216"/>
                    </a:lnTo>
                    <a:lnTo>
                      <a:pt x="130" y="223"/>
                    </a:lnTo>
                    <a:lnTo>
                      <a:pt x="153" y="227"/>
                    </a:lnTo>
                    <a:lnTo>
                      <a:pt x="182" y="229"/>
                    </a:lnTo>
                    <a:lnTo>
                      <a:pt x="216" y="230"/>
                    </a:lnTo>
                    <a:lnTo>
                      <a:pt x="250" y="229"/>
                    </a:lnTo>
                    <a:lnTo>
                      <a:pt x="280" y="227"/>
                    </a:lnTo>
                    <a:lnTo>
                      <a:pt x="304" y="223"/>
                    </a:lnTo>
                    <a:lnTo>
                      <a:pt x="322" y="216"/>
                    </a:lnTo>
                    <a:lnTo>
                      <a:pt x="337" y="210"/>
                    </a:lnTo>
                    <a:lnTo>
                      <a:pt x="348" y="201"/>
                    </a:lnTo>
                    <a:lnTo>
                      <a:pt x="355" y="191"/>
                    </a:lnTo>
                    <a:lnTo>
                      <a:pt x="360" y="179"/>
                    </a:lnTo>
                    <a:lnTo>
                      <a:pt x="363" y="165"/>
                    </a:lnTo>
                    <a:lnTo>
                      <a:pt x="363" y="150"/>
                    </a:lnTo>
                    <a:lnTo>
                      <a:pt x="363" y="135"/>
                    </a:lnTo>
                    <a:lnTo>
                      <a:pt x="360" y="122"/>
                    </a:lnTo>
                    <a:lnTo>
                      <a:pt x="355" y="109"/>
                    </a:lnTo>
                    <a:lnTo>
                      <a:pt x="348" y="99"/>
                    </a:lnTo>
                    <a:lnTo>
                      <a:pt x="337" y="90"/>
                    </a:lnTo>
                    <a:lnTo>
                      <a:pt x="322" y="83"/>
                    </a:lnTo>
                    <a:lnTo>
                      <a:pt x="304" y="78"/>
                    </a:lnTo>
                    <a:lnTo>
                      <a:pt x="280" y="74"/>
                    </a:lnTo>
                    <a:lnTo>
                      <a:pt x="250" y="72"/>
                    </a:lnTo>
                    <a:lnTo>
                      <a:pt x="216" y="71"/>
                    </a:lnTo>
                    <a:close/>
                    <a:moveTo>
                      <a:pt x="216" y="0"/>
                    </a:moveTo>
                    <a:lnTo>
                      <a:pt x="234" y="0"/>
                    </a:lnTo>
                    <a:lnTo>
                      <a:pt x="254" y="1"/>
                    </a:lnTo>
                    <a:lnTo>
                      <a:pt x="276" y="2"/>
                    </a:lnTo>
                    <a:lnTo>
                      <a:pt x="298" y="5"/>
                    </a:lnTo>
                    <a:lnTo>
                      <a:pt x="321" y="9"/>
                    </a:lnTo>
                    <a:lnTo>
                      <a:pt x="343" y="17"/>
                    </a:lnTo>
                    <a:lnTo>
                      <a:pt x="364" y="26"/>
                    </a:lnTo>
                    <a:lnTo>
                      <a:pt x="383" y="37"/>
                    </a:lnTo>
                    <a:lnTo>
                      <a:pt x="400" y="53"/>
                    </a:lnTo>
                    <a:lnTo>
                      <a:pt x="516" y="53"/>
                    </a:lnTo>
                    <a:lnTo>
                      <a:pt x="533" y="37"/>
                    </a:lnTo>
                    <a:lnTo>
                      <a:pt x="553" y="26"/>
                    </a:lnTo>
                    <a:lnTo>
                      <a:pt x="574" y="17"/>
                    </a:lnTo>
                    <a:lnTo>
                      <a:pt x="596" y="9"/>
                    </a:lnTo>
                    <a:lnTo>
                      <a:pt x="618" y="5"/>
                    </a:lnTo>
                    <a:lnTo>
                      <a:pt x="640" y="2"/>
                    </a:lnTo>
                    <a:lnTo>
                      <a:pt x="662" y="1"/>
                    </a:lnTo>
                    <a:lnTo>
                      <a:pt x="682" y="0"/>
                    </a:lnTo>
                    <a:lnTo>
                      <a:pt x="699" y="0"/>
                    </a:lnTo>
                    <a:lnTo>
                      <a:pt x="715" y="0"/>
                    </a:lnTo>
                    <a:lnTo>
                      <a:pt x="732" y="0"/>
                    </a:lnTo>
                    <a:lnTo>
                      <a:pt x="749" y="1"/>
                    </a:lnTo>
                    <a:lnTo>
                      <a:pt x="768" y="3"/>
                    </a:lnTo>
                    <a:lnTo>
                      <a:pt x="787" y="6"/>
                    </a:lnTo>
                    <a:lnTo>
                      <a:pt x="806" y="10"/>
                    </a:lnTo>
                    <a:lnTo>
                      <a:pt x="825" y="16"/>
                    </a:lnTo>
                    <a:lnTo>
                      <a:pt x="843" y="24"/>
                    </a:lnTo>
                    <a:lnTo>
                      <a:pt x="860" y="33"/>
                    </a:lnTo>
                    <a:lnTo>
                      <a:pt x="875" y="45"/>
                    </a:lnTo>
                    <a:lnTo>
                      <a:pt x="889" y="59"/>
                    </a:lnTo>
                    <a:lnTo>
                      <a:pt x="900" y="77"/>
                    </a:lnTo>
                    <a:lnTo>
                      <a:pt x="908" y="98"/>
                    </a:lnTo>
                    <a:lnTo>
                      <a:pt x="914" y="123"/>
                    </a:lnTo>
                    <a:lnTo>
                      <a:pt x="916" y="150"/>
                    </a:lnTo>
                    <a:lnTo>
                      <a:pt x="914" y="178"/>
                    </a:lnTo>
                    <a:lnTo>
                      <a:pt x="908" y="202"/>
                    </a:lnTo>
                    <a:lnTo>
                      <a:pt x="900" y="223"/>
                    </a:lnTo>
                    <a:lnTo>
                      <a:pt x="889" y="241"/>
                    </a:lnTo>
                    <a:lnTo>
                      <a:pt x="875" y="255"/>
                    </a:lnTo>
                    <a:lnTo>
                      <a:pt x="860" y="267"/>
                    </a:lnTo>
                    <a:lnTo>
                      <a:pt x="843" y="277"/>
                    </a:lnTo>
                    <a:lnTo>
                      <a:pt x="825" y="285"/>
                    </a:lnTo>
                    <a:lnTo>
                      <a:pt x="806" y="290"/>
                    </a:lnTo>
                    <a:lnTo>
                      <a:pt x="787" y="294"/>
                    </a:lnTo>
                    <a:lnTo>
                      <a:pt x="768" y="297"/>
                    </a:lnTo>
                    <a:lnTo>
                      <a:pt x="749" y="298"/>
                    </a:lnTo>
                    <a:lnTo>
                      <a:pt x="732" y="299"/>
                    </a:lnTo>
                    <a:lnTo>
                      <a:pt x="715" y="299"/>
                    </a:lnTo>
                    <a:lnTo>
                      <a:pt x="699" y="300"/>
                    </a:lnTo>
                    <a:lnTo>
                      <a:pt x="685" y="299"/>
                    </a:lnTo>
                    <a:lnTo>
                      <a:pt x="668" y="299"/>
                    </a:lnTo>
                    <a:lnTo>
                      <a:pt x="650" y="298"/>
                    </a:lnTo>
                    <a:lnTo>
                      <a:pt x="632" y="297"/>
                    </a:lnTo>
                    <a:lnTo>
                      <a:pt x="613" y="294"/>
                    </a:lnTo>
                    <a:lnTo>
                      <a:pt x="593" y="290"/>
                    </a:lnTo>
                    <a:lnTo>
                      <a:pt x="575" y="285"/>
                    </a:lnTo>
                    <a:lnTo>
                      <a:pt x="557" y="277"/>
                    </a:lnTo>
                    <a:lnTo>
                      <a:pt x="540" y="267"/>
                    </a:lnTo>
                    <a:lnTo>
                      <a:pt x="524" y="255"/>
                    </a:lnTo>
                    <a:lnTo>
                      <a:pt x="511" y="241"/>
                    </a:lnTo>
                    <a:lnTo>
                      <a:pt x="500" y="224"/>
                    </a:lnTo>
                    <a:lnTo>
                      <a:pt x="491" y="202"/>
                    </a:lnTo>
                    <a:lnTo>
                      <a:pt x="486" y="179"/>
                    </a:lnTo>
                    <a:lnTo>
                      <a:pt x="484" y="150"/>
                    </a:lnTo>
                    <a:lnTo>
                      <a:pt x="485" y="137"/>
                    </a:lnTo>
                    <a:lnTo>
                      <a:pt x="486" y="125"/>
                    </a:lnTo>
                    <a:lnTo>
                      <a:pt x="430" y="125"/>
                    </a:lnTo>
                    <a:lnTo>
                      <a:pt x="432" y="137"/>
                    </a:lnTo>
                    <a:lnTo>
                      <a:pt x="432" y="150"/>
                    </a:lnTo>
                    <a:lnTo>
                      <a:pt x="430" y="179"/>
                    </a:lnTo>
                    <a:lnTo>
                      <a:pt x="425" y="202"/>
                    </a:lnTo>
                    <a:lnTo>
                      <a:pt x="416" y="224"/>
                    </a:lnTo>
                    <a:lnTo>
                      <a:pt x="405" y="241"/>
                    </a:lnTo>
                    <a:lnTo>
                      <a:pt x="392" y="255"/>
                    </a:lnTo>
                    <a:lnTo>
                      <a:pt x="377" y="267"/>
                    </a:lnTo>
                    <a:lnTo>
                      <a:pt x="360" y="277"/>
                    </a:lnTo>
                    <a:lnTo>
                      <a:pt x="342" y="284"/>
                    </a:lnTo>
                    <a:lnTo>
                      <a:pt x="323" y="290"/>
                    </a:lnTo>
                    <a:lnTo>
                      <a:pt x="304" y="294"/>
                    </a:lnTo>
                    <a:lnTo>
                      <a:pt x="285" y="296"/>
                    </a:lnTo>
                    <a:lnTo>
                      <a:pt x="266" y="298"/>
                    </a:lnTo>
                    <a:lnTo>
                      <a:pt x="248" y="299"/>
                    </a:lnTo>
                    <a:lnTo>
                      <a:pt x="231" y="299"/>
                    </a:lnTo>
                    <a:lnTo>
                      <a:pt x="216" y="299"/>
                    </a:lnTo>
                    <a:lnTo>
                      <a:pt x="201" y="299"/>
                    </a:lnTo>
                    <a:lnTo>
                      <a:pt x="185" y="299"/>
                    </a:lnTo>
                    <a:lnTo>
                      <a:pt x="167" y="298"/>
                    </a:lnTo>
                    <a:lnTo>
                      <a:pt x="148" y="296"/>
                    </a:lnTo>
                    <a:lnTo>
                      <a:pt x="129" y="294"/>
                    </a:lnTo>
                    <a:lnTo>
                      <a:pt x="110" y="290"/>
                    </a:lnTo>
                    <a:lnTo>
                      <a:pt x="91" y="284"/>
                    </a:lnTo>
                    <a:lnTo>
                      <a:pt x="73" y="277"/>
                    </a:lnTo>
                    <a:lnTo>
                      <a:pt x="57" y="267"/>
                    </a:lnTo>
                    <a:lnTo>
                      <a:pt x="41" y="255"/>
                    </a:lnTo>
                    <a:lnTo>
                      <a:pt x="27" y="240"/>
                    </a:lnTo>
                    <a:lnTo>
                      <a:pt x="16" y="223"/>
                    </a:lnTo>
                    <a:lnTo>
                      <a:pt x="7" y="202"/>
                    </a:lnTo>
                    <a:lnTo>
                      <a:pt x="2" y="178"/>
                    </a:lnTo>
                    <a:lnTo>
                      <a:pt x="0" y="150"/>
                    </a:lnTo>
                    <a:lnTo>
                      <a:pt x="2" y="122"/>
                    </a:lnTo>
                    <a:lnTo>
                      <a:pt x="7" y="98"/>
                    </a:lnTo>
                    <a:lnTo>
                      <a:pt x="16" y="77"/>
                    </a:lnTo>
                    <a:lnTo>
                      <a:pt x="27" y="59"/>
                    </a:lnTo>
                    <a:lnTo>
                      <a:pt x="41" y="45"/>
                    </a:lnTo>
                    <a:lnTo>
                      <a:pt x="57" y="33"/>
                    </a:lnTo>
                    <a:lnTo>
                      <a:pt x="73" y="23"/>
                    </a:lnTo>
                    <a:lnTo>
                      <a:pt x="91" y="16"/>
                    </a:lnTo>
                    <a:lnTo>
                      <a:pt x="110" y="10"/>
                    </a:lnTo>
                    <a:lnTo>
                      <a:pt x="129" y="6"/>
                    </a:lnTo>
                    <a:lnTo>
                      <a:pt x="148" y="3"/>
                    </a:lnTo>
                    <a:lnTo>
                      <a:pt x="167" y="1"/>
                    </a:lnTo>
                    <a:lnTo>
                      <a:pt x="185" y="0"/>
                    </a:lnTo>
                    <a:lnTo>
                      <a:pt x="201" y="0"/>
                    </a:lnTo>
                    <a:lnTo>
                      <a:pt x="2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75" name="Freeform 24">
                <a:extLst>
                  <a:ext uri="{FF2B5EF4-FFF2-40B4-BE49-F238E27FC236}">
                    <a16:creationId xmlns:a16="http://schemas.microsoft.com/office/drawing/2014/main" id="{9D3F9A29-D560-5742-9F82-8F7F0DAD5AB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97" y="4335"/>
                <a:ext cx="217" cy="124"/>
              </a:xfrm>
              <a:custGeom>
                <a:avLst/>
                <a:gdLst>
                  <a:gd name="T0" fmla="*/ 1796 w 2393"/>
                  <a:gd name="T1" fmla="*/ 704 h 1360"/>
                  <a:gd name="T2" fmla="*/ 1761 w 2393"/>
                  <a:gd name="T3" fmla="*/ 720 h 1360"/>
                  <a:gd name="T4" fmla="*/ 1590 w 2393"/>
                  <a:gd name="T5" fmla="*/ 904 h 1360"/>
                  <a:gd name="T6" fmla="*/ 1882 w 2393"/>
                  <a:gd name="T7" fmla="*/ 733 h 1360"/>
                  <a:gd name="T8" fmla="*/ 1851 w 2393"/>
                  <a:gd name="T9" fmla="*/ 709 h 1360"/>
                  <a:gd name="T10" fmla="*/ 1814 w 2393"/>
                  <a:gd name="T11" fmla="*/ 702 h 1360"/>
                  <a:gd name="T12" fmla="*/ 1831 w 2393"/>
                  <a:gd name="T13" fmla="*/ 20 h 1360"/>
                  <a:gd name="T14" fmla="*/ 1950 w 2393"/>
                  <a:gd name="T15" fmla="*/ 61 h 1360"/>
                  <a:gd name="T16" fmla="*/ 2057 w 2393"/>
                  <a:gd name="T17" fmla="*/ 121 h 1360"/>
                  <a:gd name="T18" fmla="*/ 2154 w 2393"/>
                  <a:gd name="T19" fmla="*/ 196 h 1360"/>
                  <a:gd name="T20" fmla="*/ 2235 w 2393"/>
                  <a:gd name="T21" fmla="*/ 286 h 1360"/>
                  <a:gd name="T22" fmla="*/ 2301 w 2393"/>
                  <a:gd name="T23" fmla="*/ 388 h 1360"/>
                  <a:gd name="T24" fmla="*/ 2352 w 2393"/>
                  <a:gd name="T25" fmla="*/ 501 h 1360"/>
                  <a:gd name="T26" fmla="*/ 2382 w 2393"/>
                  <a:gd name="T27" fmla="*/ 622 h 1360"/>
                  <a:gd name="T28" fmla="*/ 2393 w 2393"/>
                  <a:gd name="T29" fmla="*/ 748 h 1360"/>
                  <a:gd name="T30" fmla="*/ 2390 w 2393"/>
                  <a:gd name="T31" fmla="*/ 1230 h 1360"/>
                  <a:gd name="T32" fmla="*/ 2370 w 2393"/>
                  <a:gd name="T33" fmla="*/ 1282 h 1360"/>
                  <a:gd name="T34" fmla="*/ 2335 w 2393"/>
                  <a:gd name="T35" fmla="*/ 1324 h 1360"/>
                  <a:gd name="T36" fmla="*/ 2286 w 2393"/>
                  <a:gd name="T37" fmla="*/ 1351 h 1360"/>
                  <a:gd name="T38" fmla="*/ 2230 w 2393"/>
                  <a:gd name="T39" fmla="*/ 1360 h 1360"/>
                  <a:gd name="T40" fmla="*/ 129 w 2393"/>
                  <a:gd name="T41" fmla="*/ 1358 h 1360"/>
                  <a:gd name="T42" fmla="*/ 77 w 2393"/>
                  <a:gd name="T43" fmla="*/ 1339 h 1360"/>
                  <a:gd name="T44" fmla="*/ 36 w 2393"/>
                  <a:gd name="T45" fmla="*/ 1304 h 1360"/>
                  <a:gd name="T46" fmla="*/ 10 w 2393"/>
                  <a:gd name="T47" fmla="*/ 1256 h 1360"/>
                  <a:gd name="T48" fmla="*/ 0 w 2393"/>
                  <a:gd name="T49" fmla="*/ 1200 h 1360"/>
                  <a:gd name="T50" fmla="*/ 3 w 2393"/>
                  <a:gd name="T51" fmla="*/ 684 h 1360"/>
                  <a:gd name="T52" fmla="*/ 23 w 2393"/>
                  <a:gd name="T53" fmla="*/ 561 h 1360"/>
                  <a:gd name="T54" fmla="*/ 63 w 2393"/>
                  <a:gd name="T55" fmla="*/ 443 h 1360"/>
                  <a:gd name="T56" fmla="*/ 122 w 2393"/>
                  <a:gd name="T57" fmla="*/ 336 h 1360"/>
                  <a:gd name="T58" fmla="*/ 195 w 2393"/>
                  <a:gd name="T59" fmla="*/ 240 h 1360"/>
                  <a:gd name="T60" fmla="*/ 283 w 2393"/>
                  <a:gd name="T61" fmla="*/ 157 h 1360"/>
                  <a:gd name="T62" fmla="*/ 385 w 2393"/>
                  <a:gd name="T63" fmla="*/ 89 h 1360"/>
                  <a:gd name="T64" fmla="*/ 498 w 2393"/>
                  <a:gd name="T65" fmla="*/ 38 h 1360"/>
                  <a:gd name="T66" fmla="*/ 640 w 2393"/>
                  <a:gd name="T67" fmla="*/ 0 h 1360"/>
                  <a:gd name="T68" fmla="*/ 1748 w 2393"/>
                  <a:gd name="T69" fmla="*/ 0 h 1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393" h="1360">
                    <a:moveTo>
                      <a:pt x="1814" y="702"/>
                    </a:moveTo>
                    <a:lnTo>
                      <a:pt x="1796" y="704"/>
                    </a:lnTo>
                    <a:lnTo>
                      <a:pt x="1778" y="709"/>
                    </a:lnTo>
                    <a:lnTo>
                      <a:pt x="1761" y="720"/>
                    </a:lnTo>
                    <a:lnTo>
                      <a:pt x="1746" y="733"/>
                    </a:lnTo>
                    <a:lnTo>
                      <a:pt x="1590" y="904"/>
                    </a:lnTo>
                    <a:lnTo>
                      <a:pt x="2038" y="904"/>
                    </a:lnTo>
                    <a:lnTo>
                      <a:pt x="1882" y="733"/>
                    </a:lnTo>
                    <a:lnTo>
                      <a:pt x="1867" y="719"/>
                    </a:lnTo>
                    <a:lnTo>
                      <a:pt x="1851" y="709"/>
                    </a:lnTo>
                    <a:lnTo>
                      <a:pt x="1833" y="703"/>
                    </a:lnTo>
                    <a:lnTo>
                      <a:pt x="1814" y="702"/>
                    </a:lnTo>
                    <a:close/>
                    <a:moveTo>
                      <a:pt x="1748" y="0"/>
                    </a:moveTo>
                    <a:lnTo>
                      <a:pt x="1831" y="20"/>
                    </a:lnTo>
                    <a:lnTo>
                      <a:pt x="1892" y="38"/>
                    </a:lnTo>
                    <a:lnTo>
                      <a:pt x="1950" y="61"/>
                    </a:lnTo>
                    <a:lnTo>
                      <a:pt x="2005" y="88"/>
                    </a:lnTo>
                    <a:lnTo>
                      <a:pt x="2057" y="121"/>
                    </a:lnTo>
                    <a:lnTo>
                      <a:pt x="2107" y="157"/>
                    </a:lnTo>
                    <a:lnTo>
                      <a:pt x="2154" y="196"/>
                    </a:lnTo>
                    <a:lnTo>
                      <a:pt x="2196" y="239"/>
                    </a:lnTo>
                    <a:lnTo>
                      <a:pt x="2235" y="286"/>
                    </a:lnTo>
                    <a:lnTo>
                      <a:pt x="2270" y="336"/>
                    </a:lnTo>
                    <a:lnTo>
                      <a:pt x="2301" y="388"/>
                    </a:lnTo>
                    <a:lnTo>
                      <a:pt x="2328" y="443"/>
                    </a:lnTo>
                    <a:lnTo>
                      <a:pt x="2352" y="501"/>
                    </a:lnTo>
                    <a:lnTo>
                      <a:pt x="2369" y="561"/>
                    </a:lnTo>
                    <a:lnTo>
                      <a:pt x="2382" y="622"/>
                    </a:lnTo>
                    <a:lnTo>
                      <a:pt x="2390" y="684"/>
                    </a:lnTo>
                    <a:lnTo>
                      <a:pt x="2393" y="748"/>
                    </a:lnTo>
                    <a:lnTo>
                      <a:pt x="2393" y="1200"/>
                    </a:lnTo>
                    <a:lnTo>
                      <a:pt x="2390" y="1230"/>
                    </a:lnTo>
                    <a:lnTo>
                      <a:pt x="2383" y="1256"/>
                    </a:lnTo>
                    <a:lnTo>
                      <a:pt x="2370" y="1282"/>
                    </a:lnTo>
                    <a:lnTo>
                      <a:pt x="2354" y="1304"/>
                    </a:lnTo>
                    <a:lnTo>
                      <a:pt x="2335" y="1324"/>
                    </a:lnTo>
                    <a:lnTo>
                      <a:pt x="2311" y="1339"/>
                    </a:lnTo>
                    <a:lnTo>
                      <a:pt x="2286" y="1351"/>
                    </a:lnTo>
                    <a:lnTo>
                      <a:pt x="2259" y="1358"/>
                    </a:lnTo>
                    <a:lnTo>
                      <a:pt x="2230" y="1360"/>
                    </a:lnTo>
                    <a:lnTo>
                      <a:pt x="157" y="1360"/>
                    </a:lnTo>
                    <a:lnTo>
                      <a:pt x="129" y="1358"/>
                    </a:lnTo>
                    <a:lnTo>
                      <a:pt x="101" y="1351"/>
                    </a:lnTo>
                    <a:lnTo>
                      <a:pt x="77" y="1339"/>
                    </a:lnTo>
                    <a:lnTo>
                      <a:pt x="55" y="1324"/>
                    </a:lnTo>
                    <a:lnTo>
                      <a:pt x="36" y="1304"/>
                    </a:lnTo>
                    <a:lnTo>
                      <a:pt x="21" y="1282"/>
                    </a:lnTo>
                    <a:lnTo>
                      <a:pt x="10" y="1256"/>
                    </a:lnTo>
                    <a:lnTo>
                      <a:pt x="3" y="1230"/>
                    </a:lnTo>
                    <a:lnTo>
                      <a:pt x="0" y="1200"/>
                    </a:lnTo>
                    <a:lnTo>
                      <a:pt x="0" y="748"/>
                    </a:lnTo>
                    <a:lnTo>
                      <a:pt x="3" y="684"/>
                    </a:lnTo>
                    <a:lnTo>
                      <a:pt x="11" y="622"/>
                    </a:lnTo>
                    <a:lnTo>
                      <a:pt x="23" y="561"/>
                    </a:lnTo>
                    <a:lnTo>
                      <a:pt x="41" y="501"/>
                    </a:lnTo>
                    <a:lnTo>
                      <a:pt x="63" y="443"/>
                    </a:lnTo>
                    <a:lnTo>
                      <a:pt x="90" y="389"/>
                    </a:lnTo>
                    <a:lnTo>
                      <a:pt x="122" y="336"/>
                    </a:lnTo>
                    <a:lnTo>
                      <a:pt x="156" y="286"/>
                    </a:lnTo>
                    <a:lnTo>
                      <a:pt x="195" y="240"/>
                    </a:lnTo>
                    <a:lnTo>
                      <a:pt x="237" y="196"/>
                    </a:lnTo>
                    <a:lnTo>
                      <a:pt x="283" y="157"/>
                    </a:lnTo>
                    <a:lnTo>
                      <a:pt x="332" y="121"/>
                    </a:lnTo>
                    <a:lnTo>
                      <a:pt x="385" y="89"/>
                    </a:lnTo>
                    <a:lnTo>
                      <a:pt x="440" y="62"/>
                    </a:lnTo>
                    <a:lnTo>
                      <a:pt x="498" y="38"/>
                    </a:lnTo>
                    <a:lnTo>
                      <a:pt x="559" y="20"/>
                    </a:lnTo>
                    <a:lnTo>
                      <a:pt x="640" y="0"/>
                    </a:lnTo>
                    <a:lnTo>
                      <a:pt x="1193" y="1280"/>
                    </a:lnTo>
                    <a:lnTo>
                      <a:pt x="174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76" name="Freeform 25">
                <a:extLst>
                  <a:ext uri="{FF2B5EF4-FFF2-40B4-BE49-F238E27FC236}">
                    <a16:creationId xmlns:a16="http://schemas.microsoft.com/office/drawing/2014/main" id="{C44617BC-841C-2E4E-8F4B-0AC1C0637B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89" y="4347"/>
                <a:ext cx="34" cy="83"/>
              </a:xfrm>
              <a:custGeom>
                <a:avLst/>
                <a:gdLst>
                  <a:gd name="T0" fmla="*/ 135 w 373"/>
                  <a:gd name="T1" fmla="*/ 0 h 915"/>
                  <a:gd name="T2" fmla="*/ 237 w 373"/>
                  <a:gd name="T3" fmla="*/ 0 h 915"/>
                  <a:gd name="T4" fmla="*/ 258 w 373"/>
                  <a:gd name="T5" fmla="*/ 2 h 915"/>
                  <a:gd name="T6" fmla="*/ 278 w 373"/>
                  <a:gd name="T7" fmla="*/ 9 h 915"/>
                  <a:gd name="T8" fmla="*/ 295 w 373"/>
                  <a:gd name="T9" fmla="*/ 21 h 915"/>
                  <a:gd name="T10" fmla="*/ 310 w 373"/>
                  <a:gd name="T11" fmla="*/ 36 h 915"/>
                  <a:gd name="T12" fmla="*/ 321 w 373"/>
                  <a:gd name="T13" fmla="*/ 53 h 915"/>
                  <a:gd name="T14" fmla="*/ 328 w 373"/>
                  <a:gd name="T15" fmla="*/ 74 h 915"/>
                  <a:gd name="T16" fmla="*/ 366 w 373"/>
                  <a:gd name="T17" fmla="*/ 234 h 915"/>
                  <a:gd name="T18" fmla="*/ 368 w 373"/>
                  <a:gd name="T19" fmla="*/ 257 h 915"/>
                  <a:gd name="T20" fmla="*/ 365 w 373"/>
                  <a:gd name="T21" fmla="*/ 281 h 915"/>
                  <a:gd name="T22" fmla="*/ 357 w 373"/>
                  <a:gd name="T23" fmla="*/ 301 h 915"/>
                  <a:gd name="T24" fmla="*/ 345 w 373"/>
                  <a:gd name="T25" fmla="*/ 319 h 915"/>
                  <a:gd name="T26" fmla="*/ 329 w 373"/>
                  <a:gd name="T27" fmla="*/ 334 h 915"/>
                  <a:gd name="T28" fmla="*/ 309 w 373"/>
                  <a:gd name="T29" fmla="*/ 345 h 915"/>
                  <a:gd name="T30" fmla="*/ 287 w 373"/>
                  <a:gd name="T31" fmla="*/ 351 h 915"/>
                  <a:gd name="T32" fmla="*/ 373 w 373"/>
                  <a:gd name="T33" fmla="*/ 438 h 915"/>
                  <a:gd name="T34" fmla="*/ 187 w 373"/>
                  <a:gd name="T35" fmla="*/ 915 h 915"/>
                  <a:gd name="T36" fmla="*/ 0 w 373"/>
                  <a:gd name="T37" fmla="*/ 438 h 915"/>
                  <a:gd name="T38" fmla="*/ 85 w 373"/>
                  <a:gd name="T39" fmla="*/ 351 h 915"/>
                  <a:gd name="T40" fmla="*/ 63 w 373"/>
                  <a:gd name="T41" fmla="*/ 345 h 915"/>
                  <a:gd name="T42" fmla="*/ 44 w 373"/>
                  <a:gd name="T43" fmla="*/ 334 h 915"/>
                  <a:gd name="T44" fmla="*/ 27 w 373"/>
                  <a:gd name="T45" fmla="*/ 319 h 915"/>
                  <a:gd name="T46" fmla="*/ 15 w 373"/>
                  <a:gd name="T47" fmla="*/ 301 h 915"/>
                  <a:gd name="T48" fmla="*/ 7 w 373"/>
                  <a:gd name="T49" fmla="*/ 281 h 915"/>
                  <a:gd name="T50" fmla="*/ 4 w 373"/>
                  <a:gd name="T51" fmla="*/ 257 h 915"/>
                  <a:gd name="T52" fmla="*/ 6 w 373"/>
                  <a:gd name="T53" fmla="*/ 234 h 915"/>
                  <a:gd name="T54" fmla="*/ 44 w 373"/>
                  <a:gd name="T55" fmla="*/ 74 h 915"/>
                  <a:gd name="T56" fmla="*/ 52 w 373"/>
                  <a:gd name="T57" fmla="*/ 53 h 915"/>
                  <a:gd name="T58" fmla="*/ 63 w 373"/>
                  <a:gd name="T59" fmla="*/ 36 h 915"/>
                  <a:gd name="T60" fmla="*/ 77 w 373"/>
                  <a:gd name="T61" fmla="*/ 21 h 915"/>
                  <a:gd name="T62" fmla="*/ 95 w 373"/>
                  <a:gd name="T63" fmla="*/ 9 h 915"/>
                  <a:gd name="T64" fmla="*/ 114 w 373"/>
                  <a:gd name="T65" fmla="*/ 2 h 915"/>
                  <a:gd name="T66" fmla="*/ 135 w 373"/>
                  <a:gd name="T67" fmla="*/ 0 h 9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73" h="915">
                    <a:moveTo>
                      <a:pt x="135" y="0"/>
                    </a:moveTo>
                    <a:lnTo>
                      <a:pt x="237" y="0"/>
                    </a:lnTo>
                    <a:lnTo>
                      <a:pt x="258" y="2"/>
                    </a:lnTo>
                    <a:lnTo>
                      <a:pt x="278" y="9"/>
                    </a:lnTo>
                    <a:lnTo>
                      <a:pt x="295" y="21"/>
                    </a:lnTo>
                    <a:lnTo>
                      <a:pt x="310" y="36"/>
                    </a:lnTo>
                    <a:lnTo>
                      <a:pt x="321" y="53"/>
                    </a:lnTo>
                    <a:lnTo>
                      <a:pt x="328" y="74"/>
                    </a:lnTo>
                    <a:lnTo>
                      <a:pt x="366" y="234"/>
                    </a:lnTo>
                    <a:lnTo>
                      <a:pt x="368" y="257"/>
                    </a:lnTo>
                    <a:lnTo>
                      <a:pt x="365" y="281"/>
                    </a:lnTo>
                    <a:lnTo>
                      <a:pt x="357" y="301"/>
                    </a:lnTo>
                    <a:lnTo>
                      <a:pt x="345" y="319"/>
                    </a:lnTo>
                    <a:lnTo>
                      <a:pt x="329" y="334"/>
                    </a:lnTo>
                    <a:lnTo>
                      <a:pt x="309" y="345"/>
                    </a:lnTo>
                    <a:lnTo>
                      <a:pt x="287" y="351"/>
                    </a:lnTo>
                    <a:lnTo>
                      <a:pt x="373" y="438"/>
                    </a:lnTo>
                    <a:lnTo>
                      <a:pt x="187" y="915"/>
                    </a:lnTo>
                    <a:lnTo>
                      <a:pt x="0" y="438"/>
                    </a:lnTo>
                    <a:lnTo>
                      <a:pt x="85" y="351"/>
                    </a:lnTo>
                    <a:lnTo>
                      <a:pt x="63" y="345"/>
                    </a:lnTo>
                    <a:lnTo>
                      <a:pt x="44" y="334"/>
                    </a:lnTo>
                    <a:lnTo>
                      <a:pt x="27" y="319"/>
                    </a:lnTo>
                    <a:lnTo>
                      <a:pt x="15" y="301"/>
                    </a:lnTo>
                    <a:lnTo>
                      <a:pt x="7" y="281"/>
                    </a:lnTo>
                    <a:lnTo>
                      <a:pt x="4" y="257"/>
                    </a:lnTo>
                    <a:lnTo>
                      <a:pt x="6" y="234"/>
                    </a:lnTo>
                    <a:lnTo>
                      <a:pt x="44" y="74"/>
                    </a:lnTo>
                    <a:lnTo>
                      <a:pt x="52" y="53"/>
                    </a:lnTo>
                    <a:lnTo>
                      <a:pt x="63" y="36"/>
                    </a:lnTo>
                    <a:lnTo>
                      <a:pt x="77" y="21"/>
                    </a:lnTo>
                    <a:lnTo>
                      <a:pt x="95" y="9"/>
                    </a:lnTo>
                    <a:lnTo>
                      <a:pt x="114" y="2"/>
                    </a:lnTo>
                    <a:lnTo>
                      <a:pt x="13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66" name="그래픽 65">
              <a:extLst>
                <a:ext uri="{FF2B5EF4-FFF2-40B4-BE49-F238E27FC236}">
                  <a16:creationId xmlns:a16="http://schemas.microsoft.com/office/drawing/2014/main" id="{136B69D5-367F-8B4C-873E-0BAE5780B1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91426" y="2085076"/>
              <a:ext cx="217800" cy="272250"/>
            </a:xfrm>
            <a:prstGeom prst="rect">
              <a:avLst/>
            </a:prstGeom>
          </p:spPr>
        </p:pic>
        <p:pic>
          <p:nvPicPr>
            <p:cNvPr id="67" name="그래픽 66">
              <a:extLst>
                <a:ext uri="{FF2B5EF4-FFF2-40B4-BE49-F238E27FC236}">
                  <a16:creationId xmlns:a16="http://schemas.microsoft.com/office/drawing/2014/main" id="{155EA300-EB4E-DF48-A4A0-767476B99A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b="15182"/>
            <a:stretch/>
          </p:blipFill>
          <p:spPr>
            <a:xfrm>
              <a:off x="582929" y="2764135"/>
              <a:ext cx="198000" cy="209924"/>
            </a:xfrm>
            <a:prstGeom prst="rect">
              <a:avLst/>
            </a:prstGeom>
          </p:spPr>
        </p:pic>
        <p:pic>
          <p:nvPicPr>
            <p:cNvPr id="68" name="그래픽 67">
              <a:extLst>
                <a:ext uri="{FF2B5EF4-FFF2-40B4-BE49-F238E27FC236}">
                  <a16:creationId xmlns:a16="http://schemas.microsoft.com/office/drawing/2014/main" id="{A0252B7D-AF9C-AB4B-ACB2-3BBFEFF220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b="11380"/>
            <a:stretch/>
          </p:blipFill>
          <p:spPr>
            <a:xfrm>
              <a:off x="589490" y="3434153"/>
              <a:ext cx="198000" cy="217580"/>
            </a:xfrm>
            <a:prstGeom prst="rect">
              <a:avLst/>
            </a:prstGeom>
          </p:spPr>
        </p:pic>
        <p:pic>
          <p:nvPicPr>
            <p:cNvPr id="69" name="그래픽 68">
              <a:extLst>
                <a:ext uri="{FF2B5EF4-FFF2-40B4-BE49-F238E27FC236}">
                  <a16:creationId xmlns:a16="http://schemas.microsoft.com/office/drawing/2014/main" id="{7B948EB0-0A38-884E-A42D-163729C03A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b="15182"/>
            <a:stretch/>
          </p:blipFill>
          <p:spPr>
            <a:xfrm>
              <a:off x="582929" y="4061027"/>
              <a:ext cx="198000" cy="209924"/>
            </a:xfrm>
            <a:prstGeom prst="rect">
              <a:avLst/>
            </a:prstGeom>
          </p:spPr>
        </p:pic>
        <p:pic>
          <p:nvPicPr>
            <p:cNvPr id="70" name="그래픽 69">
              <a:extLst>
                <a:ext uri="{FF2B5EF4-FFF2-40B4-BE49-F238E27FC236}">
                  <a16:creationId xmlns:a16="http://schemas.microsoft.com/office/drawing/2014/main" id="{A71921A0-F6C2-5249-BD6A-A9B926DF36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 b="13069"/>
            <a:stretch/>
          </p:blipFill>
          <p:spPr>
            <a:xfrm>
              <a:off x="589129" y="4680355"/>
              <a:ext cx="198000" cy="215155"/>
            </a:xfrm>
            <a:prstGeom prst="rect">
              <a:avLst/>
            </a:prstGeom>
          </p:spPr>
        </p:pic>
        <p:pic>
          <p:nvPicPr>
            <p:cNvPr id="71" name="그래픽 70">
              <a:extLst>
                <a:ext uri="{FF2B5EF4-FFF2-40B4-BE49-F238E27FC236}">
                  <a16:creationId xmlns:a16="http://schemas.microsoft.com/office/drawing/2014/main" id="{01142FD4-3F02-A14E-9D43-EFB4B36838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 b="13069"/>
            <a:stretch/>
          </p:blipFill>
          <p:spPr>
            <a:xfrm>
              <a:off x="581489" y="5299921"/>
              <a:ext cx="198000" cy="215155"/>
            </a:xfrm>
            <a:prstGeom prst="rect">
              <a:avLst/>
            </a:prstGeom>
          </p:spPr>
        </p:pic>
        <p:pic>
          <p:nvPicPr>
            <p:cNvPr id="72" name="그래픽 71">
              <a:extLst>
                <a:ext uri="{FF2B5EF4-FFF2-40B4-BE49-F238E27FC236}">
                  <a16:creationId xmlns:a16="http://schemas.microsoft.com/office/drawing/2014/main" id="{E8F8371D-01D6-5747-82A0-313AEED60A4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rcRect b="13069"/>
            <a:stretch/>
          </p:blipFill>
          <p:spPr>
            <a:xfrm>
              <a:off x="572526" y="5925808"/>
              <a:ext cx="198000" cy="215155"/>
            </a:xfrm>
            <a:prstGeom prst="rect">
              <a:avLst/>
            </a:prstGeom>
          </p:spPr>
        </p:pic>
      </p:grpSp>
      <p:sp>
        <p:nvSpPr>
          <p:cNvPr id="100" name="TextBox 99">
            <a:extLst>
              <a:ext uri="{FF2B5EF4-FFF2-40B4-BE49-F238E27FC236}">
                <a16:creationId xmlns:a16="http://schemas.microsoft.com/office/drawing/2014/main" id="{88821EED-B3D6-2049-89F5-2E6F278DA888}"/>
              </a:ext>
            </a:extLst>
          </p:cNvPr>
          <p:cNvSpPr txBox="1"/>
          <p:nvPr/>
        </p:nvSpPr>
        <p:spPr>
          <a:xfrm>
            <a:off x="1266067" y="699781"/>
            <a:ext cx="39272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i="1" spc="3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주요기술 상세</a:t>
            </a:r>
            <a:endParaRPr kumimoji="1" lang="ko-Kore-KR" altLang="en-US" sz="2400" b="1" i="1" spc="3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DA8E3BC-3203-E54B-9569-CAF64C46E42B}"/>
              </a:ext>
            </a:extLst>
          </p:cNvPr>
          <p:cNvSpPr txBox="1"/>
          <p:nvPr/>
        </p:nvSpPr>
        <p:spPr>
          <a:xfrm>
            <a:off x="1300480" y="1123169"/>
            <a:ext cx="22859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b="1" spc="300" dirty="0">
                <a:solidFill>
                  <a:srgbClr val="FEB95E"/>
                </a:solidFill>
              </a:rPr>
              <a:t>게시판 기능</a:t>
            </a:r>
            <a:endParaRPr kumimoji="1" lang="ko-Kore-KR" altLang="en-US" sz="1600" b="1" spc="300" dirty="0">
              <a:solidFill>
                <a:srgbClr val="FEB95E"/>
              </a:solidFill>
            </a:endParaRPr>
          </a:p>
        </p:txBody>
      </p:sp>
      <p:sp>
        <p:nvSpPr>
          <p:cNvPr id="4" name="화살표: 오각형 3">
            <a:extLst>
              <a:ext uri="{FF2B5EF4-FFF2-40B4-BE49-F238E27FC236}">
                <a16:creationId xmlns:a16="http://schemas.microsoft.com/office/drawing/2014/main" id="{A7BC4018-CC2B-4DB5-AC9B-F230B026A2E1}"/>
              </a:ext>
            </a:extLst>
          </p:cNvPr>
          <p:cNvSpPr/>
          <p:nvPr/>
        </p:nvSpPr>
        <p:spPr>
          <a:xfrm>
            <a:off x="1266067" y="1676406"/>
            <a:ext cx="1797803" cy="461665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URL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화살표: 갈매기형 수장 4">
            <a:extLst>
              <a:ext uri="{FF2B5EF4-FFF2-40B4-BE49-F238E27FC236}">
                <a16:creationId xmlns:a16="http://schemas.microsoft.com/office/drawing/2014/main" id="{EE599000-9ED1-4D94-A439-D95F5BD820BA}"/>
              </a:ext>
            </a:extLst>
          </p:cNvPr>
          <p:cNvSpPr/>
          <p:nvPr/>
        </p:nvSpPr>
        <p:spPr>
          <a:xfrm>
            <a:off x="2892848" y="1676406"/>
            <a:ext cx="1797803" cy="461665"/>
          </a:xfrm>
          <a:prstGeom prst="chevron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Controller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" name="화살표: 갈매기형 수장 25">
            <a:extLst>
              <a:ext uri="{FF2B5EF4-FFF2-40B4-BE49-F238E27FC236}">
                <a16:creationId xmlns:a16="http://schemas.microsoft.com/office/drawing/2014/main" id="{F6A4CFFD-A3DA-4AFF-B0E9-09A71D16902D}"/>
              </a:ext>
            </a:extLst>
          </p:cNvPr>
          <p:cNvSpPr/>
          <p:nvPr/>
        </p:nvSpPr>
        <p:spPr>
          <a:xfrm>
            <a:off x="4528090" y="1676406"/>
            <a:ext cx="1797803" cy="461665"/>
          </a:xfrm>
          <a:prstGeom prst="chevron">
            <a:avLst/>
          </a:prstGeom>
          <a:gradFill flip="none" rotWithShape="1">
            <a:gsLst>
              <a:gs pos="9000">
                <a:schemeClr val="bg1">
                  <a:lumMod val="85000"/>
                </a:schemeClr>
              </a:gs>
              <a:gs pos="100000">
                <a:srgbClr val="FEB95E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Service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7" name="화살표: 갈매기형 수장 26">
            <a:extLst>
              <a:ext uri="{FF2B5EF4-FFF2-40B4-BE49-F238E27FC236}">
                <a16:creationId xmlns:a16="http://schemas.microsoft.com/office/drawing/2014/main" id="{22A79654-A36F-4673-BE9D-FE3D513BC86C}"/>
              </a:ext>
            </a:extLst>
          </p:cNvPr>
          <p:cNvSpPr/>
          <p:nvPr/>
        </p:nvSpPr>
        <p:spPr>
          <a:xfrm>
            <a:off x="6154871" y="1676406"/>
            <a:ext cx="1797803" cy="461665"/>
          </a:xfrm>
          <a:prstGeom prst="chevron">
            <a:avLst/>
          </a:prstGeom>
          <a:solidFill>
            <a:srgbClr val="FEB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Mapper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graphicFrame>
        <p:nvGraphicFramePr>
          <p:cNvPr id="32" name="표 7">
            <a:extLst>
              <a:ext uri="{FF2B5EF4-FFF2-40B4-BE49-F238E27FC236}">
                <a16:creationId xmlns:a16="http://schemas.microsoft.com/office/drawing/2014/main" id="{16693987-54F7-1D46-99DC-2DCEBE9196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2757887"/>
              </p:ext>
            </p:extLst>
          </p:nvPr>
        </p:nvGraphicFramePr>
        <p:xfrm>
          <a:off x="1266065" y="2265670"/>
          <a:ext cx="10229248" cy="400110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114624">
                  <a:extLst>
                    <a:ext uri="{9D8B030D-6E8A-4147-A177-3AD203B41FA5}">
                      <a16:colId xmlns:a16="http://schemas.microsoft.com/office/drawing/2014/main" val="1336539042"/>
                    </a:ext>
                  </a:extLst>
                </a:gridCol>
                <a:gridCol w="5114624">
                  <a:extLst>
                    <a:ext uri="{9D8B030D-6E8A-4147-A177-3AD203B41FA5}">
                      <a16:colId xmlns:a16="http://schemas.microsoft.com/office/drawing/2014/main" val="2835369714"/>
                    </a:ext>
                  </a:extLst>
                </a:gridCol>
              </a:tblGrid>
              <a:tr h="40342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게시글 목록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게시글</a:t>
                      </a:r>
                      <a:r>
                        <a:rPr lang="ko-KR" altLang="en-US" dirty="0"/>
                        <a:t> 작성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7861035"/>
                  </a:ext>
                </a:extLst>
              </a:tr>
              <a:tr h="1597131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0518675"/>
                  </a:ext>
                </a:extLst>
              </a:tr>
              <a:tr h="40342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게시글</a:t>
                      </a:r>
                      <a:r>
                        <a:rPr lang="ko-KR" altLang="en-US" dirty="0"/>
                        <a:t> 상세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err="1"/>
                        <a:t>게시글</a:t>
                      </a:r>
                      <a:r>
                        <a:rPr lang="ko-KR" altLang="en-US" dirty="0"/>
                        <a:t> 삭제 </a:t>
                      </a:r>
                      <a:r>
                        <a:rPr lang="en-US" altLang="ko-KR" dirty="0"/>
                        <a:t>&amp;</a:t>
                      </a:r>
                      <a:r>
                        <a:rPr lang="ko-KR" altLang="en-US" dirty="0"/>
                        <a:t> 수정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686863"/>
                  </a:ext>
                </a:extLst>
              </a:tr>
              <a:tr h="1597131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67588022"/>
                  </a:ext>
                </a:extLst>
              </a:tr>
            </a:tbl>
          </a:graphicData>
        </a:graphic>
      </p:graphicFrame>
      <p:graphicFrame>
        <p:nvGraphicFramePr>
          <p:cNvPr id="33" name="표 7">
            <a:extLst>
              <a:ext uri="{FF2B5EF4-FFF2-40B4-BE49-F238E27FC236}">
                <a16:creationId xmlns:a16="http://schemas.microsoft.com/office/drawing/2014/main" id="{D3C48D24-2DF2-3C43-9935-270D67DD5D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9857267"/>
              </p:ext>
            </p:extLst>
          </p:nvPr>
        </p:nvGraphicFramePr>
        <p:xfrm>
          <a:off x="1266065" y="2265670"/>
          <a:ext cx="10229248" cy="400110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114624">
                  <a:extLst>
                    <a:ext uri="{9D8B030D-6E8A-4147-A177-3AD203B41FA5}">
                      <a16:colId xmlns:a16="http://schemas.microsoft.com/office/drawing/2014/main" val="1336539042"/>
                    </a:ext>
                  </a:extLst>
                </a:gridCol>
                <a:gridCol w="5114624">
                  <a:extLst>
                    <a:ext uri="{9D8B030D-6E8A-4147-A177-3AD203B41FA5}">
                      <a16:colId xmlns:a16="http://schemas.microsoft.com/office/drawing/2014/main" val="2835369714"/>
                    </a:ext>
                  </a:extLst>
                </a:gridCol>
              </a:tblGrid>
              <a:tr h="40342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게시글 목록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게시글</a:t>
                      </a:r>
                      <a:r>
                        <a:rPr lang="ko-KR" altLang="en-US" dirty="0"/>
                        <a:t> 작성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7861035"/>
                  </a:ext>
                </a:extLst>
              </a:tr>
              <a:tr h="1597131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0518675"/>
                  </a:ext>
                </a:extLst>
              </a:tr>
              <a:tr h="40342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게시글</a:t>
                      </a:r>
                      <a:r>
                        <a:rPr lang="ko-KR" altLang="en-US" dirty="0"/>
                        <a:t> 상세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err="1"/>
                        <a:t>게시글</a:t>
                      </a:r>
                      <a:r>
                        <a:rPr lang="ko-KR" altLang="en-US" dirty="0"/>
                        <a:t> 삭제 </a:t>
                      </a:r>
                      <a:r>
                        <a:rPr lang="en-US" altLang="ko-KR" dirty="0"/>
                        <a:t>&amp;</a:t>
                      </a:r>
                      <a:r>
                        <a:rPr lang="ko-KR" altLang="en-US" dirty="0"/>
                        <a:t> 수정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686863"/>
                  </a:ext>
                </a:extLst>
              </a:tr>
              <a:tr h="1597131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67588022"/>
                  </a:ext>
                </a:extLst>
              </a:tr>
            </a:tbl>
          </a:graphicData>
        </a:graphic>
      </p:graphicFrame>
      <p:pic>
        <p:nvPicPr>
          <p:cNvPr id="35" name="그림 34" descr="텍스트이(가) 표시된 사진&#10;&#10;자동 생성된 설명">
            <a:extLst>
              <a:ext uri="{FF2B5EF4-FFF2-40B4-BE49-F238E27FC236}">
                <a16:creationId xmlns:a16="http://schemas.microsoft.com/office/drawing/2014/main" id="{741604BD-BD5B-BC49-AC0F-2EA51C9DCD9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834" y="2690010"/>
            <a:ext cx="2781506" cy="1544630"/>
          </a:xfrm>
          <a:prstGeom prst="rect">
            <a:avLst/>
          </a:prstGeom>
        </p:spPr>
      </p:pic>
      <p:pic>
        <p:nvPicPr>
          <p:cNvPr id="36" name="그림 35" descr="텍스트이(가) 표시된 사진&#10;&#10;자동 생성된 설명">
            <a:extLst>
              <a:ext uri="{FF2B5EF4-FFF2-40B4-BE49-F238E27FC236}">
                <a16:creationId xmlns:a16="http://schemas.microsoft.com/office/drawing/2014/main" id="{EA3CC3C0-D71E-E543-8FB7-49BCA2D8475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7638" y="2846659"/>
            <a:ext cx="4852708" cy="1319330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AF3B7EB9-10A1-7B45-8D39-5E9B080FD64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9678" y="5248804"/>
            <a:ext cx="4845818" cy="486150"/>
          </a:xfrm>
          <a:prstGeom prst="rect">
            <a:avLst/>
          </a:prstGeom>
        </p:spPr>
      </p:pic>
      <p:pic>
        <p:nvPicPr>
          <p:cNvPr id="39" name="그림 38" descr="텍스트이(가) 표시된 사진&#10;&#10;자동 생성된 설명">
            <a:extLst>
              <a:ext uri="{FF2B5EF4-FFF2-40B4-BE49-F238E27FC236}">
                <a16:creationId xmlns:a16="http://schemas.microsoft.com/office/drawing/2014/main" id="{C3BDC239-9B77-8243-B01C-5737EB5E26F5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2413" y="4746978"/>
            <a:ext cx="2918774" cy="1445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8685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0306F57-CA32-B74E-A348-C296E578FFFF}"/>
              </a:ext>
            </a:extLst>
          </p:cNvPr>
          <p:cNvSpPr/>
          <p:nvPr/>
        </p:nvSpPr>
        <p:spPr>
          <a:xfrm>
            <a:off x="3413500" y="2203200"/>
            <a:ext cx="5365000" cy="2451600"/>
          </a:xfrm>
          <a:prstGeom prst="rect">
            <a:avLst/>
          </a:prstGeom>
          <a:solidFill>
            <a:schemeClr val="bg1"/>
          </a:solidFill>
          <a:ln w="187325">
            <a:noFill/>
          </a:ln>
          <a:effectLst>
            <a:outerShdw blurRad="431800" dist="241300" dir="5400000" sx="97000" sy="97000" algn="t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4000" b="1" i="1" kern="0" spc="600" dirty="0">
                <a:solidFill>
                  <a:prstClr val="black">
                    <a:lumMod val="50000"/>
                    <a:lumOff val="50000"/>
                  </a:prstClr>
                </a:solidFill>
              </a:rPr>
              <a:t>Coming Soon…</a:t>
            </a:r>
          </a:p>
        </p:txBody>
      </p:sp>
    </p:spTree>
    <p:extLst>
      <p:ext uri="{BB962C8B-B14F-4D97-AF65-F5344CB8AC3E}">
        <p14:creationId xmlns:p14="http://schemas.microsoft.com/office/powerpoint/2010/main" val="29943779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43000">
              <a:srgbClr val="E6E5EB"/>
            </a:gs>
            <a:gs pos="100000">
              <a:srgbClr val="FEB95E"/>
            </a:gs>
          </a:gsLst>
          <a:lin ang="4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0306F57-CA32-B74E-A348-C296E578FFFF}"/>
              </a:ext>
            </a:extLst>
          </p:cNvPr>
          <p:cNvSpPr/>
          <p:nvPr/>
        </p:nvSpPr>
        <p:spPr>
          <a:xfrm>
            <a:off x="3413500" y="2203200"/>
            <a:ext cx="5365000" cy="2451600"/>
          </a:xfrm>
          <a:prstGeom prst="rect">
            <a:avLst/>
          </a:prstGeom>
          <a:solidFill>
            <a:schemeClr val="bg1"/>
          </a:solidFill>
          <a:ln w="187325">
            <a:noFill/>
          </a:ln>
          <a:effectLst>
            <a:outerShdw blurRad="431800" dist="241300" dir="5400000" sx="97000" sy="97000" algn="t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4000" b="1" i="1" kern="0" spc="600" dirty="0" err="1">
                <a:solidFill>
                  <a:prstClr val="black">
                    <a:lumMod val="50000"/>
                    <a:lumOff val="50000"/>
                  </a:prstClr>
                </a:solidFill>
              </a:rPr>
              <a:t>팀원소개</a:t>
            </a:r>
            <a:endParaRPr lang="en-US" altLang="ko-KR" sz="4000" b="1" i="1" kern="0" spc="600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84008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0000">
              <a:srgbClr val="E6E5EB"/>
            </a:gs>
            <a:gs pos="70000">
              <a:srgbClr val="FEB95E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409575" y="419993"/>
            <a:ext cx="11372850" cy="6018014"/>
          </a:xfrm>
          <a:prstGeom prst="rect">
            <a:avLst/>
          </a:prstGeom>
          <a:solidFill>
            <a:schemeClr val="bg1"/>
          </a:solidFill>
          <a:ln w="187325">
            <a:noFill/>
          </a:ln>
          <a:effectLst>
            <a:outerShdw blurRad="431800" dist="241300" dir="5400000" sx="97000" sy="97000" algn="t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2" latinLnBrk="0">
              <a:lnSpc>
                <a:spcPct val="150000"/>
              </a:lnSpc>
              <a:defRPr/>
            </a:pPr>
            <a:endParaRPr lang="ko-KR" altLang="en-US" sz="4400" kern="0" spc="300" dirty="0">
              <a:solidFill>
                <a:prstClr val="white">
                  <a:lumMod val="75000"/>
                </a:prstClr>
              </a:solidFill>
            </a:endParaRPr>
          </a:p>
        </p:txBody>
      </p:sp>
      <p:grpSp>
        <p:nvGrpSpPr>
          <p:cNvPr id="55" name="그룹 54"/>
          <p:cNvGrpSpPr/>
          <p:nvPr/>
        </p:nvGrpSpPr>
        <p:grpSpPr>
          <a:xfrm>
            <a:off x="5372577" y="1057684"/>
            <a:ext cx="911803" cy="911803"/>
            <a:chOff x="1225849" y="3649611"/>
            <a:chExt cx="1213018" cy="1213018"/>
          </a:xfrm>
        </p:grpSpPr>
        <p:sp>
          <p:nvSpPr>
            <p:cNvPr id="56" name="타원 55"/>
            <p:cNvSpPr/>
            <p:nvPr/>
          </p:nvSpPr>
          <p:spPr>
            <a:xfrm>
              <a:off x="1225849" y="3649611"/>
              <a:ext cx="1213018" cy="121301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>
                <a:solidFill>
                  <a:prstClr val="white"/>
                </a:solidFill>
              </a:endParaRPr>
            </a:p>
          </p:txBody>
        </p:sp>
        <p:pic>
          <p:nvPicPr>
            <p:cNvPr id="57" name="그림 5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1953" y="3815715"/>
              <a:ext cx="880809" cy="880809"/>
            </a:xfrm>
            <a:prstGeom prst="rect">
              <a:avLst/>
            </a:prstGeom>
          </p:spPr>
        </p:pic>
      </p:grpSp>
      <p:grpSp>
        <p:nvGrpSpPr>
          <p:cNvPr id="59" name="그룹 58"/>
          <p:cNvGrpSpPr/>
          <p:nvPr/>
        </p:nvGrpSpPr>
        <p:grpSpPr>
          <a:xfrm>
            <a:off x="5371968" y="2365465"/>
            <a:ext cx="912412" cy="912412"/>
            <a:chOff x="1873263" y="5792398"/>
            <a:chExt cx="1213018" cy="1213018"/>
          </a:xfrm>
        </p:grpSpPr>
        <p:sp>
          <p:nvSpPr>
            <p:cNvPr id="60" name="타원 59"/>
            <p:cNvSpPr/>
            <p:nvPr/>
          </p:nvSpPr>
          <p:spPr>
            <a:xfrm>
              <a:off x="1873263" y="5792398"/>
              <a:ext cx="1213018" cy="121301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>
                <a:solidFill>
                  <a:prstClr val="white"/>
                </a:solidFill>
              </a:endParaRPr>
            </a:p>
          </p:txBody>
        </p:sp>
        <p:pic>
          <p:nvPicPr>
            <p:cNvPr id="61" name="그림 6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69821" y="5988956"/>
              <a:ext cx="819901" cy="819901"/>
            </a:xfrm>
            <a:prstGeom prst="rect">
              <a:avLst/>
            </a:prstGeom>
          </p:spPr>
        </p:pic>
      </p:grpSp>
      <p:sp>
        <p:nvSpPr>
          <p:cNvPr id="63" name="직사각형 62"/>
          <p:cNvSpPr/>
          <p:nvPr/>
        </p:nvSpPr>
        <p:spPr>
          <a:xfrm>
            <a:off x="1649354" y="1366395"/>
            <a:ext cx="2719446" cy="4476075"/>
          </a:xfrm>
          <a:prstGeom prst="rect">
            <a:avLst/>
          </a:prstGeom>
          <a:solidFill>
            <a:srgbClr val="313540"/>
          </a:solidFill>
          <a:ln w="22225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2" name="타원 111"/>
          <p:cNvSpPr/>
          <p:nvPr/>
        </p:nvSpPr>
        <p:spPr>
          <a:xfrm>
            <a:off x="2219263" y="2298099"/>
            <a:ext cx="1700074" cy="1772397"/>
          </a:xfrm>
          <a:prstGeom prst="ellipse">
            <a:avLst/>
          </a:prstGeom>
          <a:ln w="76200" cap="rnd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13" name="원호 112"/>
          <p:cNvSpPr/>
          <p:nvPr/>
        </p:nvSpPr>
        <p:spPr>
          <a:xfrm>
            <a:off x="2219263" y="2298099"/>
            <a:ext cx="1700074" cy="1772397"/>
          </a:xfrm>
          <a:prstGeom prst="arc">
            <a:avLst>
              <a:gd name="adj1" fmla="val 97363"/>
              <a:gd name="adj2" fmla="val 16213013"/>
            </a:avLst>
          </a:prstGeom>
          <a:ln w="7620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14" name="직사각형 113"/>
          <p:cNvSpPr/>
          <p:nvPr/>
        </p:nvSpPr>
        <p:spPr>
          <a:xfrm>
            <a:off x="2628847" y="2703191"/>
            <a:ext cx="954870" cy="10722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200" b="1" dirty="0">
                <a:solidFill>
                  <a:prstClr val="white"/>
                </a:solidFill>
              </a:rPr>
              <a:t>90</a:t>
            </a:r>
            <a:r>
              <a:rPr lang="en-US" altLang="ko-KR" b="1" dirty="0">
                <a:solidFill>
                  <a:prstClr val="white"/>
                </a:solidFill>
              </a:rPr>
              <a:t>%</a:t>
            </a:r>
          </a:p>
          <a:p>
            <a:pPr algn="ctr">
              <a:lnSpc>
                <a:spcPct val="150000"/>
              </a:lnSpc>
            </a:pPr>
            <a:r>
              <a:rPr lang="en-US" altLang="ko-KR" sz="1200" dirty="0">
                <a:solidFill>
                  <a:prstClr val="white"/>
                </a:solidFill>
                <a:cs typeface="Aharoni" panose="02010803020104030203" pitchFamily="2" charset="-79"/>
              </a:rPr>
              <a:t>CONTENTS</a:t>
            </a:r>
            <a:endParaRPr lang="en-US" altLang="ko-KR" sz="1400" dirty="0">
              <a:solidFill>
                <a:prstClr val="white"/>
              </a:solidFill>
            </a:endParaRPr>
          </a:p>
        </p:txBody>
      </p:sp>
      <p:sp>
        <p:nvSpPr>
          <p:cNvPr id="118" name="직사각형 117"/>
          <p:cNvSpPr/>
          <p:nvPr/>
        </p:nvSpPr>
        <p:spPr>
          <a:xfrm>
            <a:off x="2035981" y="4820439"/>
            <a:ext cx="1624150" cy="7473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108000" bIns="0" rtlCol="0" anchor="ctr"/>
          <a:lstStyle/>
          <a:p>
            <a:pPr algn="r"/>
            <a:endParaRPr lang="ko-KR" altLang="en-US" sz="105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19" name="직사각형 118"/>
          <p:cNvSpPr/>
          <p:nvPr/>
        </p:nvSpPr>
        <p:spPr>
          <a:xfrm>
            <a:off x="2035981" y="4820439"/>
            <a:ext cx="818893" cy="7473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prstClr val="white"/>
              </a:solidFill>
            </a:endParaRPr>
          </a:p>
        </p:txBody>
      </p:sp>
      <p:sp>
        <p:nvSpPr>
          <p:cNvPr id="120" name="직사각형 119"/>
          <p:cNvSpPr/>
          <p:nvPr/>
        </p:nvSpPr>
        <p:spPr>
          <a:xfrm>
            <a:off x="3806907" y="4709909"/>
            <a:ext cx="392245" cy="23400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ko-KR" sz="1100" dirty="0">
                <a:solidFill>
                  <a:prstClr val="white"/>
                </a:solidFill>
              </a:rPr>
              <a:t>50%</a:t>
            </a:r>
            <a:endParaRPr lang="ko-KR" altLang="en-US" sz="1100" dirty="0">
              <a:solidFill>
                <a:prstClr val="white"/>
              </a:solidFill>
            </a:endParaRPr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98F9F129-69FF-4905-8A82-6F3225B2A7A5}"/>
              </a:ext>
            </a:extLst>
          </p:cNvPr>
          <p:cNvGrpSpPr/>
          <p:nvPr/>
        </p:nvGrpSpPr>
        <p:grpSpPr>
          <a:xfrm>
            <a:off x="5387984" y="5154775"/>
            <a:ext cx="912412" cy="912412"/>
            <a:chOff x="8723358" y="1778931"/>
            <a:chExt cx="1083168" cy="1083168"/>
          </a:xfrm>
        </p:grpSpPr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2E46E3B2-18BD-42C8-8425-E97021EDD760}"/>
                </a:ext>
              </a:extLst>
            </p:cNvPr>
            <p:cNvSpPr/>
            <p:nvPr/>
          </p:nvSpPr>
          <p:spPr>
            <a:xfrm>
              <a:off x="8723358" y="1778931"/>
              <a:ext cx="1083168" cy="108316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>
                <a:solidFill>
                  <a:prstClr val="white"/>
                </a:solidFill>
              </a:endParaRPr>
            </a:p>
          </p:txBody>
        </p:sp>
        <p:pic>
          <p:nvPicPr>
            <p:cNvPr id="50" name="그림 49">
              <a:extLst>
                <a:ext uri="{FF2B5EF4-FFF2-40B4-BE49-F238E27FC236}">
                  <a16:creationId xmlns:a16="http://schemas.microsoft.com/office/drawing/2014/main" id="{B39C01BD-3904-41BA-866F-7FFCB5C93F3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96567" y="1952140"/>
              <a:ext cx="736749" cy="736749"/>
            </a:xfrm>
            <a:prstGeom prst="rect">
              <a:avLst/>
            </a:prstGeom>
          </p:spPr>
        </p:pic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17CBBA5E-0FC9-4BB4-A917-D0D3C0BA0840}"/>
              </a:ext>
            </a:extLst>
          </p:cNvPr>
          <p:cNvGrpSpPr/>
          <p:nvPr/>
        </p:nvGrpSpPr>
        <p:grpSpPr>
          <a:xfrm>
            <a:off x="5369853" y="3642109"/>
            <a:ext cx="911803" cy="911803"/>
            <a:chOff x="1225849" y="3649611"/>
            <a:chExt cx="1213018" cy="1213018"/>
          </a:xfrm>
        </p:grpSpPr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9D087B71-BA3D-4B1A-9DB2-9DEE91FE618C}"/>
                </a:ext>
              </a:extLst>
            </p:cNvPr>
            <p:cNvSpPr/>
            <p:nvPr/>
          </p:nvSpPr>
          <p:spPr>
            <a:xfrm>
              <a:off x="1225849" y="3649611"/>
              <a:ext cx="1213018" cy="121301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>
                <a:solidFill>
                  <a:prstClr val="white"/>
                </a:solidFill>
              </a:endParaRPr>
            </a:p>
          </p:txBody>
        </p:sp>
        <p:pic>
          <p:nvPicPr>
            <p:cNvPr id="53" name="그림 52">
              <a:extLst>
                <a:ext uri="{FF2B5EF4-FFF2-40B4-BE49-F238E27FC236}">
                  <a16:creationId xmlns:a16="http://schemas.microsoft.com/office/drawing/2014/main" id="{567D1131-A0D7-4FE6-A3FB-F4FF3CDD8A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1953" y="3815715"/>
              <a:ext cx="880809" cy="880809"/>
            </a:xfrm>
            <a:prstGeom prst="rect">
              <a:avLst/>
            </a:prstGeom>
          </p:spPr>
        </p:pic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E0C1E6A0-BB44-2C4B-A4CC-5C2AAB62A0FD}"/>
              </a:ext>
            </a:extLst>
          </p:cNvPr>
          <p:cNvGrpSpPr/>
          <p:nvPr/>
        </p:nvGrpSpPr>
        <p:grpSpPr>
          <a:xfrm>
            <a:off x="572526" y="419993"/>
            <a:ext cx="367274" cy="6018014"/>
            <a:chOff x="572526" y="419993"/>
            <a:chExt cx="367274" cy="6018014"/>
          </a:xfrm>
        </p:grpSpPr>
        <p:cxnSp>
          <p:nvCxnSpPr>
            <p:cNvPr id="62" name="직선 연결선 67">
              <a:extLst>
                <a:ext uri="{FF2B5EF4-FFF2-40B4-BE49-F238E27FC236}">
                  <a16:creationId xmlns:a16="http://schemas.microsoft.com/office/drawing/2014/main" id="{BCE5D9FB-BA63-9141-8E7E-14D5C5B521C4}"/>
                </a:ext>
              </a:extLst>
            </p:cNvPr>
            <p:cNvCxnSpPr/>
            <p:nvPr/>
          </p:nvCxnSpPr>
          <p:spPr>
            <a:xfrm>
              <a:off x="939800" y="419993"/>
              <a:ext cx="0" cy="6018014"/>
            </a:xfrm>
            <a:prstGeom prst="line">
              <a:avLst/>
            </a:prstGeom>
            <a:ln w="127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4" name="Group 12">
              <a:extLst>
                <a:ext uri="{FF2B5EF4-FFF2-40B4-BE49-F238E27FC236}">
                  <a16:creationId xmlns:a16="http://schemas.microsoft.com/office/drawing/2014/main" id="{96F3369D-E16D-0741-9748-499B9FFC7B3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81526" y="787429"/>
              <a:ext cx="180000" cy="143185"/>
              <a:chOff x="6124" y="305"/>
              <a:chExt cx="841" cy="669"/>
            </a:xfrm>
            <a:solidFill>
              <a:schemeClr val="bg2"/>
            </a:solidFill>
          </p:grpSpPr>
          <p:sp>
            <p:nvSpPr>
              <p:cNvPr id="77" name="Freeform 13">
                <a:extLst>
                  <a:ext uri="{FF2B5EF4-FFF2-40B4-BE49-F238E27FC236}">
                    <a16:creationId xmlns:a16="http://schemas.microsoft.com/office/drawing/2014/main" id="{521E8049-A586-E349-96E8-7B54CEFA19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44" y="440"/>
                <a:ext cx="601" cy="534"/>
              </a:xfrm>
              <a:custGeom>
                <a:avLst/>
                <a:gdLst>
                  <a:gd name="T0" fmla="*/ 902 w 1802"/>
                  <a:gd name="T1" fmla="*/ 0 h 1602"/>
                  <a:gd name="T2" fmla="*/ 2 w 1802"/>
                  <a:gd name="T3" fmla="*/ 742 h 1602"/>
                  <a:gd name="T4" fmla="*/ 2 w 1802"/>
                  <a:gd name="T5" fmla="*/ 743 h 1602"/>
                  <a:gd name="T6" fmla="*/ 2 w 1802"/>
                  <a:gd name="T7" fmla="*/ 746 h 1602"/>
                  <a:gd name="T8" fmla="*/ 0 w 1802"/>
                  <a:gd name="T9" fmla="*/ 749 h 1602"/>
                  <a:gd name="T10" fmla="*/ 0 w 1802"/>
                  <a:gd name="T11" fmla="*/ 751 h 1602"/>
                  <a:gd name="T12" fmla="*/ 0 w 1802"/>
                  <a:gd name="T13" fmla="*/ 1501 h 1602"/>
                  <a:gd name="T14" fmla="*/ 2 w 1802"/>
                  <a:gd name="T15" fmla="*/ 1521 h 1602"/>
                  <a:gd name="T16" fmla="*/ 16 w 1802"/>
                  <a:gd name="T17" fmla="*/ 1557 h 1602"/>
                  <a:gd name="T18" fmla="*/ 30 w 1802"/>
                  <a:gd name="T19" fmla="*/ 1572 h 1602"/>
                  <a:gd name="T20" fmla="*/ 45 w 1802"/>
                  <a:gd name="T21" fmla="*/ 1586 h 1602"/>
                  <a:gd name="T22" fmla="*/ 81 w 1802"/>
                  <a:gd name="T23" fmla="*/ 1601 h 1602"/>
                  <a:gd name="T24" fmla="*/ 100 w 1802"/>
                  <a:gd name="T25" fmla="*/ 1602 h 1602"/>
                  <a:gd name="T26" fmla="*/ 702 w 1802"/>
                  <a:gd name="T27" fmla="*/ 1602 h 1602"/>
                  <a:gd name="T28" fmla="*/ 702 w 1802"/>
                  <a:gd name="T29" fmla="*/ 1001 h 1602"/>
                  <a:gd name="T30" fmla="*/ 1102 w 1802"/>
                  <a:gd name="T31" fmla="*/ 1001 h 1602"/>
                  <a:gd name="T32" fmla="*/ 1102 w 1802"/>
                  <a:gd name="T33" fmla="*/ 1602 h 1602"/>
                  <a:gd name="T34" fmla="*/ 1703 w 1802"/>
                  <a:gd name="T35" fmla="*/ 1602 h 1602"/>
                  <a:gd name="T36" fmla="*/ 1723 w 1802"/>
                  <a:gd name="T37" fmla="*/ 1601 h 1602"/>
                  <a:gd name="T38" fmla="*/ 1758 w 1802"/>
                  <a:gd name="T39" fmla="*/ 1586 h 1602"/>
                  <a:gd name="T40" fmla="*/ 1773 w 1802"/>
                  <a:gd name="T41" fmla="*/ 1572 h 1602"/>
                  <a:gd name="T42" fmla="*/ 1786 w 1802"/>
                  <a:gd name="T43" fmla="*/ 1557 h 1602"/>
                  <a:gd name="T44" fmla="*/ 1802 w 1802"/>
                  <a:gd name="T45" fmla="*/ 1521 h 1602"/>
                  <a:gd name="T46" fmla="*/ 1802 w 1802"/>
                  <a:gd name="T47" fmla="*/ 1501 h 1602"/>
                  <a:gd name="T48" fmla="*/ 1802 w 1802"/>
                  <a:gd name="T49" fmla="*/ 751 h 1602"/>
                  <a:gd name="T50" fmla="*/ 1802 w 1802"/>
                  <a:gd name="T51" fmla="*/ 745 h 1602"/>
                  <a:gd name="T52" fmla="*/ 1801 w 1802"/>
                  <a:gd name="T53" fmla="*/ 742 h 1602"/>
                  <a:gd name="T54" fmla="*/ 902 w 1802"/>
                  <a:gd name="T55" fmla="*/ 0 h 16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802" h="1602">
                    <a:moveTo>
                      <a:pt x="902" y="0"/>
                    </a:moveTo>
                    <a:lnTo>
                      <a:pt x="2" y="742"/>
                    </a:lnTo>
                    <a:lnTo>
                      <a:pt x="2" y="743"/>
                    </a:lnTo>
                    <a:lnTo>
                      <a:pt x="2" y="746"/>
                    </a:lnTo>
                    <a:lnTo>
                      <a:pt x="0" y="749"/>
                    </a:lnTo>
                    <a:lnTo>
                      <a:pt x="0" y="751"/>
                    </a:lnTo>
                    <a:lnTo>
                      <a:pt x="0" y="1501"/>
                    </a:lnTo>
                    <a:lnTo>
                      <a:pt x="2" y="1521"/>
                    </a:lnTo>
                    <a:lnTo>
                      <a:pt x="16" y="1557"/>
                    </a:lnTo>
                    <a:lnTo>
                      <a:pt x="30" y="1572"/>
                    </a:lnTo>
                    <a:lnTo>
                      <a:pt x="45" y="1586"/>
                    </a:lnTo>
                    <a:lnTo>
                      <a:pt x="81" y="1601"/>
                    </a:lnTo>
                    <a:lnTo>
                      <a:pt x="100" y="1602"/>
                    </a:lnTo>
                    <a:lnTo>
                      <a:pt x="702" y="1602"/>
                    </a:lnTo>
                    <a:lnTo>
                      <a:pt x="702" y="1001"/>
                    </a:lnTo>
                    <a:lnTo>
                      <a:pt x="1102" y="1001"/>
                    </a:lnTo>
                    <a:lnTo>
                      <a:pt x="1102" y="1602"/>
                    </a:lnTo>
                    <a:lnTo>
                      <a:pt x="1703" y="1602"/>
                    </a:lnTo>
                    <a:lnTo>
                      <a:pt x="1723" y="1601"/>
                    </a:lnTo>
                    <a:lnTo>
                      <a:pt x="1758" y="1586"/>
                    </a:lnTo>
                    <a:lnTo>
                      <a:pt x="1773" y="1572"/>
                    </a:lnTo>
                    <a:lnTo>
                      <a:pt x="1786" y="1557"/>
                    </a:lnTo>
                    <a:lnTo>
                      <a:pt x="1802" y="1521"/>
                    </a:lnTo>
                    <a:lnTo>
                      <a:pt x="1802" y="1501"/>
                    </a:lnTo>
                    <a:lnTo>
                      <a:pt x="1802" y="751"/>
                    </a:lnTo>
                    <a:lnTo>
                      <a:pt x="1802" y="745"/>
                    </a:lnTo>
                    <a:lnTo>
                      <a:pt x="1801" y="742"/>
                    </a:lnTo>
                    <a:lnTo>
                      <a:pt x="90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78" name="Freeform 14">
                <a:extLst>
                  <a:ext uri="{FF2B5EF4-FFF2-40B4-BE49-F238E27FC236}">
                    <a16:creationId xmlns:a16="http://schemas.microsoft.com/office/drawing/2014/main" id="{42FB859E-C820-9746-A2A3-9DA052675D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24" y="305"/>
                <a:ext cx="841" cy="394"/>
              </a:xfrm>
              <a:custGeom>
                <a:avLst/>
                <a:gdLst>
                  <a:gd name="T0" fmla="*/ 2505 w 2522"/>
                  <a:gd name="T1" fmla="*/ 978 h 1181"/>
                  <a:gd name="T2" fmla="*/ 2162 w 2522"/>
                  <a:gd name="T3" fmla="*/ 694 h 1181"/>
                  <a:gd name="T4" fmla="*/ 2162 w 2522"/>
                  <a:gd name="T5" fmla="*/ 54 h 1181"/>
                  <a:gd name="T6" fmla="*/ 2162 w 2522"/>
                  <a:gd name="T7" fmla="*/ 44 h 1181"/>
                  <a:gd name="T8" fmla="*/ 2155 w 2522"/>
                  <a:gd name="T9" fmla="*/ 26 h 1181"/>
                  <a:gd name="T10" fmla="*/ 2149 w 2522"/>
                  <a:gd name="T11" fmla="*/ 18 h 1181"/>
                  <a:gd name="T12" fmla="*/ 2141 w 2522"/>
                  <a:gd name="T13" fmla="*/ 13 h 1181"/>
                  <a:gd name="T14" fmla="*/ 2123 w 2522"/>
                  <a:gd name="T15" fmla="*/ 5 h 1181"/>
                  <a:gd name="T16" fmla="*/ 2113 w 2522"/>
                  <a:gd name="T17" fmla="*/ 5 h 1181"/>
                  <a:gd name="T18" fmla="*/ 1812 w 2522"/>
                  <a:gd name="T19" fmla="*/ 5 h 1181"/>
                  <a:gd name="T20" fmla="*/ 1802 w 2522"/>
                  <a:gd name="T21" fmla="*/ 5 h 1181"/>
                  <a:gd name="T22" fmla="*/ 1783 w 2522"/>
                  <a:gd name="T23" fmla="*/ 13 h 1181"/>
                  <a:gd name="T24" fmla="*/ 1776 w 2522"/>
                  <a:gd name="T25" fmla="*/ 18 h 1181"/>
                  <a:gd name="T26" fmla="*/ 1770 w 2522"/>
                  <a:gd name="T27" fmla="*/ 26 h 1181"/>
                  <a:gd name="T28" fmla="*/ 1763 w 2522"/>
                  <a:gd name="T29" fmla="*/ 44 h 1181"/>
                  <a:gd name="T30" fmla="*/ 1762 w 2522"/>
                  <a:gd name="T31" fmla="*/ 54 h 1181"/>
                  <a:gd name="T32" fmla="*/ 1762 w 2522"/>
                  <a:gd name="T33" fmla="*/ 360 h 1181"/>
                  <a:gd name="T34" fmla="*/ 1380 w 2522"/>
                  <a:gd name="T35" fmla="*/ 41 h 1181"/>
                  <a:gd name="T36" fmla="*/ 1354 w 2522"/>
                  <a:gd name="T37" fmla="*/ 23 h 1181"/>
                  <a:gd name="T38" fmla="*/ 1295 w 2522"/>
                  <a:gd name="T39" fmla="*/ 1 h 1181"/>
                  <a:gd name="T40" fmla="*/ 1262 w 2522"/>
                  <a:gd name="T41" fmla="*/ 0 h 1181"/>
                  <a:gd name="T42" fmla="*/ 1227 w 2522"/>
                  <a:gd name="T43" fmla="*/ 1 h 1181"/>
                  <a:gd name="T44" fmla="*/ 1168 w 2522"/>
                  <a:gd name="T45" fmla="*/ 23 h 1181"/>
                  <a:gd name="T46" fmla="*/ 1142 w 2522"/>
                  <a:gd name="T47" fmla="*/ 41 h 1181"/>
                  <a:gd name="T48" fmla="*/ 17 w 2522"/>
                  <a:gd name="T49" fmla="*/ 978 h 1181"/>
                  <a:gd name="T50" fmla="*/ 10 w 2522"/>
                  <a:gd name="T51" fmla="*/ 985 h 1181"/>
                  <a:gd name="T52" fmla="*/ 1 w 2522"/>
                  <a:gd name="T53" fmla="*/ 1001 h 1181"/>
                  <a:gd name="T54" fmla="*/ 0 w 2522"/>
                  <a:gd name="T55" fmla="*/ 1012 h 1181"/>
                  <a:gd name="T56" fmla="*/ 0 w 2522"/>
                  <a:gd name="T57" fmla="*/ 1023 h 1181"/>
                  <a:gd name="T58" fmla="*/ 6 w 2522"/>
                  <a:gd name="T59" fmla="*/ 1040 h 1181"/>
                  <a:gd name="T60" fmla="*/ 12 w 2522"/>
                  <a:gd name="T61" fmla="*/ 1048 h 1181"/>
                  <a:gd name="T62" fmla="*/ 108 w 2522"/>
                  <a:gd name="T63" fmla="*/ 1164 h 1181"/>
                  <a:gd name="T64" fmla="*/ 122 w 2522"/>
                  <a:gd name="T65" fmla="*/ 1177 h 1181"/>
                  <a:gd name="T66" fmla="*/ 141 w 2522"/>
                  <a:gd name="T67" fmla="*/ 1181 h 1181"/>
                  <a:gd name="T68" fmla="*/ 160 w 2522"/>
                  <a:gd name="T69" fmla="*/ 1181 h 1181"/>
                  <a:gd name="T70" fmla="*/ 179 w 2522"/>
                  <a:gd name="T71" fmla="*/ 1171 h 1181"/>
                  <a:gd name="T72" fmla="*/ 1262 w 2522"/>
                  <a:gd name="T73" fmla="*/ 268 h 1181"/>
                  <a:gd name="T74" fmla="*/ 2344 w 2522"/>
                  <a:gd name="T75" fmla="*/ 1171 h 1181"/>
                  <a:gd name="T76" fmla="*/ 2358 w 2522"/>
                  <a:gd name="T77" fmla="*/ 1180 h 1181"/>
                  <a:gd name="T78" fmla="*/ 2377 w 2522"/>
                  <a:gd name="T79" fmla="*/ 1181 h 1181"/>
                  <a:gd name="T80" fmla="*/ 2383 w 2522"/>
                  <a:gd name="T81" fmla="*/ 1181 h 1181"/>
                  <a:gd name="T82" fmla="*/ 2401 w 2522"/>
                  <a:gd name="T83" fmla="*/ 1177 h 1181"/>
                  <a:gd name="T84" fmla="*/ 2414 w 2522"/>
                  <a:gd name="T85" fmla="*/ 1164 h 1181"/>
                  <a:gd name="T86" fmla="*/ 2512 w 2522"/>
                  <a:gd name="T87" fmla="*/ 1048 h 1181"/>
                  <a:gd name="T88" fmla="*/ 2518 w 2522"/>
                  <a:gd name="T89" fmla="*/ 1040 h 1181"/>
                  <a:gd name="T90" fmla="*/ 2522 w 2522"/>
                  <a:gd name="T91" fmla="*/ 1023 h 1181"/>
                  <a:gd name="T92" fmla="*/ 2522 w 2522"/>
                  <a:gd name="T93" fmla="*/ 1012 h 1181"/>
                  <a:gd name="T94" fmla="*/ 2521 w 2522"/>
                  <a:gd name="T95" fmla="*/ 1001 h 1181"/>
                  <a:gd name="T96" fmla="*/ 2512 w 2522"/>
                  <a:gd name="T97" fmla="*/ 985 h 1181"/>
                  <a:gd name="T98" fmla="*/ 2505 w 2522"/>
                  <a:gd name="T99" fmla="*/ 978 h 1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522" h="1181">
                    <a:moveTo>
                      <a:pt x="2505" y="978"/>
                    </a:moveTo>
                    <a:lnTo>
                      <a:pt x="2162" y="694"/>
                    </a:lnTo>
                    <a:lnTo>
                      <a:pt x="2162" y="54"/>
                    </a:lnTo>
                    <a:lnTo>
                      <a:pt x="2162" y="44"/>
                    </a:lnTo>
                    <a:lnTo>
                      <a:pt x="2155" y="26"/>
                    </a:lnTo>
                    <a:lnTo>
                      <a:pt x="2149" y="18"/>
                    </a:lnTo>
                    <a:lnTo>
                      <a:pt x="2141" y="13"/>
                    </a:lnTo>
                    <a:lnTo>
                      <a:pt x="2123" y="5"/>
                    </a:lnTo>
                    <a:lnTo>
                      <a:pt x="2113" y="5"/>
                    </a:lnTo>
                    <a:lnTo>
                      <a:pt x="1812" y="5"/>
                    </a:lnTo>
                    <a:lnTo>
                      <a:pt x="1802" y="5"/>
                    </a:lnTo>
                    <a:lnTo>
                      <a:pt x="1783" y="13"/>
                    </a:lnTo>
                    <a:lnTo>
                      <a:pt x="1776" y="18"/>
                    </a:lnTo>
                    <a:lnTo>
                      <a:pt x="1770" y="26"/>
                    </a:lnTo>
                    <a:lnTo>
                      <a:pt x="1763" y="44"/>
                    </a:lnTo>
                    <a:lnTo>
                      <a:pt x="1762" y="54"/>
                    </a:lnTo>
                    <a:lnTo>
                      <a:pt x="1762" y="360"/>
                    </a:lnTo>
                    <a:lnTo>
                      <a:pt x="1380" y="41"/>
                    </a:lnTo>
                    <a:lnTo>
                      <a:pt x="1354" y="23"/>
                    </a:lnTo>
                    <a:lnTo>
                      <a:pt x="1295" y="1"/>
                    </a:lnTo>
                    <a:lnTo>
                      <a:pt x="1262" y="0"/>
                    </a:lnTo>
                    <a:lnTo>
                      <a:pt x="1227" y="1"/>
                    </a:lnTo>
                    <a:lnTo>
                      <a:pt x="1168" y="23"/>
                    </a:lnTo>
                    <a:lnTo>
                      <a:pt x="1142" y="41"/>
                    </a:lnTo>
                    <a:lnTo>
                      <a:pt x="17" y="978"/>
                    </a:lnTo>
                    <a:lnTo>
                      <a:pt x="10" y="985"/>
                    </a:lnTo>
                    <a:lnTo>
                      <a:pt x="1" y="1001"/>
                    </a:lnTo>
                    <a:lnTo>
                      <a:pt x="0" y="1012"/>
                    </a:lnTo>
                    <a:lnTo>
                      <a:pt x="0" y="1023"/>
                    </a:lnTo>
                    <a:lnTo>
                      <a:pt x="6" y="1040"/>
                    </a:lnTo>
                    <a:lnTo>
                      <a:pt x="12" y="1048"/>
                    </a:lnTo>
                    <a:lnTo>
                      <a:pt x="108" y="1164"/>
                    </a:lnTo>
                    <a:lnTo>
                      <a:pt x="122" y="1177"/>
                    </a:lnTo>
                    <a:lnTo>
                      <a:pt x="141" y="1181"/>
                    </a:lnTo>
                    <a:lnTo>
                      <a:pt x="160" y="1181"/>
                    </a:lnTo>
                    <a:lnTo>
                      <a:pt x="179" y="1171"/>
                    </a:lnTo>
                    <a:lnTo>
                      <a:pt x="1262" y="268"/>
                    </a:lnTo>
                    <a:lnTo>
                      <a:pt x="2344" y="1171"/>
                    </a:lnTo>
                    <a:lnTo>
                      <a:pt x="2358" y="1180"/>
                    </a:lnTo>
                    <a:lnTo>
                      <a:pt x="2377" y="1181"/>
                    </a:lnTo>
                    <a:lnTo>
                      <a:pt x="2383" y="1181"/>
                    </a:lnTo>
                    <a:lnTo>
                      <a:pt x="2401" y="1177"/>
                    </a:lnTo>
                    <a:lnTo>
                      <a:pt x="2414" y="1164"/>
                    </a:lnTo>
                    <a:lnTo>
                      <a:pt x="2512" y="1048"/>
                    </a:lnTo>
                    <a:lnTo>
                      <a:pt x="2518" y="1040"/>
                    </a:lnTo>
                    <a:lnTo>
                      <a:pt x="2522" y="1023"/>
                    </a:lnTo>
                    <a:lnTo>
                      <a:pt x="2522" y="1012"/>
                    </a:lnTo>
                    <a:lnTo>
                      <a:pt x="2521" y="1001"/>
                    </a:lnTo>
                    <a:lnTo>
                      <a:pt x="2512" y="985"/>
                    </a:lnTo>
                    <a:lnTo>
                      <a:pt x="2505" y="97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65" name="Group 20">
              <a:extLst>
                <a:ext uri="{FF2B5EF4-FFF2-40B4-BE49-F238E27FC236}">
                  <a16:creationId xmlns:a16="http://schemas.microsoft.com/office/drawing/2014/main" id="{91C3D43D-07B5-FD46-8A57-0C871E371914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14027" y="1408363"/>
              <a:ext cx="131960" cy="180000"/>
              <a:chOff x="2597" y="4163"/>
              <a:chExt cx="217" cy="296"/>
            </a:xfrm>
            <a:solidFill>
              <a:schemeClr val="tx1">
                <a:lumMod val="50000"/>
                <a:lumOff val="50000"/>
              </a:schemeClr>
            </a:solidFill>
          </p:grpSpPr>
          <p:sp>
            <p:nvSpPr>
              <p:cNvPr id="73" name="Freeform 22">
                <a:extLst>
                  <a:ext uri="{FF2B5EF4-FFF2-40B4-BE49-F238E27FC236}">
                    <a16:creationId xmlns:a16="http://schemas.microsoft.com/office/drawing/2014/main" id="{E307F11F-4C98-CF49-891E-843B356AB0A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30" y="4163"/>
                <a:ext cx="151" cy="176"/>
              </a:xfrm>
              <a:custGeom>
                <a:avLst/>
                <a:gdLst>
                  <a:gd name="T0" fmla="*/ 410 w 1662"/>
                  <a:gd name="T1" fmla="*/ 645 h 1942"/>
                  <a:gd name="T2" fmla="*/ 309 w 1662"/>
                  <a:gd name="T3" fmla="*/ 847 h 1942"/>
                  <a:gd name="T4" fmla="*/ 255 w 1662"/>
                  <a:gd name="T5" fmla="*/ 1023 h 1942"/>
                  <a:gd name="T6" fmla="*/ 263 w 1662"/>
                  <a:gd name="T7" fmla="*/ 1206 h 1942"/>
                  <a:gd name="T8" fmla="*/ 347 w 1662"/>
                  <a:gd name="T9" fmla="*/ 1429 h 1942"/>
                  <a:gd name="T10" fmla="*/ 476 w 1662"/>
                  <a:gd name="T11" fmla="*/ 1620 h 1942"/>
                  <a:gd name="T12" fmla="*/ 638 w 1662"/>
                  <a:gd name="T13" fmla="*/ 1753 h 1942"/>
                  <a:gd name="T14" fmla="*/ 825 w 1662"/>
                  <a:gd name="T15" fmla="*/ 1803 h 1942"/>
                  <a:gd name="T16" fmla="*/ 1013 w 1662"/>
                  <a:gd name="T17" fmla="*/ 1753 h 1942"/>
                  <a:gd name="T18" fmla="*/ 1176 w 1662"/>
                  <a:gd name="T19" fmla="*/ 1619 h 1942"/>
                  <a:gd name="T20" fmla="*/ 1305 w 1662"/>
                  <a:gd name="T21" fmla="*/ 1428 h 1942"/>
                  <a:gd name="T22" fmla="*/ 1388 w 1662"/>
                  <a:gd name="T23" fmla="*/ 1205 h 1942"/>
                  <a:gd name="T24" fmla="*/ 1418 w 1662"/>
                  <a:gd name="T25" fmla="*/ 974 h 1942"/>
                  <a:gd name="T26" fmla="*/ 1266 w 1662"/>
                  <a:gd name="T27" fmla="*/ 836 h 1942"/>
                  <a:gd name="T28" fmla="*/ 1012 w 1662"/>
                  <a:gd name="T29" fmla="*/ 794 h 1942"/>
                  <a:gd name="T30" fmla="*/ 806 w 1662"/>
                  <a:gd name="T31" fmla="*/ 713 h 1942"/>
                  <a:gd name="T32" fmla="*/ 646 w 1662"/>
                  <a:gd name="T33" fmla="*/ 610 h 1942"/>
                  <a:gd name="T34" fmla="*/ 526 w 1662"/>
                  <a:gd name="T35" fmla="*/ 499 h 1942"/>
                  <a:gd name="T36" fmla="*/ 944 w 1662"/>
                  <a:gd name="T37" fmla="*/ 23 h 1942"/>
                  <a:gd name="T38" fmla="*/ 1152 w 1662"/>
                  <a:gd name="T39" fmla="*/ 118 h 1942"/>
                  <a:gd name="T40" fmla="*/ 1271 w 1662"/>
                  <a:gd name="T41" fmla="*/ 205 h 1942"/>
                  <a:gd name="T42" fmla="*/ 1388 w 1662"/>
                  <a:gd name="T43" fmla="*/ 323 h 1942"/>
                  <a:gd name="T44" fmla="*/ 1455 w 1662"/>
                  <a:gd name="T45" fmla="*/ 429 h 1942"/>
                  <a:gd name="T46" fmla="*/ 1524 w 1662"/>
                  <a:gd name="T47" fmla="*/ 626 h 1942"/>
                  <a:gd name="T48" fmla="*/ 1555 w 1662"/>
                  <a:gd name="T49" fmla="*/ 892 h 1942"/>
                  <a:gd name="T50" fmla="*/ 1619 w 1662"/>
                  <a:gd name="T51" fmla="*/ 939 h 1942"/>
                  <a:gd name="T52" fmla="*/ 1657 w 1662"/>
                  <a:gd name="T53" fmla="*/ 1032 h 1942"/>
                  <a:gd name="T54" fmla="*/ 1655 w 1662"/>
                  <a:gd name="T55" fmla="*/ 1183 h 1942"/>
                  <a:gd name="T56" fmla="*/ 1611 w 1662"/>
                  <a:gd name="T57" fmla="*/ 1304 h 1942"/>
                  <a:gd name="T58" fmla="*/ 1537 w 1662"/>
                  <a:gd name="T59" fmla="*/ 1372 h 1942"/>
                  <a:gd name="T60" fmla="*/ 1445 w 1662"/>
                  <a:gd name="T61" fmla="*/ 1454 h 1942"/>
                  <a:gd name="T62" fmla="*/ 1313 w 1662"/>
                  <a:gd name="T63" fmla="*/ 1670 h 1942"/>
                  <a:gd name="T64" fmla="*/ 1141 w 1662"/>
                  <a:gd name="T65" fmla="*/ 1836 h 1942"/>
                  <a:gd name="T66" fmla="*/ 937 w 1662"/>
                  <a:gd name="T67" fmla="*/ 1930 h 1942"/>
                  <a:gd name="T68" fmla="*/ 714 w 1662"/>
                  <a:gd name="T69" fmla="*/ 1930 h 1942"/>
                  <a:gd name="T70" fmla="*/ 510 w 1662"/>
                  <a:gd name="T71" fmla="*/ 1836 h 1942"/>
                  <a:gd name="T72" fmla="*/ 337 w 1662"/>
                  <a:gd name="T73" fmla="*/ 1669 h 1942"/>
                  <a:gd name="T74" fmla="*/ 205 w 1662"/>
                  <a:gd name="T75" fmla="*/ 1452 h 1942"/>
                  <a:gd name="T76" fmla="*/ 111 w 1662"/>
                  <a:gd name="T77" fmla="*/ 1364 h 1942"/>
                  <a:gd name="T78" fmla="*/ 39 w 1662"/>
                  <a:gd name="T79" fmla="*/ 1284 h 1942"/>
                  <a:gd name="T80" fmla="*/ 2 w 1662"/>
                  <a:gd name="T81" fmla="*/ 1143 h 1942"/>
                  <a:gd name="T82" fmla="*/ 9 w 1662"/>
                  <a:gd name="T83" fmla="*/ 1009 h 1942"/>
                  <a:gd name="T84" fmla="*/ 50 w 1662"/>
                  <a:gd name="T85" fmla="*/ 930 h 1942"/>
                  <a:gd name="T86" fmla="*/ 98 w 1662"/>
                  <a:gd name="T87" fmla="*/ 851 h 1942"/>
                  <a:gd name="T88" fmla="*/ 85 w 1662"/>
                  <a:gd name="T89" fmla="*/ 643 h 1942"/>
                  <a:gd name="T90" fmla="*/ 120 w 1662"/>
                  <a:gd name="T91" fmla="*/ 487 h 1942"/>
                  <a:gd name="T92" fmla="*/ 183 w 1662"/>
                  <a:gd name="T93" fmla="*/ 377 h 1942"/>
                  <a:gd name="T94" fmla="*/ 257 w 1662"/>
                  <a:gd name="T95" fmla="*/ 305 h 1942"/>
                  <a:gd name="T96" fmla="*/ 319 w 1662"/>
                  <a:gd name="T97" fmla="*/ 266 h 1942"/>
                  <a:gd name="T98" fmla="*/ 352 w 1662"/>
                  <a:gd name="T99" fmla="*/ 246 h 1942"/>
                  <a:gd name="T100" fmla="*/ 390 w 1662"/>
                  <a:gd name="T101" fmla="*/ 196 h 1942"/>
                  <a:gd name="T102" fmla="*/ 459 w 1662"/>
                  <a:gd name="T103" fmla="*/ 127 h 1942"/>
                  <a:gd name="T104" fmla="*/ 559 w 1662"/>
                  <a:gd name="T105" fmla="*/ 57 h 1942"/>
                  <a:gd name="T106" fmla="*/ 690 w 1662"/>
                  <a:gd name="T107" fmla="*/ 10 h 19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662" h="1942">
                    <a:moveTo>
                      <a:pt x="526" y="499"/>
                    </a:moveTo>
                    <a:lnTo>
                      <a:pt x="484" y="546"/>
                    </a:lnTo>
                    <a:lnTo>
                      <a:pt x="445" y="595"/>
                    </a:lnTo>
                    <a:lnTo>
                      <a:pt x="410" y="645"/>
                    </a:lnTo>
                    <a:lnTo>
                      <a:pt x="379" y="696"/>
                    </a:lnTo>
                    <a:lnTo>
                      <a:pt x="352" y="747"/>
                    </a:lnTo>
                    <a:lnTo>
                      <a:pt x="329" y="797"/>
                    </a:lnTo>
                    <a:lnTo>
                      <a:pt x="309" y="847"/>
                    </a:lnTo>
                    <a:lnTo>
                      <a:pt x="291" y="895"/>
                    </a:lnTo>
                    <a:lnTo>
                      <a:pt x="277" y="941"/>
                    </a:lnTo>
                    <a:lnTo>
                      <a:pt x="264" y="984"/>
                    </a:lnTo>
                    <a:lnTo>
                      <a:pt x="255" y="1023"/>
                    </a:lnTo>
                    <a:lnTo>
                      <a:pt x="247" y="1059"/>
                    </a:lnTo>
                    <a:lnTo>
                      <a:pt x="241" y="1091"/>
                    </a:lnTo>
                    <a:lnTo>
                      <a:pt x="250" y="1148"/>
                    </a:lnTo>
                    <a:lnTo>
                      <a:pt x="263" y="1206"/>
                    </a:lnTo>
                    <a:lnTo>
                      <a:pt x="280" y="1263"/>
                    </a:lnTo>
                    <a:lnTo>
                      <a:pt x="299" y="1320"/>
                    </a:lnTo>
                    <a:lnTo>
                      <a:pt x="322" y="1375"/>
                    </a:lnTo>
                    <a:lnTo>
                      <a:pt x="347" y="1429"/>
                    </a:lnTo>
                    <a:lnTo>
                      <a:pt x="375" y="1480"/>
                    </a:lnTo>
                    <a:lnTo>
                      <a:pt x="406" y="1530"/>
                    </a:lnTo>
                    <a:lnTo>
                      <a:pt x="440" y="1576"/>
                    </a:lnTo>
                    <a:lnTo>
                      <a:pt x="476" y="1620"/>
                    </a:lnTo>
                    <a:lnTo>
                      <a:pt x="513" y="1659"/>
                    </a:lnTo>
                    <a:lnTo>
                      <a:pt x="553" y="1695"/>
                    </a:lnTo>
                    <a:lnTo>
                      <a:pt x="594" y="1726"/>
                    </a:lnTo>
                    <a:lnTo>
                      <a:pt x="638" y="1753"/>
                    </a:lnTo>
                    <a:lnTo>
                      <a:pt x="683" y="1774"/>
                    </a:lnTo>
                    <a:lnTo>
                      <a:pt x="729" y="1789"/>
                    </a:lnTo>
                    <a:lnTo>
                      <a:pt x="777" y="1800"/>
                    </a:lnTo>
                    <a:lnTo>
                      <a:pt x="825" y="1803"/>
                    </a:lnTo>
                    <a:lnTo>
                      <a:pt x="875" y="1800"/>
                    </a:lnTo>
                    <a:lnTo>
                      <a:pt x="922" y="1789"/>
                    </a:lnTo>
                    <a:lnTo>
                      <a:pt x="968" y="1774"/>
                    </a:lnTo>
                    <a:lnTo>
                      <a:pt x="1013" y="1753"/>
                    </a:lnTo>
                    <a:lnTo>
                      <a:pt x="1056" y="1726"/>
                    </a:lnTo>
                    <a:lnTo>
                      <a:pt x="1099" y="1695"/>
                    </a:lnTo>
                    <a:lnTo>
                      <a:pt x="1139" y="1659"/>
                    </a:lnTo>
                    <a:lnTo>
                      <a:pt x="1176" y="1619"/>
                    </a:lnTo>
                    <a:lnTo>
                      <a:pt x="1212" y="1576"/>
                    </a:lnTo>
                    <a:lnTo>
                      <a:pt x="1245" y="1529"/>
                    </a:lnTo>
                    <a:lnTo>
                      <a:pt x="1276" y="1480"/>
                    </a:lnTo>
                    <a:lnTo>
                      <a:pt x="1305" y="1428"/>
                    </a:lnTo>
                    <a:lnTo>
                      <a:pt x="1330" y="1374"/>
                    </a:lnTo>
                    <a:lnTo>
                      <a:pt x="1353" y="1319"/>
                    </a:lnTo>
                    <a:lnTo>
                      <a:pt x="1372" y="1262"/>
                    </a:lnTo>
                    <a:lnTo>
                      <a:pt x="1388" y="1205"/>
                    </a:lnTo>
                    <a:lnTo>
                      <a:pt x="1401" y="1147"/>
                    </a:lnTo>
                    <a:lnTo>
                      <a:pt x="1411" y="1089"/>
                    </a:lnTo>
                    <a:lnTo>
                      <a:pt x="1416" y="1032"/>
                    </a:lnTo>
                    <a:lnTo>
                      <a:pt x="1418" y="974"/>
                    </a:lnTo>
                    <a:lnTo>
                      <a:pt x="1417" y="904"/>
                    </a:lnTo>
                    <a:lnTo>
                      <a:pt x="1414" y="838"/>
                    </a:lnTo>
                    <a:lnTo>
                      <a:pt x="1339" y="839"/>
                    </a:lnTo>
                    <a:lnTo>
                      <a:pt x="1266" y="836"/>
                    </a:lnTo>
                    <a:lnTo>
                      <a:pt x="1198" y="830"/>
                    </a:lnTo>
                    <a:lnTo>
                      <a:pt x="1133" y="820"/>
                    </a:lnTo>
                    <a:lnTo>
                      <a:pt x="1070" y="808"/>
                    </a:lnTo>
                    <a:lnTo>
                      <a:pt x="1012" y="794"/>
                    </a:lnTo>
                    <a:lnTo>
                      <a:pt x="956" y="777"/>
                    </a:lnTo>
                    <a:lnTo>
                      <a:pt x="903" y="757"/>
                    </a:lnTo>
                    <a:lnTo>
                      <a:pt x="853" y="737"/>
                    </a:lnTo>
                    <a:lnTo>
                      <a:pt x="806" y="713"/>
                    </a:lnTo>
                    <a:lnTo>
                      <a:pt x="762" y="690"/>
                    </a:lnTo>
                    <a:lnTo>
                      <a:pt x="721" y="664"/>
                    </a:lnTo>
                    <a:lnTo>
                      <a:pt x="682" y="638"/>
                    </a:lnTo>
                    <a:lnTo>
                      <a:pt x="646" y="610"/>
                    </a:lnTo>
                    <a:lnTo>
                      <a:pt x="612" y="583"/>
                    </a:lnTo>
                    <a:lnTo>
                      <a:pt x="581" y="555"/>
                    </a:lnTo>
                    <a:lnTo>
                      <a:pt x="552" y="527"/>
                    </a:lnTo>
                    <a:lnTo>
                      <a:pt x="526" y="499"/>
                    </a:lnTo>
                    <a:close/>
                    <a:moveTo>
                      <a:pt x="808" y="0"/>
                    </a:moveTo>
                    <a:lnTo>
                      <a:pt x="851" y="3"/>
                    </a:lnTo>
                    <a:lnTo>
                      <a:pt x="897" y="11"/>
                    </a:lnTo>
                    <a:lnTo>
                      <a:pt x="944" y="23"/>
                    </a:lnTo>
                    <a:lnTo>
                      <a:pt x="993" y="39"/>
                    </a:lnTo>
                    <a:lnTo>
                      <a:pt x="1044" y="60"/>
                    </a:lnTo>
                    <a:lnTo>
                      <a:pt x="1097" y="86"/>
                    </a:lnTo>
                    <a:lnTo>
                      <a:pt x="1152" y="118"/>
                    </a:lnTo>
                    <a:lnTo>
                      <a:pt x="1179" y="135"/>
                    </a:lnTo>
                    <a:lnTo>
                      <a:pt x="1208" y="155"/>
                    </a:lnTo>
                    <a:lnTo>
                      <a:pt x="1239" y="179"/>
                    </a:lnTo>
                    <a:lnTo>
                      <a:pt x="1271" y="205"/>
                    </a:lnTo>
                    <a:lnTo>
                      <a:pt x="1304" y="233"/>
                    </a:lnTo>
                    <a:lnTo>
                      <a:pt x="1334" y="261"/>
                    </a:lnTo>
                    <a:lnTo>
                      <a:pt x="1363" y="292"/>
                    </a:lnTo>
                    <a:lnTo>
                      <a:pt x="1388" y="323"/>
                    </a:lnTo>
                    <a:lnTo>
                      <a:pt x="1409" y="353"/>
                    </a:lnTo>
                    <a:lnTo>
                      <a:pt x="1409" y="353"/>
                    </a:lnTo>
                    <a:lnTo>
                      <a:pt x="1433" y="389"/>
                    </a:lnTo>
                    <a:lnTo>
                      <a:pt x="1455" y="429"/>
                    </a:lnTo>
                    <a:lnTo>
                      <a:pt x="1475" y="472"/>
                    </a:lnTo>
                    <a:lnTo>
                      <a:pt x="1493" y="519"/>
                    </a:lnTo>
                    <a:lnTo>
                      <a:pt x="1509" y="570"/>
                    </a:lnTo>
                    <a:lnTo>
                      <a:pt x="1524" y="626"/>
                    </a:lnTo>
                    <a:lnTo>
                      <a:pt x="1535" y="685"/>
                    </a:lnTo>
                    <a:lnTo>
                      <a:pt x="1545" y="749"/>
                    </a:lnTo>
                    <a:lnTo>
                      <a:pt x="1551" y="817"/>
                    </a:lnTo>
                    <a:lnTo>
                      <a:pt x="1555" y="892"/>
                    </a:lnTo>
                    <a:lnTo>
                      <a:pt x="1573" y="900"/>
                    </a:lnTo>
                    <a:lnTo>
                      <a:pt x="1590" y="910"/>
                    </a:lnTo>
                    <a:lnTo>
                      <a:pt x="1605" y="922"/>
                    </a:lnTo>
                    <a:lnTo>
                      <a:pt x="1619" y="939"/>
                    </a:lnTo>
                    <a:lnTo>
                      <a:pt x="1632" y="957"/>
                    </a:lnTo>
                    <a:lnTo>
                      <a:pt x="1642" y="979"/>
                    </a:lnTo>
                    <a:lnTo>
                      <a:pt x="1651" y="1003"/>
                    </a:lnTo>
                    <a:lnTo>
                      <a:pt x="1657" y="1032"/>
                    </a:lnTo>
                    <a:lnTo>
                      <a:pt x="1661" y="1064"/>
                    </a:lnTo>
                    <a:lnTo>
                      <a:pt x="1662" y="1102"/>
                    </a:lnTo>
                    <a:lnTo>
                      <a:pt x="1660" y="1143"/>
                    </a:lnTo>
                    <a:lnTo>
                      <a:pt x="1655" y="1183"/>
                    </a:lnTo>
                    <a:lnTo>
                      <a:pt x="1648" y="1218"/>
                    </a:lnTo>
                    <a:lnTo>
                      <a:pt x="1638" y="1250"/>
                    </a:lnTo>
                    <a:lnTo>
                      <a:pt x="1625" y="1278"/>
                    </a:lnTo>
                    <a:lnTo>
                      <a:pt x="1611" y="1304"/>
                    </a:lnTo>
                    <a:lnTo>
                      <a:pt x="1595" y="1325"/>
                    </a:lnTo>
                    <a:lnTo>
                      <a:pt x="1577" y="1344"/>
                    </a:lnTo>
                    <a:lnTo>
                      <a:pt x="1558" y="1360"/>
                    </a:lnTo>
                    <a:lnTo>
                      <a:pt x="1537" y="1372"/>
                    </a:lnTo>
                    <a:lnTo>
                      <a:pt x="1515" y="1382"/>
                    </a:lnTo>
                    <a:lnTo>
                      <a:pt x="1493" y="1390"/>
                    </a:lnTo>
                    <a:lnTo>
                      <a:pt x="1471" y="1395"/>
                    </a:lnTo>
                    <a:lnTo>
                      <a:pt x="1445" y="1454"/>
                    </a:lnTo>
                    <a:lnTo>
                      <a:pt x="1416" y="1512"/>
                    </a:lnTo>
                    <a:lnTo>
                      <a:pt x="1385" y="1567"/>
                    </a:lnTo>
                    <a:lnTo>
                      <a:pt x="1350" y="1620"/>
                    </a:lnTo>
                    <a:lnTo>
                      <a:pt x="1313" y="1670"/>
                    </a:lnTo>
                    <a:lnTo>
                      <a:pt x="1273" y="1717"/>
                    </a:lnTo>
                    <a:lnTo>
                      <a:pt x="1231" y="1761"/>
                    </a:lnTo>
                    <a:lnTo>
                      <a:pt x="1187" y="1801"/>
                    </a:lnTo>
                    <a:lnTo>
                      <a:pt x="1141" y="1836"/>
                    </a:lnTo>
                    <a:lnTo>
                      <a:pt x="1092" y="1868"/>
                    </a:lnTo>
                    <a:lnTo>
                      <a:pt x="1042" y="1893"/>
                    </a:lnTo>
                    <a:lnTo>
                      <a:pt x="990" y="1915"/>
                    </a:lnTo>
                    <a:lnTo>
                      <a:pt x="937" y="1930"/>
                    </a:lnTo>
                    <a:lnTo>
                      <a:pt x="882" y="1939"/>
                    </a:lnTo>
                    <a:lnTo>
                      <a:pt x="825" y="1942"/>
                    </a:lnTo>
                    <a:lnTo>
                      <a:pt x="769" y="1939"/>
                    </a:lnTo>
                    <a:lnTo>
                      <a:pt x="714" y="1930"/>
                    </a:lnTo>
                    <a:lnTo>
                      <a:pt x="661" y="1915"/>
                    </a:lnTo>
                    <a:lnTo>
                      <a:pt x="608" y="1893"/>
                    </a:lnTo>
                    <a:lnTo>
                      <a:pt x="558" y="1867"/>
                    </a:lnTo>
                    <a:lnTo>
                      <a:pt x="510" y="1836"/>
                    </a:lnTo>
                    <a:lnTo>
                      <a:pt x="464" y="1800"/>
                    </a:lnTo>
                    <a:lnTo>
                      <a:pt x="419" y="1760"/>
                    </a:lnTo>
                    <a:lnTo>
                      <a:pt x="377" y="1716"/>
                    </a:lnTo>
                    <a:lnTo>
                      <a:pt x="337" y="1669"/>
                    </a:lnTo>
                    <a:lnTo>
                      <a:pt x="300" y="1618"/>
                    </a:lnTo>
                    <a:lnTo>
                      <a:pt x="266" y="1565"/>
                    </a:lnTo>
                    <a:lnTo>
                      <a:pt x="234" y="1510"/>
                    </a:lnTo>
                    <a:lnTo>
                      <a:pt x="205" y="1452"/>
                    </a:lnTo>
                    <a:lnTo>
                      <a:pt x="179" y="1392"/>
                    </a:lnTo>
                    <a:lnTo>
                      <a:pt x="156" y="1386"/>
                    </a:lnTo>
                    <a:lnTo>
                      <a:pt x="133" y="1376"/>
                    </a:lnTo>
                    <a:lnTo>
                      <a:pt x="111" y="1364"/>
                    </a:lnTo>
                    <a:lnTo>
                      <a:pt x="91" y="1349"/>
                    </a:lnTo>
                    <a:lnTo>
                      <a:pt x="72" y="1330"/>
                    </a:lnTo>
                    <a:lnTo>
                      <a:pt x="55" y="1309"/>
                    </a:lnTo>
                    <a:lnTo>
                      <a:pt x="39" y="1284"/>
                    </a:lnTo>
                    <a:lnTo>
                      <a:pt x="26" y="1254"/>
                    </a:lnTo>
                    <a:lnTo>
                      <a:pt x="15" y="1221"/>
                    </a:lnTo>
                    <a:lnTo>
                      <a:pt x="7" y="1184"/>
                    </a:lnTo>
                    <a:lnTo>
                      <a:pt x="2" y="1143"/>
                    </a:lnTo>
                    <a:lnTo>
                      <a:pt x="0" y="1104"/>
                    </a:lnTo>
                    <a:lnTo>
                      <a:pt x="1" y="1068"/>
                    </a:lnTo>
                    <a:lnTo>
                      <a:pt x="4" y="1038"/>
                    </a:lnTo>
                    <a:lnTo>
                      <a:pt x="9" y="1009"/>
                    </a:lnTo>
                    <a:lnTo>
                      <a:pt x="17" y="985"/>
                    </a:lnTo>
                    <a:lnTo>
                      <a:pt x="27" y="964"/>
                    </a:lnTo>
                    <a:lnTo>
                      <a:pt x="38" y="946"/>
                    </a:lnTo>
                    <a:lnTo>
                      <a:pt x="50" y="930"/>
                    </a:lnTo>
                    <a:lnTo>
                      <a:pt x="65" y="916"/>
                    </a:lnTo>
                    <a:lnTo>
                      <a:pt x="80" y="906"/>
                    </a:lnTo>
                    <a:lnTo>
                      <a:pt x="96" y="897"/>
                    </a:lnTo>
                    <a:lnTo>
                      <a:pt x="98" y="851"/>
                    </a:lnTo>
                    <a:lnTo>
                      <a:pt x="89" y="794"/>
                    </a:lnTo>
                    <a:lnTo>
                      <a:pt x="85" y="740"/>
                    </a:lnTo>
                    <a:lnTo>
                      <a:pt x="83" y="690"/>
                    </a:lnTo>
                    <a:lnTo>
                      <a:pt x="85" y="643"/>
                    </a:lnTo>
                    <a:lnTo>
                      <a:pt x="90" y="599"/>
                    </a:lnTo>
                    <a:lnTo>
                      <a:pt x="98" y="559"/>
                    </a:lnTo>
                    <a:lnTo>
                      <a:pt x="108" y="522"/>
                    </a:lnTo>
                    <a:lnTo>
                      <a:pt x="120" y="487"/>
                    </a:lnTo>
                    <a:lnTo>
                      <a:pt x="134" y="455"/>
                    </a:lnTo>
                    <a:lnTo>
                      <a:pt x="149" y="427"/>
                    </a:lnTo>
                    <a:lnTo>
                      <a:pt x="166" y="400"/>
                    </a:lnTo>
                    <a:lnTo>
                      <a:pt x="183" y="377"/>
                    </a:lnTo>
                    <a:lnTo>
                      <a:pt x="202" y="355"/>
                    </a:lnTo>
                    <a:lnTo>
                      <a:pt x="220" y="337"/>
                    </a:lnTo>
                    <a:lnTo>
                      <a:pt x="239" y="320"/>
                    </a:lnTo>
                    <a:lnTo>
                      <a:pt x="257" y="305"/>
                    </a:lnTo>
                    <a:lnTo>
                      <a:pt x="274" y="293"/>
                    </a:lnTo>
                    <a:lnTo>
                      <a:pt x="290" y="282"/>
                    </a:lnTo>
                    <a:lnTo>
                      <a:pt x="305" y="273"/>
                    </a:lnTo>
                    <a:lnTo>
                      <a:pt x="319" y="266"/>
                    </a:lnTo>
                    <a:lnTo>
                      <a:pt x="331" y="260"/>
                    </a:lnTo>
                    <a:lnTo>
                      <a:pt x="341" y="255"/>
                    </a:lnTo>
                    <a:lnTo>
                      <a:pt x="348" y="253"/>
                    </a:lnTo>
                    <a:lnTo>
                      <a:pt x="352" y="246"/>
                    </a:lnTo>
                    <a:lnTo>
                      <a:pt x="359" y="237"/>
                    </a:lnTo>
                    <a:lnTo>
                      <a:pt x="367" y="225"/>
                    </a:lnTo>
                    <a:lnTo>
                      <a:pt x="377" y="212"/>
                    </a:lnTo>
                    <a:lnTo>
                      <a:pt x="390" y="196"/>
                    </a:lnTo>
                    <a:lnTo>
                      <a:pt x="404" y="180"/>
                    </a:lnTo>
                    <a:lnTo>
                      <a:pt x="421" y="163"/>
                    </a:lnTo>
                    <a:lnTo>
                      <a:pt x="439" y="145"/>
                    </a:lnTo>
                    <a:lnTo>
                      <a:pt x="459" y="127"/>
                    </a:lnTo>
                    <a:lnTo>
                      <a:pt x="481" y="108"/>
                    </a:lnTo>
                    <a:lnTo>
                      <a:pt x="505" y="91"/>
                    </a:lnTo>
                    <a:lnTo>
                      <a:pt x="531" y="74"/>
                    </a:lnTo>
                    <a:lnTo>
                      <a:pt x="559" y="57"/>
                    </a:lnTo>
                    <a:lnTo>
                      <a:pt x="589" y="43"/>
                    </a:lnTo>
                    <a:lnTo>
                      <a:pt x="620" y="30"/>
                    </a:lnTo>
                    <a:lnTo>
                      <a:pt x="655" y="19"/>
                    </a:lnTo>
                    <a:lnTo>
                      <a:pt x="690" y="10"/>
                    </a:lnTo>
                    <a:lnTo>
                      <a:pt x="728" y="3"/>
                    </a:lnTo>
                    <a:lnTo>
                      <a:pt x="767" y="0"/>
                    </a:lnTo>
                    <a:lnTo>
                      <a:pt x="80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74" name="Freeform 23">
                <a:extLst>
                  <a:ext uri="{FF2B5EF4-FFF2-40B4-BE49-F238E27FC236}">
                    <a16:creationId xmlns:a16="http://schemas.microsoft.com/office/drawing/2014/main" id="{46BB4D83-FC02-FA4B-A396-4C509E77811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64" y="4250"/>
                <a:ext cx="83" cy="27"/>
              </a:xfrm>
              <a:custGeom>
                <a:avLst/>
                <a:gdLst>
                  <a:gd name="T0" fmla="*/ 613 w 916"/>
                  <a:gd name="T1" fmla="*/ 78 h 300"/>
                  <a:gd name="T2" fmla="*/ 561 w 916"/>
                  <a:gd name="T3" fmla="*/ 109 h 300"/>
                  <a:gd name="T4" fmla="*/ 554 w 916"/>
                  <a:gd name="T5" fmla="*/ 165 h 300"/>
                  <a:gd name="T6" fmla="*/ 579 w 916"/>
                  <a:gd name="T7" fmla="*/ 210 h 300"/>
                  <a:gd name="T8" fmla="*/ 665 w 916"/>
                  <a:gd name="T9" fmla="*/ 229 h 300"/>
                  <a:gd name="T10" fmla="*/ 787 w 916"/>
                  <a:gd name="T11" fmla="*/ 223 h 300"/>
                  <a:gd name="T12" fmla="*/ 839 w 916"/>
                  <a:gd name="T13" fmla="*/ 191 h 300"/>
                  <a:gd name="T14" fmla="*/ 846 w 916"/>
                  <a:gd name="T15" fmla="*/ 135 h 300"/>
                  <a:gd name="T16" fmla="*/ 820 w 916"/>
                  <a:gd name="T17" fmla="*/ 90 h 300"/>
                  <a:gd name="T18" fmla="*/ 734 w 916"/>
                  <a:gd name="T19" fmla="*/ 72 h 300"/>
                  <a:gd name="T20" fmla="*/ 153 w 916"/>
                  <a:gd name="T21" fmla="*/ 74 h 300"/>
                  <a:gd name="T22" fmla="*/ 85 w 916"/>
                  <a:gd name="T23" fmla="*/ 99 h 300"/>
                  <a:gd name="T24" fmla="*/ 70 w 916"/>
                  <a:gd name="T25" fmla="*/ 150 h 300"/>
                  <a:gd name="T26" fmla="*/ 85 w 916"/>
                  <a:gd name="T27" fmla="*/ 201 h 300"/>
                  <a:gd name="T28" fmla="*/ 153 w 916"/>
                  <a:gd name="T29" fmla="*/ 227 h 300"/>
                  <a:gd name="T30" fmla="*/ 280 w 916"/>
                  <a:gd name="T31" fmla="*/ 227 h 300"/>
                  <a:gd name="T32" fmla="*/ 348 w 916"/>
                  <a:gd name="T33" fmla="*/ 201 h 300"/>
                  <a:gd name="T34" fmla="*/ 363 w 916"/>
                  <a:gd name="T35" fmla="*/ 150 h 300"/>
                  <a:gd name="T36" fmla="*/ 348 w 916"/>
                  <a:gd name="T37" fmla="*/ 99 h 300"/>
                  <a:gd name="T38" fmla="*/ 280 w 916"/>
                  <a:gd name="T39" fmla="*/ 74 h 300"/>
                  <a:gd name="T40" fmla="*/ 234 w 916"/>
                  <a:gd name="T41" fmla="*/ 0 h 300"/>
                  <a:gd name="T42" fmla="*/ 321 w 916"/>
                  <a:gd name="T43" fmla="*/ 9 h 300"/>
                  <a:gd name="T44" fmla="*/ 400 w 916"/>
                  <a:gd name="T45" fmla="*/ 53 h 300"/>
                  <a:gd name="T46" fmla="*/ 574 w 916"/>
                  <a:gd name="T47" fmla="*/ 17 h 300"/>
                  <a:gd name="T48" fmla="*/ 662 w 916"/>
                  <a:gd name="T49" fmla="*/ 1 h 300"/>
                  <a:gd name="T50" fmla="*/ 732 w 916"/>
                  <a:gd name="T51" fmla="*/ 0 h 300"/>
                  <a:gd name="T52" fmla="*/ 806 w 916"/>
                  <a:gd name="T53" fmla="*/ 10 h 300"/>
                  <a:gd name="T54" fmla="*/ 875 w 916"/>
                  <a:gd name="T55" fmla="*/ 45 h 300"/>
                  <a:gd name="T56" fmla="*/ 914 w 916"/>
                  <a:gd name="T57" fmla="*/ 123 h 300"/>
                  <a:gd name="T58" fmla="*/ 900 w 916"/>
                  <a:gd name="T59" fmla="*/ 223 h 300"/>
                  <a:gd name="T60" fmla="*/ 843 w 916"/>
                  <a:gd name="T61" fmla="*/ 277 h 300"/>
                  <a:gd name="T62" fmla="*/ 768 w 916"/>
                  <a:gd name="T63" fmla="*/ 297 h 300"/>
                  <a:gd name="T64" fmla="*/ 699 w 916"/>
                  <a:gd name="T65" fmla="*/ 300 h 300"/>
                  <a:gd name="T66" fmla="*/ 632 w 916"/>
                  <a:gd name="T67" fmla="*/ 297 h 300"/>
                  <a:gd name="T68" fmla="*/ 557 w 916"/>
                  <a:gd name="T69" fmla="*/ 277 h 300"/>
                  <a:gd name="T70" fmla="*/ 500 w 916"/>
                  <a:gd name="T71" fmla="*/ 224 h 300"/>
                  <a:gd name="T72" fmla="*/ 485 w 916"/>
                  <a:gd name="T73" fmla="*/ 137 h 300"/>
                  <a:gd name="T74" fmla="*/ 432 w 916"/>
                  <a:gd name="T75" fmla="*/ 150 h 300"/>
                  <a:gd name="T76" fmla="*/ 405 w 916"/>
                  <a:gd name="T77" fmla="*/ 241 h 300"/>
                  <a:gd name="T78" fmla="*/ 342 w 916"/>
                  <a:gd name="T79" fmla="*/ 284 h 300"/>
                  <a:gd name="T80" fmla="*/ 266 w 916"/>
                  <a:gd name="T81" fmla="*/ 298 h 300"/>
                  <a:gd name="T82" fmla="*/ 201 w 916"/>
                  <a:gd name="T83" fmla="*/ 299 h 300"/>
                  <a:gd name="T84" fmla="*/ 129 w 916"/>
                  <a:gd name="T85" fmla="*/ 294 h 300"/>
                  <a:gd name="T86" fmla="*/ 57 w 916"/>
                  <a:gd name="T87" fmla="*/ 267 h 300"/>
                  <a:gd name="T88" fmla="*/ 7 w 916"/>
                  <a:gd name="T89" fmla="*/ 202 h 300"/>
                  <a:gd name="T90" fmla="*/ 7 w 916"/>
                  <a:gd name="T91" fmla="*/ 98 h 300"/>
                  <a:gd name="T92" fmla="*/ 57 w 916"/>
                  <a:gd name="T93" fmla="*/ 33 h 300"/>
                  <a:gd name="T94" fmla="*/ 129 w 916"/>
                  <a:gd name="T95" fmla="*/ 6 h 300"/>
                  <a:gd name="T96" fmla="*/ 201 w 916"/>
                  <a:gd name="T97" fmla="*/ 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16" h="300">
                    <a:moveTo>
                      <a:pt x="699" y="71"/>
                    </a:moveTo>
                    <a:lnTo>
                      <a:pt x="665" y="72"/>
                    </a:lnTo>
                    <a:lnTo>
                      <a:pt x="636" y="74"/>
                    </a:lnTo>
                    <a:lnTo>
                      <a:pt x="613" y="78"/>
                    </a:lnTo>
                    <a:lnTo>
                      <a:pt x="594" y="83"/>
                    </a:lnTo>
                    <a:lnTo>
                      <a:pt x="579" y="90"/>
                    </a:lnTo>
                    <a:lnTo>
                      <a:pt x="569" y="99"/>
                    </a:lnTo>
                    <a:lnTo>
                      <a:pt x="561" y="109"/>
                    </a:lnTo>
                    <a:lnTo>
                      <a:pt x="556" y="122"/>
                    </a:lnTo>
                    <a:lnTo>
                      <a:pt x="554" y="135"/>
                    </a:lnTo>
                    <a:lnTo>
                      <a:pt x="553" y="150"/>
                    </a:lnTo>
                    <a:lnTo>
                      <a:pt x="554" y="165"/>
                    </a:lnTo>
                    <a:lnTo>
                      <a:pt x="556" y="179"/>
                    </a:lnTo>
                    <a:lnTo>
                      <a:pt x="561" y="191"/>
                    </a:lnTo>
                    <a:lnTo>
                      <a:pt x="569" y="201"/>
                    </a:lnTo>
                    <a:lnTo>
                      <a:pt x="579" y="210"/>
                    </a:lnTo>
                    <a:lnTo>
                      <a:pt x="594" y="216"/>
                    </a:lnTo>
                    <a:lnTo>
                      <a:pt x="613" y="223"/>
                    </a:lnTo>
                    <a:lnTo>
                      <a:pt x="636" y="227"/>
                    </a:lnTo>
                    <a:lnTo>
                      <a:pt x="665" y="229"/>
                    </a:lnTo>
                    <a:lnTo>
                      <a:pt x="699" y="230"/>
                    </a:lnTo>
                    <a:lnTo>
                      <a:pt x="734" y="229"/>
                    </a:lnTo>
                    <a:lnTo>
                      <a:pt x="763" y="227"/>
                    </a:lnTo>
                    <a:lnTo>
                      <a:pt x="787" y="223"/>
                    </a:lnTo>
                    <a:lnTo>
                      <a:pt x="805" y="216"/>
                    </a:lnTo>
                    <a:lnTo>
                      <a:pt x="820" y="210"/>
                    </a:lnTo>
                    <a:lnTo>
                      <a:pt x="831" y="201"/>
                    </a:lnTo>
                    <a:lnTo>
                      <a:pt x="839" y="191"/>
                    </a:lnTo>
                    <a:lnTo>
                      <a:pt x="843" y="179"/>
                    </a:lnTo>
                    <a:lnTo>
                      <a:pt x="846" y="165"/>
                    </a:lnTo>
                    <a:lnTo>
                      <a:pt x="847" y="150"/>
                    </a:lnTo>
                    <a:lnTo>
                      <a:pt x="846" y="135"/>
                    </a:lnTo>
                    <a:lnTo>
                      <a:pt x="843" y="122"/>
                    </a:lnTo>
                    <a:lnTo>
                      <a:pt x="839" y="109"/>
                    </a:lnTo>
                    <a:lnTo>
                      <a:pt x="831" y="99"/>
                    </a:lnTo>
                    <a:lnTo>
                      <a:pt x="820" y="90"/>
                    </a:lnTo>
                    <a:lnTo>
                      <a:pt x="805" y="83"/>
                    </a:lnTo>
                    <a:lnTo>
                      <a:pt x="787" y="78"/>
                    </a:lnTo>
                    <a:lnTo>
                      <a:pt x="763" y="74"/>
                    </a:lnTo>
                    <a:lnTo>
                      <a:pt x="734" y="72"/>
                    </a:lnTo>
                    <a:lnTo>
                      <a:pt x="699" y="71"/>
                    </a:lnTo>
                    <a:close/>
                    <a:moveTo>
                      <a:pt x="216" y="71"/>
                    </a:moveTo>
                    <a:lnTo>
                      <a:pt x="182" y="72"/>
                    </a:lnTo>
                    <a:lnTo>
                      <a:pt x="153" y="74"/>
                    </a:lnTo>
                    <a:lnTo>
                      <a:pt x="130" y="78"/>
                    </a:lnTo>
                    <a:lnTo>
                      <a:pt x="111" y="83"/>
                    </a:lnTo>
                    <a:lnTo>
                      <a:pt x="96" y="90"/>
                    </a:lnTo>
                    <a:lnTo>
                      <a:pt x="85" y="99"/>
                    </a:lnTo>
                    <a:lnTo>
                      <a:pt x="78" y="109"/>
                    </a:lnTo>
                    <a:lnTo>
                      <a:pt x="73" y="122"/>
                    </a:lnTo>
                    <a:lnTo>
                      <a:pt x="70" y="135"/>
                    </a:lnTo>
                    <a:lnTo>
                      <a:pt x="70" y="150"/>
                    </a:lnTo>
                    <a:lnTo>
                      <a:pt x="70" y="165"/>
                    </a:lnTo>
                    <a:lnTo>
                      <a:pt x="73" y="179"/>
                    </a:lnTo>
                    <a:lnTo>
                      <a:pt x="78" y="191"/>
                    </a:lnTo>
                    <a:lnTo>
                      <a:pt x="85" y="201"/>
                    </a:lnTo>
                    <a:lnTo>
                      <a:pt x="96" y="210"/>
                    </a:lnTo>
                    <a:lnTo>
                      <a:pt x="111" y="216"/>
                    </a:lnTo>
                    <a:lnTo>
                      <a:pt x="130" y="223"/>
                    </a:lnTo>
                    <a:lnTo>
                      <a:pt x="153" y="227"/>
                    </a:lnTo>
                    <a:lnTo>
                      <a:pt x="182" y="229"/>
                    </a:lnTo>
                    <a:lnTo>
                      <a:pt x="216" y="230"/>
                    </a:lnTo>
                    <a:lnTo>
                      <a:pt x="250" y="229"/>
                    </a:lnTo>
                    <a:lnTo>
                      <a:pt x="280" y="227"/>
                    </a:lnTo>
                    <a:lnTo>
                      <a:pt x="304" y="223"/>
                    </a:lnTo>
                    <a:lnTo>
                      <a:pt x="322" y="216"/>
                    </a:lnTo>
                    <a:lnTo>
                      <a:pt x="337" y="210"/>
                    </a:lnTo>
                    <a:lnTo>
                      <a:pt x="348" y="201"/>
                    </a:lnTo>
                    <a:lnTo>
                      <a:pt x="355" y="191"/>
                    </a:lnTo>
                    <a:lnTo>
                      <a:pt x="360" y="179"/>
                    </a:lnTo>
                    <a:lnTo>
                      <a:pt x="363" y="165"/>
                    </a:lnTo>
                    <a:lnTo>
                      <a:pt x="363" y="150"/>
                    </a:lnTo>
                    <a:lnTo>
                      <a:pt x="363" y="135"/>
                    </a:lnTo>
                    <a:lnTo>
                      <a:pt x="360" y="122"/>
                    </a:lnTo>
                    <a:lnTo>
                      <a:pt x="355" y="109"/>
                    </a:lnTo>
                    <a:lnTo>
                      <a:pt x="348" y="99"/>
                    </a:lnTo>
                    <a:lnTo>
                      <a:pt x="337" y="90"/>
                    </a:lnTo>
                    <a:lnTo>
                      <a:pt x="322" y="83"/>
                    </a:lnTo>
                    <a:lnTo>
                      <a:pt x="304" y="78"/>
                    </a:lnTo>
                    <a:lnTo>
                      <a:pt x="280" y="74"/>
                    </a:lnTo>
                    <a:lnTo>
                      <a:pt x="250" y="72"/>
                    </a:lnTo>
                    <a:lnTo>
                      <a:pt x="216" y="71"/>
                    </a:lnTo>
                    <a:close/>
                    <a:moveTo>
                      <a:pt x="216" y="0"/>
                    </a:moveTo>
                    <a:lnTo>
                      <a:pt x="234" y="0"/>
                    </a:lnTo>
                    <a:lnTo>
                      <a:pt x="254" y="1"/>
                    </a:lnTo>
                    <a:lnTo>
                      <a:pt x="276" y="2"/>
                    </a:lnTo>
                    <a:lnTo>
                      <a:pt x="298" y="5"/>
                    </a:lnTo>
                    <a:lnTo>
                      <a:pt x="321" y="9"/>
                    </a:lnTo>
                    <a:lnTo>
                      <a:pt x="343" y="17"/>
                    </a:lnTo>
                    <a:lnTo>
                      <a:pt x="364" y="26"/>
                    </a:lnTo>
                    <a:lnTo>
                      <a:pt x="383" y="37"/>
                    </a:lnTo>
                    <a:lnTo>
                      <a:pt x="400" y="53"/>
                    </a:lnTo>
                    <a:lnTo>
                      <a:pt x="516" y="53"/>
                    </a:lnTo>
                    <a:lnTo>
                      <a:pt x="533" y="37"/>
                    </a:lnTo>
                    <a:lnTo>
                      <a:pt x="553" y="26"/>
                    </a:lnTo>
                    <a:lnTo>
                      <a:pt x="574" y="17"/>
                    </a:lnTo>
                    <a:lnTo>
                      <a:pt x="596" y="9"/>
                    </a:lnTo>
                    <a:lnTo>
                      <a:pt x="618" y="5"/>
                    </a:lnTo>
                    <a:lnTo>
                      <a:pt x="640" y="2"/>
                    </a:lnTo>
                    <a:lnTo>
                      <a:pt x="662" y="1"/>
                    </a:lnTo>
                    <a:lnTo>
                      <a:pt x="682" y="0"/>
                    </a:lnTo>
                    <a:lnTo>
                      <a:pt x="699" y="0"/>
                    </a:lnTo>
                    <a:lnTo>
                      <a:pt x="715" y="0"/>
                    </a:lnTo>
                    <a:lnTo>
                      <a:pt x="732" y="0"/>
                    </a:lnTo>
                    <a:lnTo>
                      <a:pt x="749" y="1"/>
                    </a:lnTo>
                    <a:lnTo>
                      <a:pt x="768" y="3"/>
                    </a:lnTo>
                    <a:lnTo>
                      <a:pt x="787" y="6"/>
                    </a:lnTo>
                    <a:lnTo>
                      <a:pt x="806" y="10"/>
                    </a:lnTo>
                    <a:lnTo>
                      <a:pt x="825" y="16"/>
                    </a:lnTo>
                    <a:lnTo>
                      <a:pt x="843" y="24"/>
                    </a:lnTo>
                    <a:lnTo>
                      <a:pt x="860" y="33"/>
                    </a:lnTo>
                    <a:lnTo>
                      <a:pt x="875" y="45"/>
                    </a:lnTo>
                    <a:lnTo>
                      <a:pt x="889" y="59"/>
                    </a:lnTo>
                    <a:lnTo>
                      <a:pt x="900" y="77"/>
                    </a:lnTo>
                    <a:lnTo>
                      <a:pt x="908" y="98"/>
                    </a:lnTo>
                    <a:lnTo>
                      <a:pt x="914" y="123"/>
                    </a:lnTo>
                    <a:lnTo>
                      <a:pt x="916" y="150"/>
                    </a:lnTo>
                    <a:lnTo>
                      <a:pt x="914" y="178"/>
                    </a:lnTo>
                    <a:lnTo>
                      <a:pt x="908" y="202"/>
                    </a:lnTo>
                    <a:lnTo>
                      <a:pt x="900" y="223"/>
                    </a:lnTo>
                    <a:lnTo>
                      <a:pt x="889" y="241"/>
                    </a:lnTo>
                    <a:lnTo>
                      <a:pt x="875" y="255"/>
                    </a:lnTo>
                    <a:lnTo>
                      <a:pt x="860" y="267"/>
                    </a:lnTo>
                    <a:lnTo>
                      <a:pt x="843" y="277"/>
                    </a:lnTo>
                    <a:lnTo>
                      <a:pt x="825" y="285"/>
                    </a:lnTo>
                    <a:lnTo>
                      <a:pt x="806" y="290"/>
                    </a:lnTo>
                    <a:lnTo>
                      <a:pt x="787" y="294"/>
                    </a:lnTo>
                    <a:lnTo>
                      <a:pt x="768" y="297"/>
                    </a:lnTo>
                    <a:lnTo>
                      <a:pt x="749" y="298"/>
                    </a:lnTo>
                    <a:lnTo>
                      <a:pt x="732" y="299"/>
                    </a:lnTo>
                    <a:lnTo>
                      <a:pt x="715" y="299"/>
                    </a:lnTo>
                    <a:lnTo>
                      <a:pt x="699" y="300"/>
                    </a:lnTo>
                    <a:lnTo>
                      <a:pt x="685" y="299"/>
                    </a:lnTo>
                    <a:lnTo>
                      <a:pt x="668" y="299"/>
                    </a:lnTo>
                    <a:lnTo>
                      <a:pt x="650" y="298"/>
                    </a:lnTo>
                    <a:lnTo>
                      <a:pt x="632" y="297"/>
                    </a:lnTo>
                    <a:lnTo>
                      <a:pt x="613" y="294"/>
                    </a:lnTo>
                    <a:lnTo>
                      <a:pt x="593" y="290"/>
                    </a:lnTo>
                    <a:lnTo>
                      <a:pt x="575" y="285"/>
                    </a:lnTo>
                    <a:lnTo>
                      <a:pt x="557" y="277"/>
                    </a:lnTo>
                    <a:lnTo>
                      <a:pt x="540" y="267"/>
                    </a:lnTo>
                    <a:lnTo>
                      <a:pt x="524" y="255"/>
                    </a:lnTo>
                    <a:lnTo>
                      <a:pt x="511" y="241"/>
                    </a:lnTo>
                    <a:lnTo>
                      <a:pt x="500" y="224"/>
                    </a:lnTo>
                    <a:lnTo>
                      <a:pt x="491" y="202"/>
                    </a:lnTo>
                    <a:lnTo>
                      <a:pt x="486" y="179"/>
                    </a:lnTo>
                    <a:lnTo>
                      <a:pt x="484" y="150"/>
                    </a:lnTo>
                    <a:lnTo>
                      <a:pt x="485" y="137"/>
                    </a:lnTo>
                    <a:lnTo>
                      <a:pt x="486" y="125"/>
                    </a:lnTo>
                    <a:lnTo>
                      <a:pt x="430" y="125"/>
                    </a:lnTo>
                    <a:lnTo>
                      <a:pt x="432" y="137"/>
                    </a:lnTo>
                    <a:lnTo>
                      <a:pt x="432" y="150"/>
                    </a:lnTo>
                    <a:lnTo>
                      <a:pt x="430" y="179"/>
                    </a:lnTo>
                    <a:lnTo>
                      <a:pt x="425" y="202"/>
                    </a:lnTo>
                    <a:lnTo>
                      <a:pt x="416" y="224"/>
                    </a:lnTo>
                    <a:lnTo>
                      <a:pt x="405" y="241"/>
                    </a:lnTo>
                    <a:lnTo>
                      <a:pt x="392" y="255"/>
                    </a:lnTo>
                    <a:lnTo>
                      <a:pt x="377" y="267"/>
                    </a:lnTo>
                    <a:lnTo>
                      <a:pt x="360" y="277"/>
                    </a:lnTo>
                    <a:lnTo>
                      <a:pt x="342" y="284"/>
                    </a:lnTo>
                    <a:lnTo>
                      <a:pt x="323" y="290"/>
                    </a:lnTo>
                    <a:lnTo>
                      <a:pt x="304" y="294"/>
                    </a:lnTo>
                    <a:lnTo>
                      <a:pt x="285" y="296"/>
                    </a:lnTo>
                    <a:lnTo>
                      <a:pt x="266" y="298"/>
                    </a:lnTo>
                    <a:lnTo>
                      <a:pt x="248" y="299"/>
                    </a:lnTo>
                    <a:lnTo>
                      <a:pt x="231" y="299"/>
                    </a:lnTo>
                    <a:lnTo>
                      <a:pt x="216" y="299"/>
                    </a:lnTo>
                    <a:lnTo>
                      <a:pt x="201" y="299"/>
                    </a:lnTo>
                    <a:lnTo>
                      <a:pt x="185" y="299"/>
                    </a:lnTo>
                    <a:lnTo>
                      <a:pt x="167" y="298"/>
                    </a:lnTo>
                    <a:lnTo>
                      <a:pt x="148" y="296"/>
                    </a:lnTo>
                    <a:lnTo>
                      <a:pt x="129" y="294"/>
                    </a:lnTo>
                    <a:lnTo>
                      <a:pt x="110" y="290"/>
                    </a:lnTo>
                    <a:lnTo>
                      <a:pt x="91" y="284"/>
                    </a:lnTo>
                    <a:lnTo>
                      <a:pt x="73" y="277"/>
                    </a:lnTo>
                    <a:lnTo>
                      <a:pt x="57" y="267"/>
                    </a:lnTo>
                    <a:lnTo>
                      <a:pt x="41" y="255"/>
                    </a:lnTo>
                    <a:lnTo>
                      <a:pt x="27" y="240"/>
                    </a:lnTo>
                    <a:lnTo>
                      <a:pt x="16" y="223"/>
                    </a:lnTo>
                    <a:lnTo>
                      <a:pt x="7" y="202"/>
                    </a:lnTo>
                    <a:lnTo>
                      <a:pt x="2" y="178"/>
                    </a:lnTo>
                    <a:lnTo>
                      <a:pt x="0" y="150"/>
                    </a:lnTo>
                    <a:lnTo>
                      <a:pt x="2" y="122"/>
                    </a:lnTo>
                    <a:lnTo>
                      <a:pt x="7" y="98"/>
                    </a:lnTo>
                    <a:lnTo>
                      <a:pt x="16" y="77"/>
                    </a:lnTo>
                    <a:lnTo>
                      <a:pt x="27" y="59"/>
                    </a:lnTo>
                    <a:lnTo>
                      <a:pt x="41" y="45"/>
                    </a:lnTo>
                    <a:lnTo>
                      <a:pt x="57" y="33"/>
                    </a:lnTo>
                    <a:lnTo>
                      <a:pt x="73" y="23"/>
                    </a:lnTo>
                    <a:lnTo>
                      <a:pt x="91" y="16"/>
                    </a:lnTo>
                    <a:lnTo>
                      <a:pt x="110" y="10"/>
                    </a:lnTo>
                    <a:lnTo>
                      <a:pt x="129" y="6"/>
                    </a:lnTo>
                    <a:lnTo>
                      <a:pt x="148" y="3"/>
                    </a:lnTo>
                    <a:lnTo>
                      <a:pt x="167" y="1"/>
                    </a:lnTo>
                    <a:lnTo>
                      <a:pt x="185" y="0"/>
                    </a:lnTo>
                    <a:lnTo>
                      <a:pt x="201" y="0"/>
                    </a:lnTo>
                    <a:lnTo>
                      <a:pt x="2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75" name="Freeform 24">
                <a:extLst>
                  <a:ext uri="{FF2B5EF4-FFF2-40B4-BE49-F238E27FC236}">
                    <a16:creationId xmlns:a16="http://schemas.microsoft.com/office/drawing/2014/main" id="{9D3F9A29-D560-5742-9F82-8F7F0DAD5AB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97" y="4335"/>
                <a:ext cx="217" cy="124"/>
              </a:xfrm>
              <a:custGeom>
                <a:avLst/>
                <a:gdLst>
                  <a:gd name="T0" fmla="*/ 1796 w 2393"/>
                  <a:gd name="T1" fmla="*/ 704 h 1360"/>
                  <a:gd name="T2" fmla="*/ 1761 w 2393"/>
                  <a:gd name="T3" fmla="*/ 720 h 1360"/>
                  <a:gd name="T4" fmla="*/ 1590 w 2393"/>
                  <a:gd name="T5" fmla="*/ 904 h 1360"/>
                  <a:gd name="T6" fmla="*/ 1882 w 2393"/>
                  <a:gd name="T7" fmla="*/ 733 h 1360"/>
                  <a:gd name="T8" fmla="*/ 1851 w 2393"/>
                  <a:gd name="T9" fmla="*/ 709 h 1360"/>
                  <a:gd name="T10" fmla="*/ 1814 w 2393"/>
                  <a:gd name="T11" fmla="*/ 702 h 1360"/>
                  <a:gd name="T12" fmla="*/ 1831 w 2393"/>
                  <a:gd name="T13" fmla="*/ 20 h 1360"/>
                  <a:gd name="T14" fmla="*/ 1950 w 2393"/>
                  <a:gd name="T15" fmla="*/ 61 h 1360"/>
                  <a:gd name="T16" fmla="*/ 2057 w 2393"/>
                  <a:gd name="T17" fmla="*/ 121 h 1360"/>
                  <a:gd name="T18" fmla="*/ 2154 w 2393"/>
                  <a:gd name="T19" fmla="*/ 196 h 1360"/>
                  <a:gd name="T20" fmla="*/ 2235 w 2393"/>
                  <a:gd name="T21" fmla="*/ 286 h 1360"/>
                  <a:gd name="T22" fmla="*/ 2301 w 2393"/>
                  <a:gd name="T23" fmla="*/ 388 h 1360"/>
                  <a:gd name="T24" fmla="*/ 2352 w 2393"/>
                  <a:gd name="T25" fmla="*/ 501 h 1360"/>
                  <a:gd name="T26" fmla="*/ 2382 w 2393"/>
                  <a:gd name="T27" fmla="*/ 622 h 1360"/>
                  <a:gd name="T28" fmla="*/ 2393 w 2393"/>
                  <a:gd name="T29" fmla="*/ 748 h 1360"/>
                  <a:gd name="T30" fmla="*/ 2390 w 2393"/>
                  <a:gd name="T31" fmla="*/ 1230 h 1360"/>
                  <a:gd name="T32" fmla="*/ 2370 w 2393"/>
                  <a:gd name="T33" fmla="*/ 1282 h 1360"/>
                  <a:gd name="T34" fmla="*/ 2335 w 2393"/>
                  <a:gd name="T35" fmla="*/ 1324 h 1360"/>
                  <a:gd name="T36" fmla="*/ 2286 w 2393"/>
                  <a:gd name="T37" fmla="*/ 1351 h 1360"/>
                  <a:gd name="T38" fmla="*/ 2230 w 2393"/>
                  <a:gd name="T39" fmla="*/ 1360 h 1360"/>
                  <a:gd name="T40" fmla="*/ 129 w 2393"/>
                  <a:gd name="T41" fmla="*/ 1358 h 1360"/>
                  <a:gd name="T42" fmla="*/ 77 w 2393"/>
                  <a:gd name="T43" fmla="*/ 1339 h 1360"/>
                  <a:gd name="T44" fmla="*/ 36 w 2393"/>
                  <a:gd name="T45" fmla="*/ 1304 h 1360"/>
                  <a:gd name="T46" fmla="*/ 10 w 2393"/>
                  <a:gd name="T47" fmla="*/ 1256 h 1360"/>
                  <a:gd name="T48" fmla="*/ 0 w 2393"/>
                  <a:gd name="T49" fmla="*/ 1200 h 1360"/>
                  <a:gd name="T50" fmla="*/ 3 w 2393"/>
                  <a:gd name="T51" fmla="*/ 684 h 1360"/>
                  <a:gd name="T52" fmla="*/ 23 w 2393"/>
                  <a:gd name="T53" fmla="*/ 561 h 1360"/>
                  <a:gd name="T54" fmla="*/ 63 w 2393"/>
                  <a:gd name="T55" fmla="*/ 443 h 1360"/>
                  <a:gd name="T56" fmla="*/ 122 w 2393"/>
                  <a:gd name="T57" fmla="*/ 336 h 1360"/>
                  <a:gd name="T58" fmla="*/ 195 w 2393"/>
                  <a:gd name="T59" fmla="*/ 240 h 1360"/>
                  <a:gd name="T60" fmla="*/ 283 w 2393"/>
                  <a:gd name="T61" fmla="*/ 157 h 1360"/>
                  <a:gd name="T62" fmla="*/ 385 w 2393"/>
                  <a:gd name="T63" fmla="*/ 89 h 1360"/>
                  <a:gd name="T64" fmla="*/ 498 w 2393"/>
                  <a:gd name="T65" fmla="*/ 38 h 1360"/>
                  <a:gd name="T66" fmla="*/ 640 w 2393"/>
                  <a:gd name="T67" fmla="*/ 0 h 1360"/>
                  <a:gd name="T68" fmla="*/ 1748 w 2393"/>
                  <a:gd name="T69" fmla="*/ 0 h 1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393" h="1360">
                    <a:moveTo>
                      <a:pt x="1814" y="702"/>
                    </a:moveTo>
                    <a:lnTo>
                      <a:pt x="1796" y="704"/>
                    </a:lnTo>
                    <a:lnTo>
                      <a:pt x="1778" y="709"/>
                    </a:lnTo>
                    <a:lnTo>
                      <a:pt x="1761" y="720"/>
                    </a:lnTo>
                    <a:lnTo>
                      <a:pt x="1746" y="733"/>
                    </a:lnTo>
                    <a:lnTo>
                      <a:pt x="1590" y="904"/>
                    </a:lnTo>
                    <a:lnTo>
                      <a:pt x="2038" y="904"/>
                    </a:lnTo>
                    <a:lnTo>
                      <a:pt x="1882" y="733"/>
                    </a:lnTo>
                    <a:lnTo>
                      <a:pt x="1867" y="719"/>
                    </a:lnTo>
                    <a:lnTo>
                      <a:pt x="1851" y="709"/>
                    </a:lnTo>
                    <a:lnTo>
                      <a:pt x="1833" y="703"/>
                    </a:lnTo>
                    <a:lnTo>
                      <a:pt x="1814" y="702"/>
                    </a:lnTo>
                    <a:close/>
                    <a:moveTo>
                      <a:pt x="1748" y="0"/>
                    </a:moveTo>
                    <a:lnTo>
                      <a:pt x="1831" y="20"/>
                    </a:lnTo>
                    <a:lnTo>
                      <a:pt x="1892" y="38"/>
                    </a:lnTo>
                    <a:lnTo>
                      <a:pt x="1950" y="61"/>
                    </a:lnTo>
                    <a:lnTo>
                      <a:pt x="2005" y="88"/>
                    </a:lnTo>
                    <a:lnTo>
                      <a:pt x="2057" y="121"/>
                    </a:lnTo>
                    <a:lnTo>
                      <a:pt x="2107" y="157"/>
                    </a:lnTo>
                    <a:lnTo>
                      <a:pt x="2154" y="196"/>
                    </a:lnTo>
                    <a:lnTo>
                      <a:pt x="2196" y="239"/>
                    </a:lnTo>
                    <a:lnTo>
                      <a:pt x="2235" y="286"/>
                    </a:lnTo>
                    <a:lnTo>
                      <a:pt x="2270" y="336"/>
                    </a:lnTo>
                    <a:lnTo>
                      <a:pt x="2301" y="388"/>
                    </a:lnTo>
                    <a:lnTo>
                      <a:pt x="2328" y="443"/>
                    </a:lnTo>
                    <a:lnTo>
                      <a:pt x="2352" y="501"/>
                    </a:lnTo>
                    <a:lnTo>
                      <a:pt x="2369" y="561"/>
                    </a:lnTo>
                    <a:lnTo>
                      <a:pt x="2382" y="622"/>
                    </a:lnTo>
                    <a:lnTo>
                      <a:pt x="2390" y="684"/>
                    </a:lnTo>
                    <a:lnTo>
                      <a:pt x="2393" y="748"/>
                    </a:lnTo>
                    <a:lnTo>
                      <a:pt x="2393" y="1200"/>
                    </a:lnTo>
                    <a:lnTo>
                      <a:pt x="2390" y="1230"/>
                    </a:lnTo>
                    <a:lnTo>
                      <a:pt x="2383" y="1256"/>
                    </a:lnTo>
                    <a:lnTo>
                      <a:pt x="2370" y="1282"/>
                    </a:lnTo>
                    <a:lnTo>
                      <a:pt x="2354" y="1304"/>
                    </a:lnTo>
                    <a:lnTo>
                      <a:pt x="2335" y="1324"/>
                    </a:lnTo>
                    <a:lnTo>
                      <a:pt x="2311" y="1339"/>
                    </a:lnTo>
                    <a:lnTo>
                      <a:pt x="2286" y="1351"/>
                    </a:lnTo>
                    <a:lnTo>
                      <a:pt x="2259" y="1358"/>
                    </a:lnTo>
                    <a:lnTo>
                      <a:pt x="2230" y="1360"/>
                    </a:lnTo>
                    <a:lnTo>
                      <a:pt x="157" y="1360"/>
                    </a:lnTo>
                    <a:lnTo>
                      <a:pt x="129" y="1358"/>
                    </a:lnTo>
                    <a:lnTo>
                      <a:pt x="101" y="1351"/>
                    </a:lnTo>
                    <a:lnTo>
                      <a:pt x="77" y="1339"/>
                    </a:lnTo>
                    <a:lnTo>
                      <a:pt x="55" y="1324"/>
                    </a:lnTo>
                    <a:lnTo>
                      <a:pt x="36" y="1304"/>
                    </a:lnTo>
                    <a:lnTo>
                      <a:pt x="21" y="1282"/>
                    </a:lnTo>
                    <a:lnTo>
                      <a:pt x="10" y="1256"/>
                    </a:lnTo>
                    <a:lnTo>
                      <a:pt x="3" y="1230"/>
                    </a:lnTo>
                    <a:lnTo>
                      <a:pt x="0" y="1200"/>
                    </a:lnTo>
                    <a:lnTo>
                      <a:pt x="0" y="748"/>
                    </a:lnTo>
                    <a:lnTo>
                      <a:pt x="3" y="684"/>
                    </a:lnTo>
                    <a:lnTo>
                      <a:pt x="11" y="622"/>
                    </a:lnTo>
                    <a:lnTo>
                      <a:pt x="23" y="561"/>
                    </a:lnTo>
                    <a:lnTo>
                      <a:pt x="41" y="501"/>
                    </a:lnTo>
                    <a:lnTo>
                      <a:pt x="63" y="443"/>
                    </a:lnTo>
                    <a:lnTo>
                      <a:pt x="90" y="389"/>
                    </a:lnTo>
                    <a:lnTo>
                      <a:pt x="122" y="336"/>
                    </a:lnTo>
                    <a:lnTo>
                      <a:pt x="156" y="286"/>
                    </a:lnTo>
                    <a:lnTo>
                      <a:pt x="195" y="240"/>
                    </a:lnTo>
                    <a:lnTo>
                      <a:pt x="237" y="196"/>
                    </a:lnTo>
                    <a:lnTo>
                      <a:pt x="283" y="157"/>
                    </a:lnTo>
                    <a:lnTo>
                      <a:pt x="332" y="121"/>
                    </a:lnTo>
                    <a:lnTo>
                      <a:pt x="385" y="89"/>
                    </a:lnTo>
                    <a:lnTo>
                      <a:pt x="440" y="62"/>
                    </a:lnTo>
                    <a:lnTo>
                      <a:pt x="498" y="38"/>
                    </a:lnTo>
                    <a:lnTo>
                      <a:pt x="559" y="20"/>
                    </a:lnTo>
                    <a:lnTo>
                      <a:pt x="640" y="0"/>
                    </a:lnTo>
                    <a:lnTo>
                      <a:pt x="1193" y="1280"/>
                    </a:lnTo>
                    <a:lnTo>
                      <a:pt x="174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76" name="Freeform 25">
                <a:extLst>
                  <a:ext uri="{FF2B5EF4-FFF2-40B4-BE49-F238E27FC236}">
                    <a16:creationId xmlns:a16="http://schemas.microsoft.com/office/drawing/2014/main" id="{C44617BC-841C-2E4E-8F4B-0AC1C0637B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89" y="4347"/>
                <a:ext cx="34" cy="83"/>
              </a:xfrm>
              <a:custGeom>
                <a:avLst/>
                <a:gdLst>
                  <a:gd name="T0" fmla="*/ 135 w 373"/>
                  <a:gd name="T1" fmla="*/ 0 h 915"/>
                  <a:gd name="T2" fmla="*/ 237 w 373"/>
                  <a:gd name="T3" fmla="*/ 0 h 915"/>
                  <a:gd name="T4" fmla="*/ 258 w 373"/>
                  <a:gd name="T5" fmla="*/ 2 h 915"/>
                  <a:gd name="T6" fmla="*/ 278 w 373"/>
                  <a:gd name="T7" fmla="*/ 9 h 915"/>
                  <a:gd name="T8" fmla="*/ 295 w 373"/>
                  <a:gd name="T9" fmla="*/ 21 h 915"/>
                  <a:gd name="T10" fmla="*/ 310 w 373"/>
                  <a:gd name="T11" fmla="*/ 36 h 915"/>
                  <a:gd name="T12" fmla="*/ 321 w 373"/>
                  <a:gd name="T13" fmla="*/ 53 h 915"/>
                  <a:gd name="T14" fmla="*/ 328 w 373"/>
                  <a:gd name="T15" fmla="*/ 74 h 915"/>
                  <a:gd name="T16" fmla="*/ 366 w 373"/>
                  <a:gd name="T17" fmla="*/ 234 h 915"/>
                  <a:gd name="T18" fmla="*/ 368 w 373"/>
                  <a:gd name="T19" fmla="*/ 257 h 915"/>
                  <a:gd name="T20" fmla="*/ 365 w 373"/>
                  <a:gd name="T21" fmla="*/ 281 h 915"/>
                  <a:gd name="T22" fmla="*/ 357 w 373"/>
                  <a:gd name="T23" fmla="*/ 301 h 915"/>
                  <a:gd name="T24" fmla="*/ 345 w 373"/>
                  <a:gd name="T25" fmla="*/ 319 h 915"/>
                  <a:gd name="T26" fmla="*/ 329 w 373"/>
                  <a:gd name="T27" fmla="*/ 334 h 915"/>
                  <a:gd name="T28" fmla="*/ 309 w 373"/>
                  <a:gd name="T29" fmla="*/ 345 h 915"/>
                  <a:gd name="T30" fmla="*/ 287 w 373"/>
                  <a:gd name="T31" fmla="*/ 351 h 915"/>
                  <a:gd name="T32" fmla="*/ 373 w 373"/>
                  <a:gd name="T33" fmla="*/ 438 h 915"/>
                  <a:gd name="T34" fmla="*/ 187 w 373"/>
                  <a:gd name="T35" fmla="*/ 915 h 915"/>
                  <a:gd name="T36" fmla="*/ 0 w 373"/>
                  <a:gd name="T37" fmla="*/ 438 h 915"/>
                  <a:gd name="T38" fmla="*/ 85 w 373"/>
                  <a:gd name="T39" fmla="*/ 351 h 915"/>
                  <a:gd name="T40" fmla="*/ 63 w 373"/>
                  <a:gd name="T41" fmla="*/ 345 h 915"/>
                  <a:gd name="T42" fmla="*/ 44 w 373"/>
                  <a:gd name="T43" fmla="*/ 334 h 915"/>
                  <a:gd name="T44" fmla="*/ 27 w 373"/>
                  <a:gd name="T45" fmla="*/ 319 h 915"/>
                  <a:gd name="T46" fmla="*/ 15 w 373"/>
                  <a:gd name="T47" fmla="*/ 301 h 915"/>
                  <a:gd name="T48" fmla="*/ 7 w 373"/>
                  <a:gd name="T49" fmla="*/ 281 h 915"/>
                  <a:gd name="T50" fmla="*/ 4 w 373"/>
                  <a:gd name="T51" fmla="*/ 257 h 915"/>
                  <a:gd name="T52" fmla="*/ 6 w 373"/>
                  <a:gd name="T53" fmla="*/ 234 h 915"/>
                  <a:gd name="T54" fmla="*/ 44 w 373"/>
                  <a:gd name="T55" fmla="*/ 74 h 915"/>
                  <a:gd name="T56" fmla="*/ 52 w 373"/>
                  <a:gd name="T57" fmla="*/ 53 h 915"/>
                  <a:gd name="T58" fmla="*/ 63 w 373"/>
                  <a:gd name="T59" fmla="*/ 36 h 915"/>
                  <a:gd name="T60" fmla="*/ 77 w 373"/>
                  <a:gd name="T61" fmla="*/ 21 h 915"/>
                  <a:gd name="T62" fmla="*/ 95 w 373"/>
                  <a:gd name="T63" fmla="*/ 9 h 915"/>
                  <a:gd name="T64" fmla="*/ 114 w 373"/>
                  <a:gd name="T65" fmla="*/ 2 h 915"/>
                  <a:gd name="T66" fmla="*/ 135 w 373"/>
                  <a:gd name="T67" fmla="*/ 0 h 9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73" h="915">
                    <a:moveTo>
                      <a:pt x="135" y="0"/>
                    </a:moveTo>
                    <a:lnTo>
                      <a:pt x="237" y="0"/>
                    </a:lnTo>
                    <a:lnTo>
                      <a:pt x="258" y="2"/>
                    </a:lnTo>
                    <a:lnTo>
                      <a:pt x="278" y="9"/>
                    </a:lnTo>
                    <a:lnTo>
                      <a:pt x="295" y="21"/>
                    </a:lnTo>
                    <a:lnTo>
                      <a:pt x="310" y="36"/>
                    </a:lnTo>
                    <a:lnTo>
                      <a:pt x="321" y="53"/>
                    </a:lnTo>
                    <a:lnTo>
                      <a:pt x="328" y="74"/>
                    </a:lnTo>
                    <a:lnTo>
                      <a:pt x="366" y="234"/>
                    </a:lnTo>
                    <a:lnTo>
                      <a:pt x="368" y="257"/>
                    </a:lnTo>
                    <a:lnTo>
                      <a:pt x="365" y="281"/>
                    </a:lnTo>
                    <a:lnTo>
                      <a:pt x="357" y="301"/>
                    </a:lnTo>
                    <a:lnTo>
                      <a:pt x="345" y="319"/>
                    </a:lnTo>
                    <a:lnTo>
                      <a:pt x="329" y="334"/>
                    </a:lnTo>
                    <a:lnTo>
                      <a:pt x="309" y="345"/>
                    </a:lnTo>
                    <a:lnTo>
                      <a:pt x="287" y="351"/>
                    </a:lnTo>
                    <a:lnTo>
                      <a:pt x="373" y="438"/>
                    </a:lnTo>
                    <a:lnTo>
                      <a:pt x="187" y="915"/>
                    </a:lnTo>
                    <a:lnTo>
                      <a:pt x="0" y="438"/>
                    </a:lnTo>
                    <a:lnTo>
                      <a:pt x="85" y="351"/>
                    </a:lnTo>
                    <a:lnTo>
                      <a:pt x="63" y="345"/>
                    </a:lnTo>
                    <a:lnTo>
                      <a:pt x="44" y="334"/>
                    </a:lnTo>
                    <a:lnTo>
                      <a:pt x="27" y="319"/>
                    </a:lnTo>
                    <a:lnTo>
                      <a:pt x="15" y="301"/>
                    </a:lnTo>
                    <a:lnTo>
                      <a:pt x="7" y="281"/>
                    </a:lnTo>
                    <a:lnTo>
                      <a:pt x="4" y="257"/>
                    </a:lnTo>
                    <a:lnTo>
                      <a:pt x="6" y="234"/>
                    </a:lnTo>
                    <a:lnTo>
                      <a:pt x="44" y="74"/>
                    </a:lnTo>
                    <a:lnTo>
                      <a:pt x="52" y="53"/>
                    </a:lnTo>
                    <a:lnTo>
                      <a:pt x="63" y="36"/>
                    </a:lnTo>
                    <a:lnTo>
                      <a:pt x="77" y="21"/>
                    </a:lnTo>
                    <a:lnTo>
                      <a:pt x="95" y="9"/>
                    </a:lnTo>
                    <a:lnTo>
                      <a:pt x="114" y="2"/>
                    </a:lnTo>
                    <a:lnTo>
                      <a:pt x="13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66" name="그래픽 65">
              <a:extLst>
                <a:ext uri="{FF2B5EF4-FFF2-40B4-BE49-F238E27FC236}">
                  <a16:creationId xmlns:a16="http://schemas.microsoft.com/office/drawing/2014/main" id="{136B69D5-367F-8B4C-873E-0BAE5780B1A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91426" y="2085076"/>
              <a:ext cx="217800" cy="272250"/>
            </a:xfrm>
            <a:prstGeom prst="rect">
              <a:avLst/>
            </a:prstGeom>
          </p:spPr>
        </p:pic>
        <p:pic>
          <p:nvPicPr>
            <p:cNvPr id="67" name="그래픽 66">
              <a:extLst>
                <a:ext uri="{FF2B5EF4-FFF2-40B4-BE49-F238E27FC236}">
                  <a16:creationId xmlns:a16="http://schemas.microsoft.com/office/drawing/2014/main" id="{155EA300-EB4E-DF48-A4A0-767476B99A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b="15182"/>
            <a:stretch/>
          </p:blipFill>
          <p:spPr>
            <a:xfrm>
              <a:off x="582929" y="2764135"/>
              <a:ext cx="198000" cy="209924"/>
            </a:xfrm>
            <a:prstGeom prst="rect">
              <a:avLst/>
            </a:prstGeom>
          </p:spPr>
        </p:pic>
        <p:pic>
          <p:nvPicPr>
            <p:cNvPr id="68" name="그래픽 67">
              <a:extLst>
                <a:ext uri="{FF2B5EF4-FFF2-40B4-BE49-F238E27FC236}">
                  <a16:creationId xmlns:a16="http://schemas.microsoft.com/office/drawing/2014/main" id="{A0252B7D-AF9C-AB4B-ACB2-3BBFEFF220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 b="11380"/>
            <a:stretch/>
          </p:blipFill>
          <p:spPr>
            <a:xfrm>
              <a:off x="589490" y="3434153"/>
              <a:ext cx="198000" cy="217580"/>
            </a:xfrm>
            <a:prstGeom prst="rect">
              <a:avLst/>
            </a:prstGeom>
          </p:spPr>
        </p:pic>
        <p:pic>
          <p:nvPicPr>
            <p:cNvPr id="69" name="그래픽 68">
              <a:extLst>
                <a:ext uri="{FF2B5EF4-FFF2-40B4-BE49-F238E27FC236}">
                  <a16:creationId xmlns:a16="http://schemas.microsoft.com/office/drawing/2014/main" id="{7B948EB0-0A38-884E-A42D-163729C03A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 b="15182"/>
            <a:stretch/>
          </p:blipFill>
          <p:spPr>
            <a:xfrm>
              <a:off x="582929" y="4061027"/>
              <a:ext cx="198000" cy="209924"/>
            </a:xfrm>
            <a:prstGeom prst="rect">
              <a:avLst/>
            </a:prstGeom>
          </p:spPr>
        </p:pic>
        <p:pic>
          <p:nvPicPr>
            <p:cNvPr id="70" name="그래픽 69">
              <a:extLst>
                <a:ext uri="{FF2B5EF4-FFF2-40B4-BE49-F238E27FC236}">
                  <a16:creationId xmlns:a16="http://schemas.microsoft.com/office/drawing/2014/main" id="{A71921A0-F6C2-5249-BD6A-A9B926DF36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rcRect b="13069"/>
            <a:stretch/>
          </p:blipFill>
          <p:spPr>
            <a:xfrm>
              <a:off x="589129" y="4680355"/>
              <a:ext cx="198000" cy="215155"/>
            </a:xfrm>
            <a:prstGeom prst="rect">
              <a:avLst/>
            </a:prstGeom>
          </p:spPr>
        </p:pic>
        <p:pic>
          <p:nvPicPr>
            <p:cNvPr id="71" name="그래픽 70">
              <a:extLst>
                <a:ext uri="{FF2B5EF4-FFF2-40B4-BE49-F238E27FC236}">
                  <a16:creationId xmlns:a16="http://schemas.microsoft.com/office/drawing/2014/main" id="{01142FD4-3F02-A14E-9D43-EFB4B36838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rcRect b="13069"/>
            <a:stretch/>
          </p:blipFill>
          <p:spPr>
            <a:xfrm>
              <a:off x="581489" y="5299921"/>
              <a:ext cx="198000" cy="215155"/>
            </a:xfrm>
            <a:prstGeom prst="rect">
              <a:avLst/>
            </a:prstGeom>
          </p:spPr>
        </p:pic>
        <p:pic>
          <p:nvPicPr>
            <p:cNvPr id="72" name="그래픽 71">
              <a:extLst>
                <a:ext uri="{FF2B5EF4-FFF2-40B4-BE49-F238E27FC236}">
                  <a16:creationId xmlns:a16="http://schemas.microsoft.com/office/drawing/2014/main" id="{E8F8371D-01D6-5747-82A0-313AEED60A4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rcRect b="13069"/>
            <a:stretch/>
          </p:blipFill>
          <p:spPr>
            <a:xfrm>
              <a:off x="572526" y="5925808"/>
              <a:ext cx="198000" cy="215155"/>
            </a:xfrm>
            <a:prstGeom prst="rect">
              <a:avLst/>
            </a:prstGeom>
          </p:spPr>
        </p:pic>
      </p:grpSp>
      <p:sp>
        <p:nvSpPr>
          <p:cNvPr id="82" name="TextBox 81">
            <a:extLst>
              <a:ext uri="{FF2B5EF4-FFF2-40B4-BE49-F238E27FC236}">
                <a16:creationId xmlns:a16="http://schemas.microsoft.com/office/drawing/2014/main" id="{79EBE83E-39F0-6940-90E7-1D9731191ACE}"/>
              </a:ext>
            </a:extLst>
          </p:cNvPr>
          <p:cNvSpPr txBox="1"/>
          <p:nvPr/>
        </p:nvSpPr>
        <p:spPr>
          <a:xfrm>
            <a:off x="1266068" y="699781"/>
            <a:ext cx="1569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b="1" i="1" spc="3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팀원소개</a:t>
            </a:r>
            <a:endParaRPr kumimoji="1" lang="ko-Kore-KR" altLang="en-US" sz="2400" b="1" i="1" spc="3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98BFF9CD-CDC4-5C41-9DFC-67B530722878}"/>
              </a:ext>
            </a:extLst>
          </p:cNvPr>
          <p:cNvSpPr/>
          <p:nvPr/>
        </p:nvSpPr>
        <p:spPr>
          <a:xfrm>
            <a:off x="6606686" y="782851"/>
            <a:ext cx="4553293" cy="9665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400" b="1" dirty="0" err="1">
                <a:solidFill>
                  <a:prstClr val="black">
                    <a:lumMod val="50000"/>
                    <a:lumOff val="50000"/>
                  </a:prstClr>
                </a:solidFill>
              </a:rPr>
              <a:t>곽준형</a:t>
            </a:r>
            <a:endParaRPr lang="en-US" altLang="ko-KR" sz="1400" b="1" dirty="0">
              <a:solidFill>
                <a:prstClr val="black">
                  <a:lumMod val="50000"/>
                  <a:lumOff val="50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prstClr val="black">
                    <a:lumMod val="50000"/>
                    <a:lumOff val="50000"/>
                  </a:prstClr>
                </a:solidFill>
              </a:rPr>
              <a:t>[</a:t>
            </a:r>
            <a:r>
              <a:rPr lang="ko-KR" altLang="en-US" sz="900" dirty="0" err="1">
                <a:solidFill>
                  <a:prstClr val="black">
                    <a:lumMod val="50000"/>
                    <a:lumOff val="50000"/>
                  </a:prstClr>
                </a:solidFill>
              </a:rPr>
              <a:t>플립드</a:t>
            </a:r>
            <a:r>
              <a:rPr lang="ko-KR" altLang="en-US" sz="900" dirty="0">
                <a:solidFill>
                  <a:prstClr val="black">
                    <a:lumMod val="50000"/>
                    <a:lumOff val="50000"/>
                  </a:prstClr>
                </a:solidFill>
              </a:rPr>
              <a:t> 러닝</a:t>
            </a:r>
            <a:r>
              <a:rPr lang="en-US" altLang="ko-KR" sz="900" dirty="0">
                <a:solidFill>
                  <a:prstClr val="black">
                    <a:lumMod val="50000"/>
                    <a:lumOff val="50000"/>
                  </a:prstClr>
                </a:solidFill>
              </a:rPr>
              <a:t>] Digital</a:t>
            </a:r>
            <a:r>
              <a:rPr lang="ko-KR" altLang="en-US" sz="900" dirty="0">
                <a:solidFill>
                  <a:prstClr val="black">
                    <a:lumMod val="50000"/>
                    <a:lumOff val="50000"/>
                  </a:prstClr>
                </a:solidFill>
              </a:rPr>
              <a:t> </a:t>
            </a:r>
            <a:r>
              <a:rPr lang="en-US" altLang="ko-KR" sz="900" dirty="0">
                <a:solidFill>
                  <a:prstClr val="black">
                    <a:lumMod val="50000"/>
                    <a:lumOff val="50000"/>
                  </a:prstClr>
                </a:solidFill>
              </a:rPr>
              <a:t>Convergence (Java Web Developer)</a:t>
            </a:r>
          </a:p>
          <a:p>
            <a:pPr>
              <a:lnSpc>
                <a:spcPct val="150000"/>
              </a:lnSpc>
            </a:pPr>
            <a:r>
              <a:rPr lang="ko-KR" altLang="en-US" sz="900" dirty="0">
                <a:solidFill>
                  <a:prstClr val="black">
                    <a:lumMod val="50000"/>
                    <a:lumOff val="50000"/>
                  </a:prstClr>
                </a:solidFill>
              </a:rPr>
              <a:t> </a:t>
            </a:r>
            <a:r>
              <a:rPr lang="en-US" altLang="ko-KR" sz="900" dirty="0">
                <a:solidFill>
                  <a:prstClr val="black">
                    <a:lumMod val="50000"/>
                    <a:lumOff val="50000"/>
                  </a:prstClr>
                </a:solidFill>
              </a:rPr>
              <a:t>-</a:t>
            </a:r>
            <a:r>
              <a:rPr lang="ko-KR" altLang="en-US" sz="900" dirty="0">
                <a:solidFill>
                  <a:prstClr val="black">
                    <a:lumMod val="50000"/>
                    <a:lumOff val="50000"/>
                  </a:prstClr>
                </a:solidFill>
              </a:rPr>
              <a:t> </a:t>
            </a:r>
            <a:r>
              <a:rPr lang="en-US" altLang="ko-KR" sz="900" dirty="0">
                <a:solidFill>
                  <a:prstClr val="black">
                    <a:lumMod val="50000"/>
                    <a:lumOff val="50000"/>
                  </a:prstClr>
                </a:solidFill>
              </a:rPr>
              <a:t>EVENT </a:t>
            </a:r>
            <a:r>
              <a:rPr lang="ko-KR" altLang="en-US" sz="900" dirty="0">
                <a:solidFill>
                  <a:prstClr val="black">
                    <a:lumMod val="50000"/>
                    <a:lumOff val="50000"/>
                  </a:prstClr>
                </a:solidFill>
              </a:rPr>
              <a:t>게시판 </a:t>
            </a:r>
            <a:r>
              <a:rPr lang="ko-KR" altLang="en-US" sz="900" dirty="0" err="1">
                <a:solidFill>
                  <a:prstClr val="black">
                    <a:lumMod val="50000"/>
                    <a:lumOff val="50000"/>
                  </a:prstClr>
                </a:solidFill>
              </a:rPr>
              <a:t>페이징</a:t>
            </a:r>
            <a:r>
              <a:rPr lang="en-US" altLang="ko-KR" sz="900" dirty="0">
                <a:solidFill>
                  <a:prstClr val="black">
                    <a:lumMod val="50000"/>
                    <a:lumOff val="50000"/>
                  </a:prstClr>
                </a:solidFill>
              </a:rPr>
              <a:t>(html, </a:t>
            </a:r>
            <a:r>
              <a:rPr lang="en-US" altLang="ko-KR" sz="900" dirty="0" err="1">
                <a:solidFill>
                  <a:prstClr val="black">
                    <a:lumMod val="50000"/>
                    <a:lumOff val="50000"/>
                  </a:prstClr>
                </a:solidFill>
              </a:rPr>
              <a:t>css</a:t>
            </a:r>
            <a:r>
              <a:rPr lang="en-US" altLang="ko-KR" sz="900" dirty="0">
                <a:solidFill>
                  <a:prstClr val="black">
                    <a:lumMod val="50000"/>
                    <a:lumOff val="50000"/>
                  </a:prstClr>
                </a:solidFill>
              </a:rPr>
              <a:t>, </a:t>
            </a:r>
            <a:r>
              <a:rPr lang="en-US" altLang="ko-KR" sz="900" dirty="0" err="1">
                <a:solidFill>
                  <a:prstClr val="black">
                    <a:lumMod val="50000"/>
                    <a:lumOff val="50000"/>
                  </a:prstClr>
                </a:solidFill>
              </a:rPr>
              <a:t>js</a:t>
            </a:r>
            <a:r>
              <a:rPr lang="en-US" altLang="ko-KR" sz="900" dirty="0">
                <a:solidFill>
                  <a:prstClr val="black">
                    <a:lumMod val="50000"/>
                    <a:lumOff val="50000"/>
                  </a:prstClr>
                </a:solidFill>
              </a:rPr>
              <a:t>), DB</a:t>
            </a:r>
            <a:r>
              <a:rPr lang="ko-KR" altLang="en-US" sz="900" dirty="0">
                <a:solidFill>
                  <a:prstClr val="black">
                    <a:lumMod val="50000"/>
                    <a:lumOff val="50000"/>
                  </a:prstClr>
                </a:solidFill>
              </a:rPr>
              <a:t> </a:t>
            </a:r>
            <a:r>
              <a:rPr lang="en-US" altLang="ko-KR" sz="900" dirty="0">
                <a:solidFill>
                  <a:prstClr val="black">
                    <a:lumMod val="50000"/>
                    <a:lumOff val="50000"/>
                  </a:prstClr>
                </a:solidFill>
              </a:rPr>
              <a:t>CRUD </a:t>
            </a:r>
            <a:r>
              <a:rPr lang="ko-KR" altLang="en-US" sz="900" dirty="0">
                <a:solidFill>
                  <a:prstClr val="black">
                    <a:lumMod val="50000"/>
                    <a:lumOff val="50000"/>
                  </a:prstClr>
                </a:solidFill>
              </a:rPr>
              <a:t>구현</a:t>
            </a:r>
            <a:br>
              <a:rPr lang="en-US" altLang="ko-KR" sz="900" dirty="0">
                <a:solidFill>
                  <a:prstClr val="black">
                    <a:lumMod val="50000"/>
                    <a:lumOff val="50000"/>
                  </a:prstClr>
                </a:solidFill>
              </a:rPr>
            </a:br>
            <a:r>
              <a:rPr lang="en-US" altLang="ko-KR" sz="900" dirty="0">
                <a:solidFill>
                  <a:prstClr val="black">
                    <a:lumMod val="50000"/>
                    <a:lumOff val="50000"/>
                  </a:prstClr>
                </a:solidFill>
              </a:rPr>
              <a:t> - </a:t>
            </a:r>
            <a:r>
              <a:rPr lang="ko-KR" altLang="en-US" sz="900" dirty="0">
                <a:solidFill>
                  <a:prstClr val="black">
                    <a:lumMod val="50000"/>
                    <a:lumOff val="50000"/>
                  </a:prstClr>
                </a:solidFill>
              </a:rPr>
              <a:t>카드사별 카드 및 카드 혜택 </a:t>
            </a:r>
            <a:r>
              <a:rPr lang="en-US" altLang="ko-KR" sz="900" dirty="0">
                <a:solidFill>
                  <a:prstClr val="black">
                    <a:lumMod val="50000"/>
                    <a:lumOff val="50000"/>
                  </a:prstClr>
                </a:solidFill>
              </a:rPr>
              <a:t>DB</a:t>
            </a:r>
            <a:r>
              <a:rPr lang="ko-KR" altLang="en-US" sz="900" dirty="0">
                <a:solidFill>
                  <a:prstClr val="black">
                    <a:lumMod val="50000"/>
                    <a:lumOff val="50000"/>
                  </a:prstClr>
                </a:solidFill>
              </a:rPr>
              <a:t> 수집</a:t>
            </a:r>
            <a:endParaRPr lang="en-US" altLang="ko-KR" sz="900" dirty="0">
              <a:solidFill>
                <a:prstClr val="black">
                  <a:lumMod val="50000"/>
                  <a:lumOff val="50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900" dirty="0">
                <a:solidFill>
                  <a:prstClr val="black">
                    <a:lumMod val="50000"/>
                    <a:lumOff val="50000"/>
                  </a:prstClr>
                </a:solidFill>
              </a:rPr>
              <a:t> </a:t>
            </a:r>
            <a:r>
              <a:rPr lang="en-US" altLang="ko-KR" sz="900" dirty="0">
                <a:solidFill>
                  <a:prstClr val="black">
                    <a:lumMod val="50000"/>
                    <a:lumOff val="50000"/>
                  </a:prstClr>
                </a:solidFill>
              </a:rPr>
              <a:t>-</a:t>
            </a:r>
            <a:r>
              <a:rPr lang="ko-KR" altLang="en-US" sz="900" dirty="0">
                <a:solidFill>
                  <a:prstClr val="black">
                    <a:lumMod val="50000"/>
                    <a:lumOff val="50000"/>
                  </a:prstClr>
                </a:solidFill>
              </a:rPr>
              <a:t> 로그인 </a:t>
            </a:r>
            <a:r>
              <a:rPr lang="ko-KR" altLang="en-US" sz="900" dirty="0" err="1">
                <a:solidFill>
                  <a:prstClr val="black">
                    <a:lumMod val="50000"/>
                    <a:lumOff val="50000"/>
                  </a:prstClr>
                </a:solidFill>
              </a:rPr>
              <a:t>페이징</a:t>
            </a:r>
            <a:r>
              <a:rPr lang="en-US" altLang="ko-KR" sz="900" dirty="0">
                <a:solidFill>
                  <a:prstClr val="black">
                    <a:lumMod val="50000"/>
                    <a:lumOff val="50000"/>
                  </a:prstClr>
                </a:solidFill>
              </a:rPr>
              <a:t>(html, </a:t>
            </a:r>
            <a:r>
              <a:rPr lang="en-US" altLang="ko-KR" sz="900" dirty="0" err="1">
                <a:solidFill>
                  <a:prstClr val="black">
                    <a:lumMod val="50000"/>
                    <a:lumOff val="50000"/>
                  </a:prstClr>
                </a:solidFill>
              </a:rPr>
              <a:t>css</a:t>
            </a:r>
            <a:r>
              <a:rPr lang="en-US" altLang="ko-KR" sz="900" dirty="0">
                <a:solidFill>
                  <a:prstClr val="black">
                    <a:lumMod val="50000"/>
                    <a:lumOff val="50000"/>
                  </a:prstClr>
                </a:solidFill>
              </a:rPr>
              <a:t>) </a:t>
            </a:r>
            <a:r>
              <a:rPr lang="ko-KR" altLang="en-US" sz="900" dirty="0">
                <a:solidFill>
                  <a:prstClr val="black">
                    <a:lumMod val="50000"/>
                    <a:lumOff val="50000"/>
                  </a:prstClr>
                </a:solidFill>
              </a:rPr>
              <a:t>및 </a:t>
            </a:r>
            <a:r>
              <a:rPr lang="en-US" altLang="ko-KR" sz="900" dirty="0">
                <a:solidFill>
                  <a:prstClr val="black">
                    <a:lumMod val="50000"/>
                    <a:lumOff val="50000"/>
                  </a:prstClr>
                </a:solidFill>
              </a:rPr>
              <a:t>DB CRUD</a:t>
            </a:r>
            <a:r>
              <a:rPr lang="ko-KR" altLang="en-US" sz="900" dirty="0">
                <a:solidFill>
                  <a:prstClr val="black">
                    <a:lumMod val="50000"/>
                    <a:lumOff val="50000"/>
                  </a:prstClr>
                </a:solidFill>
              </a:rPr>
              <a:t> 구현</a:t>
            </a:r>
            <a:r>
              <a:rPr lang="en-US" altLang="ko-KR" sz="900" dirty="0">
                <a:solidFill>
                  <a:prstClr val="black">
                    <a:lumMod val="50000"/>
                    <a:lumOff val="50000"/>
                  </a:prstClr>
                </a:solidFill>
              </a:rPr>
              <a:t>(</a:t>
            </a:r>
            <a:r>
              <a:rPr lang="ko-KR" altLang="en-US" sz="900" dirty="0">
                <a:solidFill>
                  <a:prstClr val="black">
                    <a:lumMod val="50000"/>
                    <a:lumOff val="50000"/>
                  </a:prstClr>
                </a:solidFill>
              </a:rPr>
              <a:t>진행중</a:t>
            </a:r>
            <a:r>
              <a:rPr lang="en-US" altLang="ko-KR" sz="900" dirty="0">
                <a:solidFill>
                  <a:prstClr val="black">
                    <a:lumMod val="50000"/>
                    <a:lumOff val="50000"/>
                  </a:prstClr>
                </a:solidFill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900" dirty="0">
                <a:solidFill>
                  <a:prstClr val="black">
                    <a:lumMod val="50000"/>
                    <a:lumOff val="50000"/>
                  </a:prstClr>
                </a:solidFill>
              </a:rPr>
              <a:t> </a:t>
            </a:r>
            <a:r>
              <a:rPr lang="en-US" altLang="ko-KR" sz="900" dirty="0">
                <a:solidFill>
                  <a:prstClr val="black">
                    <a:lumMod val="50000"/>
                    <a:lumOff val="50000"/>
                  </a:prstClr>
                </a:solidFill>
              </a:rPr>
              <a:t>-</a:t>
            </a:r>
            <a:r>
              <a:rPr lang="ko-KR" altLang="en-US" sz="900" dirty="0">
                <a:solidFill>
                  <a:prstClr val="black">
                    <a:lumMod val="50000"/>
                    <a:lumOff val="50000"/>
                  </a:prstClr>
                </a:solidFill>
              </a:rPr>
              <a:t> 나에게 맞는 카드 찾기 </a:t>
            </a:r>
            <a:r>
              <a:rPr lang="ko-KR" altLang="en-US" sz="900" dirty="0" err="1">
                <a:solidFill>
                  <a:prstClr val="black">
                    <a:lumMod val="50000"/>
                    <a:lumOff val="50000"/>
                  </a:prstClr>
                </a:solidFill>
              </a:rPr>
              <a:t>페이징</a:t>
            </a:r>
            <a:r>
              <a:rPr lang="en-US" altLang="ko-KR" sz="900" dirty="0">
                <a:solidFill>
                  <a:prstClr val="black">
                    <a:lumMod val="50000"/>
                    <a:lumOff val="50000"/>
                  </a:prstClr>
                </a:solidFill>
              </a:rPr>
              <a:t>(html, </a:t>
            </a:r>
            <a:r>
              <a:rPr lang="en-US" altLang="ko-KR" sz="900" dirty="0" err="1">
                <a:solidFill>
                  <a:prstClr val="black">
                    <a:lumMod val="50000"/>
                    <a:lumOff val="50000"/>
                  </a:prstClr>
                </a:solidFill>
              </a:rPr>
              <a:t>css</a:t>
            </a:r>
            <a:r>
              <a:rPr lang="en-US" altLang="ko-KR" sz="900" dirty="0">
                <a:solidFill>
                  <a:prstClr val="black">
                    <a:lumMod val="50000"/>
                    <a:lumOff val="50000"/>
                  </a:prstClr>
                </a:solidFill>
              </a:rPr>
              <a:t>, </a:t>
            </a:r>
            <a:r>
              <a:rPr lang="en-US" altLang="ko-KR" sz="900" dirty="0" err="1">
                <a:solidFill>
                  <a:prstClr val="black">
                    <a:lumMod val="50000"/>
                    <a:lumOff val="50000"/>
                  </a:prstClr>
                </a:solidFill>
              </a:rPr>
              <a:t>js</a:t>
            </a:r>
            <a:r>
              <a:rPr lang="en-US" altLang="ko-KR" sz="900" dirty="0">
                <a:solidFill>
                  <a:prstClr val="black">
                    <a:lumMod val="50000"/>
                    <a:lumOff val="50000"/>
                  </a:prstClr>
                </a:solidFill>
              </a:rPr>
              <a:t>) </a:t>
            </a:r>
            <a:r>
              <a:rPr lang="ko-KR" altLang="en-US" sz="900" dirty="0">
                <a:solidFill>
                  <a:prstClr val="black">
                    <a:lumMod val="50000"/>
                    <a:lumOff val="50000"/>
                  </a:prstClr>
                </a:solidFill>
              </a:rPr>
              <a:t>및 </a:t>
            </a:r>
            <a:r>
              <a:rPr lang="en-US" altLang="ko-KR" sz="900" dirty="0">
                <a:solidFill>
                  <a:prstClr val="black">
                    <a:lumMod val="50000"/>
                    <a:lumOff val="50000"/>
                  </a:prstClr>
                </a:solidFill>
              </a:rPr>
              <a:t>DB</a:t>
            </a:r>
            <a:r>
              <a:rPr lang="ko-KR" altLang="en-US" sz="900" dirty="0">
                <a:solidFill>
                  <a:prstClr val="black">
                    <a:lumMod val="50000"/>
                    <a:lumOff val="50000"/>
                  </a:prstClr>
                </a:solidFill>
              </a:rPr>
              <a:t> 구현</a:t>
            </a:r>
            <a:r>
              <a:rPr lang="en-US" altLang="ko-KR" sz="900" dirty="0">
                <a:solidFill>
                  <a:prstClr val="black">
                    <a:lumMod val="50000"/>
                    <a:lumOff val="50000"/>
                  </a:prstClr>
                </a:solidFill>
              </a:rPr>
              <a:t>(</a:t>
            </a:r>
            <a:r>
              <a:rPr lang="ko-KR" altLang="en-US" sz="900" dirty="0">
                <a:solidFill>
                  <a:prstClr val="black">
                    <a:lumMod val="50000"/>
                    <a:lumOff val="50000"/>
                  </a:prstClr>
                </a:solidFill>
              </a:rPr>
              <a:t>진행중</a:t>
            </a:r>
            <a:r>
              <a:rPr lang="en-US" altLang="ko-KR" sz="900" dirty="0">
                <a:solidFill>
                  <a:prstClr val="black">
                    <a:lumMod val="50000"/>
                    <a:lumOff val="50000"/>
                  </a:prstClr>
                </a:solidFill>
              </a:rPr>
              <a:t>)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72D96A41-BB66-5742-9BBE-7C3B81224FB0}"/>
              </a:ext>
            </a:extLst>
          </p:cNvPr>
          <p:cNvSpPr/>
          <p:nvPr/>
        </p:nvSpPr>
        <p:spPr>
          <a:xfrm>
            <a:off x="6593238" y="2278834"/>
            <a:ext cx="4553293" cy="9665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400" b="1" dirty="0" err="1">
                <a:solidFill>
                  <a:prstClr val="black">
                    <a:lumMod val="50000"/>
                    <a:lumOff val="50000"/>
                  </a:prstClr>
                </a:solidFill>
              </a:rPr>
              <a:t>이다연</a:t>
            </a:r>
            <a:endParaRPr lang="en-US" altLang="ko-KR" sz="1400" b="1" dirty="0">
              <a:solidFill>
                <a:prstClr val="black">
                  <a:lumMod val="50000"/>
                  <a:lumOff val="50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prstClr val="black">
                    <a:lumMod val="50000"/>
                    <a:lumOff val="50000"/>
                  </a:prstClr>
                </a:solidFill>
              </a:rPr>
              <a:t>[</a:t>
            </a:r>
            <a:r>
              <a:rPr lang="ko-KR" altLang="en-US" sz="900" dirty="0" err="1">
                <a:solidFill>
                  <a:prstClr val="black">
                    <a:lumMod val="50000"/>
                    <a:lumOff val="50000"/>
                  </a:prstClr>
                </a:solidFill>
              </a:rPr>
              <a:t>플립드</a:t>
            </a:r>
            <a:r>
              <a:rPr lang="ko-KR" altLang="en-US" sz="900" dirty="0">
                <a:solidFill>
                  <a:prstClr val="black">
                    <a:lumMod val="50000"/>
                    <a:lumOff val="50000"/>
                  </a:prstClr>
                </a:solidFill>
              </a:rPr>
              <a:t> 러닝</a:t>
            </a:r>
            <a:r>
              <a:rPr lang="en-US" altLang="ko-KR" sz="900" dirty="0">
                <a:solidFill>
                  <a:prstClr val="black">
                    <a:lumMod val="50000"/>
                    <a:lumOff val="50000"/>
                  </a:prstClr>
                </a:solidFill>
              </a:rPr>
              <a:t>]</a:t>
            </a:r>
            <a:r>
              <a:rPr lang="ko-KR" altLang="en-US" sz="900" dirty="0">
                <a:solidFill>
                  <a:prstClr val="black">
                    <a:lumMod val="50000"/>
                    <a:lumOff val="50000"/>
                  </a:prstClr>
                </a:solidFill>
              </a:rPr>
              <a:t> </a:t>
            </a:r>
            <a:r>
              <a:rPr lang="en-US" altLang="ko-KR" sz="900" dirty="0">
                <a:solidFill>
                  <a:prstClr val="black">
                    <a:lumMod val="50000"/>
                    <a:lumOff val="50000"/>
                  </a:prstClr>
                </a:solidFill>
              </a:rPr>
              <a:t>Digital</a:t>
            </a:r>
            <a:r>
              <a:rPr lang="ko-KR" altLang="en-US" sz="900" dirty="0">
                <a:solidFill>
                  <a:prstClr val="black">
                    <a:lumMod val="50000"/>
                    <a:lumOff val="50000"/>
                  </a:prstClr>
                </a:solidFill>
              </a:rPr>
              <a:t> </a:t>
            </a:r>
            <a:r>
              <a:rPr lang="en-US" altLang="ko-KR" sz="900" dirty="0">
                <a:solidFill>
                  <a:prstClr val="black">
                    <a:lumMod val="50000"/>
                    <a:lumOff val="50000"/>
                  </a:prstClr>
                </a:solidFill>
              </a:rPr>
              <a:t>Convergence (Java Web Developer)</a:t>
            </a:r>
          </a:p>
          <a:p>
            <a:pPr>
              <a:lnSpc>
                <a:spcPct val="150000"/>
              </a:lnSpc>
            </a:pPr>
            <a:r>
              <a:rPr lang="ko-KR" altLang="en-US" sz="900" dirty="0">
                <a:solidFill>
                  <a:prstClr val="black">
                    <a:lumMod val="50000"/>
                    <a:lumOff val="50000"/>
                  </a:prstClr>
                </a:solidFill>
              </a:rPr>
              <a:t> </a:t>
            </a:r>
            <a:r>
              <a:rPr lang="en-US" altLang="ko-KR" sz="900" dirty="0">
                <a:solidFill>
                  <a:prstClr val="black">
                    <a:lumMod val="50000"/>
                    <a:lumOff val="50000"/>
                  </a:prstClr>
                </a:solidFill>
              </a:rPr>
              <a:t>- NOTICE </a:t>
            </a:r>
            <a:r>
              <a:rPr lang="ko-KR" altLang="en-US" sz="900" dirty="0">
                <a:solidFill>
                  <a:prstClr val="black">
                    <a:lumMod val="50000"/>
                    <a:lumOff val="50000"/>
                  </a:prstClr>
                </a:solidFill>
              </a:rPr>
              <a:t>게시판 </a:t>
            </a:r>
            <a:r>
              <a:rPr lang="ko-KR" altLang="en-US" sz="900" dirty="0" err="1">
                <a:solidFill>
                  <a:prstClr val="black">
                    <a:lumMod val="50000"/>
                    <a:lumOff val="50000"/>
                  </a:prstClr>
                </a:solidFill>
              </a:rPr>
              <a:t>페이징</a:t>
            </a:r>
            <a:r>
              <a:rPr lang="en-US" altLang="ko-KR" sz="900" dirty="0">
                <a:solidFill>
                  <a:prstClr val="black">
                    <a:lumMod val="50000"/>
                    <a:lumOff val="50000"/>
                  </a:prstClr>
                </a:solidFill>
              </a:rPr>
              <a:t>(html, </a:t>
            </a:r>
            <a:r>
              <a:rPr lang="en-US" altLang="ko-KR" sz="900" dirty="0" err="1">
                <a:solidFill>
                  <a:prstClr val="black">
                    <a:lumMod val="50000"/>
                    <a:lumOff val="50000"/>
                  </a:prstClr>
                </a:solidFill>
              </a:rPr>
              <a:t>css</a:t>
            </a:r>
            <a:r>
              <a:rPr lang="en-US" altLang="ko-KR" sz="900" dirty="0">
                <a:solidFill>
                  <a:prstClr val="black">
                    <a:lumMod val="50000"/>
                    <a:lumOff val="50000"/>
                  </a:prstClr>
                </a:solidFill>
              </a:rPr>
              <a:t>, </a:t>
            </a:r>
            <a:r>
              <a:rPr lang="en-US" altLang="ko-KR" sz="900" dirty="0" err="1">
                <a:solidFill>
                  <a:prstClr val="black">
                    <a:lumMod val="50000"/>
                    <a:lumOff val="50000"/>
                  </a:prstClr>
                </a:solidFill>
              </a:rPr>
              <a:t>js</a:t>
            </a:r>
            <a:r>
              <a:rPr lang="en-US" altLang="ko-KR" sz="900" dirty="0">
                <a:solidFill>
                  <a:prstClr val="black">
                    <a:lumMod val="50000"/>
                    <a:lumOff val="50000"/>
                  </a:prstClr>
                </a:solidFill>
              </a:rPr>
              <a:t>), DB</a:t>
            </a:r>
            <a:r>
              <a:rPr lang="ko-KR" altLang="en-US" sz="900" dirty="0">
                <a:solidFill>
                  <a:prstClr val="black">
                    <a:lumMod val="50000"/>
                    <a:lumOff val="50000"/>
                  </a:prstClr>
                </a:solidFill>
              </a:rPr>
              <a:t> </a:t>
            </a:r>
            <a:r>
              <a:rPr lang="en-US" altLang="ko-KR" sz="900" dirty="0">
                <a:solidFill>
                  <a:prstClr val="black">
                    <a:lumMod val="50000"/>
                    <a:lumOff val="50000"/>
                  </a:prstClr>
                </a:solidFill>
              </a:rPr>
              <a:t>CRUD </a:t>
            </a:r>
            <a:r>
              <a:rPr lang="ko-KR" altLang="en-US" sz="900" dirty="0">
                <a:solidFill>
                  <a:prstClr val="black">
                    <a:lumMod val="50000"/>
                    <a:lumOff val="50000"/>
                  </a:prstClr>
                </a:solidFill>
              </a:rPr>
              <a:t>구현</a:t>
            </a:r>
            <a:endParaRPr lang="en-US" altLang="ko-KR" sz="900" dirty="0">
              <a:solidFill>
                <a:prstClr val="black">
                  <a:lumMod val="50000"/>
                  <a:lumOff val="50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900" dirty="0">
                <a:solidFill>
                  <a:prstClr val="black">
                    <a:lumMod val="50000"/>
                    <a:lumOff val="50000"/>
                  </a:prstClr>
                </a:solidFill>
              </a:rPr>
              <a:t> </a:t>
            </a:r>
            <a:r>
              <a:rPr lang="en-US" altLang="ko-KR" sz="900" dirty="0">
                <a:solidFill>
                  <a:prstClr val="black">
                    <a:lumMod val="50000"/>
                    <a:lumOff val="50000"/>
                  </a:prstClr>
                </a:solidFill>
              </a:rPr>
              <a:t>-</a:t>
            </a:r>
            <a:r>
              <a:rPr lang="ko-KR" altLang="en-US" sz="900" dirty="0">
                <a:solidFill>
                  <a:prstClr val="black">
                    <a:lumMod val="50000"/>
                    <a:lumOff val="50000"/>
                  </a:prstClr>
                </a:solidFill>
              </a:rPr>
              <a:t> 카드사별 카드 및 카드 혜택 </a:t>
            </a:r>
            <a:r>
              <a:rPr lang="en-US" altLang="ko-KR" sz="900" dirty="0">
                <a:solidFill>
                  <a:prstClr val="black">
                    <a:lumMod val="50000"/>
                    <a:lumOff val="50000"/>
                  </a:prstClr>
                </a:solidFill>
              </a:rPr>
              <a:t>DB</a:t>
            </a:r>
            <a:r>
              <a:rPr lang="ko-KR" altLang="en-US" sz="900" dirty="0">
                <a:solidFill>
                  <a:prstClr val="black">
                    <a:lumMod val="50000"/>
                    <a:lumOff val="50000"/>
                  </a:prstClr>
                </a:solidFill>
              </a:rPr>
              <a:t> 수집</a:t>
            </a:r>
            <a:endParaRPr lang="en-US" altLang="ko-KR" sz="900" dirty="0">
              <a:solidFill>
                <a:prstClr val="black">
                  <a:lumMod val="50000"/>
                  <a:lumOff val="50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900" dirty="0">
                <a:solidFill>
                  <a:prstClr val="black">
                    <a:lumMod val="50000"/>
                    <a:lumOff val="50000"/>
                  </a:prstClr>
                </a:solidFill>
              </a:rPr>
              <a:t> </a:t>
            </a:r>
            <a:r>
              <a:rPr lang="en-US" altLang="ko-KR" sz="900" dirty="0">
                <a:solidFill>
                  <a:prstClr val="black">
                    <a:lumMod val="50000"/>
                    <a:lumOff val="50000"/>
                  </a:prstClr>
                </a:solidFill>
              </a:rPr>
              <a:t>-</a:t>
            </a:r>
            <a:r>
              <a:rPr lang="ko-KR" altLang="en-US" sz="900" dirty="0">
                <a:solidFill>
                  <a:prstClr val="black">
                    <a:lumMod val="50000"/>
                    <a:lumOff val="50000"/>
                  </a:prstClr>
                </a:solidFill>
              </a:rPr>
              <a:t> 회원가입 </a:t>
            </a:r>
            <a:r>
              <a:rPr lang="ko-KR" altLang="en-US" sz="900" dirty="0" err="1">
                <a:solidFill>
                  <a:prstClr val="black">
                    <a:lumMod val="50000"/>
                    <a:lumOff val="50000"/>
                  </a:prstClr>
                </a:solidFill>
              </a:rPr>
              <a:t>페이징</a:t>
            </a:r>
            <a:r>
              <a:rPr lang="en-US" altLang="ko-KR" sz="900" dirty="0">
                <a:solidFill>
                  <a:prstClr val="black">
                    <a:lumMod val="50000"/>
                    <a:lumOff val="50000"/>
                  </a:prstClr>
                </a:solidFill>
              </a:rPr>
              <a:t>(html, </a:t>
            </a:r>
            <a:r>
              <a:rPr lang="en-US" altLang="ko-KR" sz="900" dirty="0" err="1">
                <a:solidFill>
                  <a:prstClr val="black">
                    <a:lumMod val="50000"/>
                    <a:lumOff val="50000"/>
                  </a:prstClr>
                </a:solidFill>
              </a:rPr>
              <a:t>css</a:t>
            </a:r>
            <a:r>
              <a:rPr lang="en-US" altLang="ko-KR" sz="900" dirty="0">
                <a:solidFill>
                  <a:prstClr val="black">
                    <a:lumMod val="50000"/>
                    <a:lumOff val="50000"/>
                  </a:prstClr>
                </a:solidFill>
              </a:rPr>
              <a:t>) </a:t>
            </a:r>
            <a:r>
              <a:rPr lang="ko-KR" altLang="en-US" sz="900" dirty="0">
                <a:solidFill>
                  <a:prstClr val="black">
                    <a:lumMod val="50000"/>
                    <a:lumOff val="50000"/>
                  </a:prstClr>
                </a:solidFill>
              </a:rPr>
              <a:t>및 </a:t>
            </a:r>
            <a:r>
              <a:rPr lang="en-US" altLang="ko-KR" sz="900" dirty="0">
                <a:solidFill>
                  <a:prstClr val="black">
                    <a:lumMod val="50000"/>
                    <a:lumOff val="50000"/>
                  </a:prstClr>
                </a:solidFill>
              </a:rPr>
              <a:t>DB CRUD</a:t>
            </a:r>
            <a:r>
              <a:rPr lang="ko-KR" altLang="en-US" sz="900" dirty="0">
                <a:solidFill>
                  <a:prstClr val="black">
                    <a:lumMod val="50000"/>
                    <a:lumOff val="50000"/>
                  </a:prstClr>
                </a:solidFill>
              </a:rPr>
              <a:t> 구현</a:t>
            </a:r>
            <a:r>
              <a:rPr lang="en-US" altLang="ko-KR" sz="900" dirty="0">
                <a:solidFill>
                  <a:prstClr val="black">
                    <a:lumMod val="50000"/>
                    <a:lumOff val="50000"/>
                  </a:prstClr>
                </a:solidFill>
              </a:rPr>
              <a:t>(</a:t>
            </a:r>
            <a:r>
              <a:rPr lang="ko-KR" altLang="en-US" sz="900" dirty="0">
                <a:solidFill>
                  <a:prstClr val="black">
                    <a:lumMod val="50000"/>
                    <a:lumOff val="50000"/>
                  </a:prstClr>
                </a:solidFill>
              </a:rPr>
              <a:t>진행중</a:t>
            </a:r>
            <a:r>
              <a:rPr lang="en-US" altLang="ko-KR" sz="900" dirty="0">
                <a:solidFill>
                  <a:prstClr val="black">
                    <a:lumMod val="50000"/>
                    <a:lumOff val="50000"/>
                  </a:prstClr>
                </a:solidFill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900" dirty="0">
                <a:solidFill>
                  <a:prstClr val="black">
                    <a:lumMod val="50000"/>
                    <a:lumOff val="50000"/>
                  </a:prstClr>
                </a:solidFill>
              </a:rPr>
              <a:t> </a:t>
            </a:r>
            <a:r>
              <a:rPr lang="en-US" altLang="ko-KR" sz="900" dirty="0">
                <a:solidFill>
                  <a:prstClr val="black">
                    <a:lumMod val="50000"/>
                    <a:lumOff val="50000"/>
                  </a:prstClr>
                </a:solidFill>
              </a:rPr>
              <a:t>-</a:t>
            </a:r>
            <a:r>
              <a:rPr lang="ko-KR" altLang="en-US" sz="900" dirty="0">
                <a:solidFill>
                  <a:prstClr val="black">
                    <a:lumMod val="50000"/>
                    <a:lumOff val="50000"/>
                  </a:prstClr>
                </a:solidFill>
              </a:rPr>
              <a:t> 나에게 맞는 카드 찾기 </a:t>
            </a:r>
            <a:r>
              <a:rPr lang="ko-KR" altLang="en-US" sz="900" dirty="0" err="1">
                <a:solidFill>
                  <a:prstClr val="black">
                    <a:lumMod val="50000"/>
                    <a:lumOff val="50000"/>
                  </a:prstClr>
                </a:solidFill>
              </a:rPr>
              <a:t>페이징</a:t>
            </a:r>
            <a:r>
              <a:rPr lang="en-US" altLang="ko-KR" sz="900" dirty="0">
                <a:solidFill>
                  <a:prstClr val="black">
                    <a:lumMod val="50000"/>
                    <a:lumOff val="50000"/>
                  </a:prstClr>
                </a:solidFill>
              </a:rPr>
              <a:t>(html, </a:t>
            </a:r>
            <a:r>
              <a:rPr lang="en-US" altLang="ko-KR" sz="900" dirty="0" err="1">
                <a:solidFill>
                  <a:prstClr val="black">
                    <a:lumMod val="50000"/>
                    <a:lumOff val="50000"/>
                  </a:prstClr>
                </a:solidFill>
              </a:rPr>
              <a:t>css</a:t>
            </a:r>
            <a:r>
              <a:rPr lang="en-US" altLang="ko-KR" sz="900" dirty="0">
                <a:solidFill>
                  <a:prstClr val="black">
                    <a:lumMod val="50000"/>
                    <a:lumOff val="50000"/>
                  </a:prstClr>
                </a:solidFill>
              </a:rPr>
              <a:t>, </a:t>
            </a:r>
            <a:r>
              <a:rPr lang="en-US" altLang="ko-KR" sz="900" dirty="0" err="1">
                <a:solidFill>
                  <a:prstClr val="black">
                    <a:lumMod val="50000"/>
                    <a:lumOff val="50000"/>
                  </a:prstClr>
                </a:solidFill>
              </a:rPr>
              <a:t>js</a:t>
            </a:r>
            <a:r>
              <a:rPr lang="en-US" altLang="ko-KR" sz="900" dirty="0">
                <a:solidFill>
                  <a:prstClr val="black">
                    <a:lumMod val="50000"/>
                    <a:lumOff val="50000"/>
                  </a:prstClr>
                </a:solidFill>
              </a:rPr>
              <a:t>) </a:t>
            </a:r>
            <a:r>
              <a:rPr lang="ko-KR" altLang="en-US" sz="900" dirty="0">
                <a:solidFill>
                  <a:prstClr val="black">
                    <a:lumMod val="50000"/>
                    <a:lumOff val="50000"/>
                  </a:prstClr>
                </a:solidFill>
              </a:rPr>
              <a:t>및 </a:t>
            </a:r>
            <a:r>
              <a:rPr lang="en-US" altLang="ko-KR" sz="900" dirty="0">
                <a:solidFill>
                  <a:prstClr val="black">
                    <a:lumMod val="50000"/>
                    <a:lumOff val="50000"/>
                  </a:prstClr>
                </a:solidFill>
              </a:rPr>
              <a:t>DB</a:t>
            </a:r>
            <a:r>
              <a:rPr lang="ko-KR" altLang="en-US" sz="900" dirty="0">
                <a:solidFill>
                  <a:prstClr val="black">
                    <a:lumMod val="50000"/>
                    <a:lumOff val="50000"/>
                  </a:prstClr>
                </a:solidFill>
              </a:rPr>
              <a:t> 구현</a:t>
            </a:r>
            <a:r>
              <a:rPr lang="en-US" altLang="ko-KR" sz="900" dirty="0">
                <a:solidFill>
                  <a:prstClr val="black">
                    <a:lumMod val="50000"/>
                    <a:lumOff val="50000"/>
                  </a:prstClr>
                </a:solidFill>
              </a:rPr>
              <a:t>(</a:t>
            </a:r>
            <a:r>
              <a:rPr lang="ko-KR" altLang="en-US" sz="900" dirty="0">
                <a:solidFill>
                  <a:prstClr val="black">
                    <a:lumMod val="50000"/>
                    <a:lumOff val="50000"/>
                  </a:prstClr>
                </a:solidFill>
              </a:rPr>
              <a:t>진행중</a:t>
            </a:r>
            <a:r>
              <a:rPr lang="en-US" altLang="ko-KR" sz="900" dirty="0">
                <a:solidFill>
                  <a:prstClr val="black">
                    <a:lumMod val="50000"/>
                    <a:lumOff val="50000"/>
                  </a:prstClr>
                </a:solidFill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 sz="900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6CF60A38-D874-FB4A-B710-BDD8C6B62173}"/>
              </a:ext>
            </a:extLst>
          </p:cNvPr>
          <p:cNvSpPr/>
          <p:nvPr/>
        </p:nvSpPr>
        <p:spPr>
          <a:xfrm>
            <a:off x="6593237" y="3829865"/>
            <a:ext cx="4553293" cy="9665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400" b="1" dirty="0" err="1">
                <a:solidFill>
                  <a:prstClr val="black">
                    <a:lumMod val="50000"/>
                    <a:lumOff val="50000"/>
                  </a:prstClr>
                </a:solidFill>
              </a:rPr>
              <a:t>구교문</a:t>
            </a:r>
            <a:endParaRPr lang="en-US" altLang="ko-KR" sz="1400" b="1" dirty="0">
              <a:solidFill>
                <a:prstClr val="black">
                  <a:lumMod val="50000"/>
                  <a:lumOff val="50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prstClr val="black">
                    <a:lumMod val="50000"/>
                    <a:lumOff val="50000"/>
                  </a:prstClr>
                </a:solidFill>
              </a:rPr>
              <a:t>[</a:t>
            </a:r>
            <a:r>
              <a:rPr lang="ko-KR" altLang="en-US" sz="900" dirty="0" err="1">
                <a:solidFill>
                  <a:prstClr val="black">
                    <a:lumMod val="50000"/>
                    <a:lumOff val="50000"/>
                  </a:prstClr>
                </a:solidFill>
              </a:rPr>
              <a:t>플립드</a:t>
            </a:r>
            <a:r>
              <a:rPr lang="ko-KR" altLang="en-US" sz="900" dirty="0">
                <a:solidFill>
                  <a:prstClr val="black">
                    <a:lumMod val="50000"/>
                    <a:lumOff val="50000"/>
                  </a:prstClr>
                </a:solidFill>
              </a:rPr>
              <a:t> 러닝</a:t>
            </a:r>
            <a:r>
              <a:rPr lang="en-US" altLang="ko-KR" sz="900" dirty="0">
                <a:solidFill>
                  <a:prstClr val="black">
                    <a:lumMod val="50000"/>
                    <a:lumOff val="50000"/>
                  </a:prstClr>
                </a:solidFill>
              </a:rPr>
              <a:t>]</a:t>
            </a:r>
            <a:r>
              <a:rPr lang="ko-KR" altLang="en-US" sz="900" dirty="0">
                <a:solidFill>
                  <a:prstClr val="black">
                    <a:lumMod val="50000"/>
                    <a:lumOff val="50000"/>
                  </a:prstClr>
                </a:solidFill>
              </a:rPr>
              <a:t> </a:t>
            </a:r>
            <a:r>
              <a:rPr lang="en-US" altLang="ko-KR" sz="900" dirty="0">
                <a:solidFill>
                  <a:prstClr val="black">
                    <a:lumMod val="50000"/>
                    <a:lumOff val="50000"/>
                  </a:prstClr>
                </a:solidFill>
              </a:rPr>
              <a:t>Digital</a:t>
            </a:r>
            <a:r>
              <a:rPr lang="ko-KR" altLang="en-US" sz="900" dirty="0">
                <a:solidFill>
                  <a:prstClr val="black">
                    <a:lumMod val="50000"/>
                    <a:lumOff val="50000"/>
                  </a:prstClr>
                </a:solidFill>
              </a:rPr>
              <a:t> </a:t>
            </a:r>
            <a:r>
              <a:rPr lang="en-US" altLang="ko-KR" sz="900" dirty="0">
                <a:solidFill>
                  <a:prstClr val="black">
                    <a:lumMod val="50000"/>
                    <a:lumOff val="50000"/>
                  </a:prstClr>
                </a:solidFill>
              </a:rPr>
              <a:t>Convergence (Java Web Developer)</a:t>
            </a:r>
          </a:p>
          <a:p>
            <a:pPr>
              <a:lnSpc>
                <a:spcPct val="150000"/>
              </a:lnSpc>
            </a:pPr>
            <a:r>
              <a:rPr lang="ko-KR" altLang="en-US" sz="900" dirty="0">
                <a:solidFill>
                  <a:prstClr val="black">
                    <a:lumMod val="50000"/>
                    <a:lumOff val="50000"/>
                  </a:prstClr>
                </a:solidFill>
              </a:rPr>
              <a:t> </a:t>
            </a:r>
            <a:r>
              <a:rPr lang="en-US" altLang="ko-KR" sz="900" dirty="0">
                <a:solidFill>
                  <a:prstClr val="black">
                    <a:lumMod val="50000"/>
                    <a:lumOff val="50000"/>
                  </a:prstClr>
                </a:solidFill>
              </a:rPr>
              <a:t>-</a:t>
            </a:r>
            <a:r>
              <a:rPr lang="ko-KR" altLang="en-US" sz="900" dirty="0">
                <a:solidFill>
                  <a:prstClr val="black">
                    <a:lumMod val="50000"/>
                    <a:lumOff val="50000"/>
                  </a:prstClr>
                </a:solidFill>
              </a:rPr>
              <a:t> </a:t>
            </a:r>
            <a:r>
              <a:rPr lang="en-US" altLang="ko-KR" sz="900" dirty="0">
                <a:solidFill>
                  <a:prstClr val="black">
                    <a:lumMod val="50000"/>
                    <a:lumOff val="50000"/>
                  </a:prstClr>
                </a:solidFill>
              </a:rPr>
              <a:t>Q&amp;A </a:t>
            </a:r>
            <a:r>
              <a:rPr lang="ko-KR" altLang="en-US" sz="900" dirty="0">
                <a:solidFill>
                  <a:prstClr val="black">
                    <a:lumMod val="50000"/>
                    <a:lumOff val="50000"/>
                  </a:prstClr>
                </a:solidFill>
              </a:rPr>
              <a:t>게시판 </a:t>
            </a:r>
            <a:r>
              <a:rPr lang="ko-KR" altLang="en-US" sz="900" dirty="0" err="1">
                <a:solidFill>
                  <a:prstClr val="black">
                    <a:lumMod val="50000"/>
                    <a:lumOff val="50000"/>
                  </a:prstClr>
                </a:solidFill>
              </a:rPr>
              <a:t>페이징</a:t>
            </a:r>
            <a:r>
              <a:rPr lang="en-US" altLang="ko-KR" sz="900" dirty="0">
                <a:solidFill>
                  <a:prstClr val="black">
                    <a:lumMod val="50000"/>
                    <a:lumOff val="50000"/>
                  </a:prstClr>
                </a:solidFill>
              </a:rPr>
              <a:t>(html, </a:t>
            </a:r>
            <a:r>
              <a:rPr lang="en-US" altLang="ko-KR" sz="900" dirty="0" err="1">
                <a:solidFill>
                  <a:prstClr val="black">
                    <a:lumMod val="50000"/>
                    <a:lumOff val="50000"/>
                  </a:prstClr>
                </a:solidFill>
              </a:rPr>
              <a:t>css</a:t>
            </a:r>
            <a:r>
              <a:rPr lang="en-US" altLang="ko-KR" sz="900" dirty="0">
                <a:solidFill>
                  <a:prstClr val="black">
                    <a:lumMod val="50000"/>
                    <a:lumOff val="50000"/>
                  </a:prstClr>
                </a:solidFill>
              </a:rPr>
              <a:t>, </a:t>
            </a:r>
            <a:r>
              <a:rPr lang="en-US" altLang="ko-KR" sz="900" dirty="0" err="1">
                <a:solidFill>
                  <a:prstClr val="black">
                    <a:lumMod val="50000"/>
                    <a:lumOff val="50000"/>
                  </a:prstClr>
                </a:solidFill>
              </a:rPr>
              <a:t>js</a:t>
            </a:r>
            <a:r>
              <a:rPr lang="en-US" altLang="ko-KR" sz="900" dirty="0">
                <a:solidFill>
                  <a:prstClr val="black">
                    <a:lumMod val="50000"/>
                    <a:lumOff val="50000"/>
                  </a:prstClr>
                </a:solidFill>
              </a:rPr>
              <a:t>), DB</a:t>
            </a:r>
            <a:r>
              <a:rPr lang="ko-KR" altLang="en-US" sz="900" dirty="0">
                <a:solidFill>
                  <a:prstClr val="black">
                    <a:lumMod val="50000"/>
                    <a:lumOff val="50000"/>
                  </a:prstClr>
                </a:solidFill>
              </a:rPr>
              <a:t> </a:t>
            </a:r>
            <a:r>
              <a:rPr lang="en-US" altLang="ko-KR" sz="900" dirty="0">
                <a:solidFill>
                  <a:prstClr val="black">
                    <a:lumMod val="50000"/>
                    <a:lumOff val="50000"/>
                  </a:prstClr>
                </a:solidFill>
              </a:rPr>
              <a:t>CRUD </a:t>
            </a:r>
            <a:r>
              <a:rPr lang="ko-KR" altLang="en-US" sz="900" dirty="0">
                <a:solidFill>
                  <a:prstClr val="black">
                    <a:lumMod val="50000"/>
                    <a:lumOff val="50000"/>
                  </a:prstClr>
                </a:solidFill>
              </a:rPr>
              <a:t>구현 및 게시판 통합</a:t>
            </a:r>
            <a:r>
              <a:rPr lang="en-US" altLang="ko-KR" sz="900" dirty="0">
                <a:solidFill>
                  <a:prstClr val="black">
                    <a:lumMod val="50000"/>
                    <a:lumOff val="50000"/>
                  </a:prstClr>
                </a:solidFill>
              </a:rPr>
              <a:t>&amp;</a:t>
            </a:r>
            <a:r>
              <a:rPr lang="ko-KR" altLang="en-US" sz="900" dirty="0">
                <a:solidFill>
                  <a:prstClr val="black">
                    <a:lumMod val="50000"/>
                    <a:lumOff val="50000"/>
                  </a:prstClr>
                </a:solidFill>
              </a:rPr>
              <a:t>구현</a:t>
            </a:r>
            <a:endParaRPr lang="en-US" altLang="ko-KR" sz="900" dirty="0">
              <a:solidFill>
                <a:prstClr val="black">
                  <a:lumMod val="50000"/>
                  <a:lumOff val="50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prstClr val="black">
                    <a:lumMod val="50000"/>
                    <a:lumOff val="50000"/>
                  </a:prstClr>
                </a:solidFill>
              </a:rPr>
              <a:t> - </a:t>
            </a:r>
            <a:r>
              <a:rPr lang="ko-KR" altLang="en-US" sz="900" dirty="0">
                <a:solidFill>
                  <a:prstClr val="black">
                    <a:lumMod val="50000"/>
                    <a:lumOff val="50000"/>
                  </a:prstClr>
                </a:solidFill>
              </a:rPr>
              <a:t>카드사별 카드 및 카드 혜택 </a:t>
            </a:r>
            <a:r>
              <a:rPr lang="en-US" altLang="ko-KR" sz="900" dirty="0">
                <a:solidFill>
                  <a:prstClr val="black">
                    <a:lumMod val="50000"/>
                    <a:lumOff val="50000"/>
                  </a:prstClr>
                </a:solidFill>
              </a:rPr>
              <a:t>DB</a:t>
            </a:r>
            <a:r>
              <a:rPr lang="ko-KR" altLang="en-US" sz="900" dirty="0">
                <a:solidFill>
                  <a:prstClr val="black">
                    <a:lumMod val="50000"/>
                    <a:lumOff val="50000"/>
                  </a:prstClr>
                </a:solidFill>
              </a:rPr>
              <a:t> 수집</a:t>
            </a:r>
            <a:endParaRPr lang="en-US" altLang="ko-KR" sz="900" dirty="0">
              <a:solidFill>
                <a:prstClr val="black">
                  <a:lumMod val="50000"/>
                  <a:lumOff val="50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900" dirty="0">
                <a:solidFill>
                  <a:prstClr val="black">
                    <a:lumMod val="50000"/>
                    <a:lumOff val="50000"/>
                  </a:prstClr>
                </a:solidFill>
              </a:rPr>
              <a:t> </a:t>
            </a:r>
            <a:r>
              <a:rPr lang="en-US" altLang="ko-KR" sz="900" dirty="0">
                <a:solidFill>
                  <a:prstClr val="black">
                    <a:lumMod val="50000"/>
                    <a:lumOff val="50000"/>
                  </a:prstClr>
                </a:solidFill>
              </a:rPr>
              <a:t>-</a:t>
            </a:r>
            <a:r>
              <a:rPr lang="ko-KR" altLang="en-US" sz="900" dirty="0">
                <a:solidFill>
                  <a:prstClr val="black">
                    <a:lumMod val="50000"/>
                    <a:lumOff val="50000"/>
                  </a:prstClr>
                </a:solidFill>
              </a:rPr>
              <a:t> 회원정보 수정 및 탈퇴 </a:t>
            </a:r>
            <a:r>
              <a:rPr lang="ko-KR" altLang="en-US" sz="900" dirty="0" err="1">
                <a:solidFill>
                  <a:prstClr val="black">
                    <a:lumMod val="50000"/>
                    <a:lumOff val="50000"/>
                  </a:prstClr>
                </a:solidFill>
              </a:rPr>
              <a:t>페이징</a:t>
            </a:r>
            <a:r>
              <a:rPr lang="en-US" altLang="ko-KR" sz="900" dirty="0">
                <a:solidFill>
                  <a:prstClr val="black">
                    <a:lumMod val="50000"/>
                    <a:lumOff val="50000"/>
                  </a:prstClr>
                </a:solidFill>
              </a:rPr>
              <a:t>(html, </a:t>
            </a:r>
            <a:r>
              <a:rPr lang="en-US" altLang="ko-KR" sz="900" dirty="0" err="1">
                <a:solidFill>
                  <a:prstClr val="black">
                    <a:lumMod val="50000"/>
                    <a:lumOff val="50000"/>
                  </a:prstClr>
                </a:solidFill>
              </a:rPr>
              <a:t>css</a:t>
            </a:r>
            <a:r>
              <a:rPr lang="en-US" altLang="ko-KR" sz="900" dirty="0">
                <a:solidFill>
                  <a:prstClr val="black">
                    <a:lumMod val="50000"/>
                    <a:lumOff val="50000"/>
                  </a:prstClr>
                </a:solidFill>
              </a:rPr>
              <a:t>) </a:t>
            </a:r>
            <a:r>
              <a:rPr lang="ko-KR" altLang="en-US" sz="900" dirty="0">
                <a:solidFill>
                  <a:prstClr val="black">
                    <a:lumMod val="50000"/>
                    <a:lumOff val="50000"/>
                  </a:prstClr>
                </a:solidFill>
              </a:rPr>
              <a:t>및 </a:t>
            </a:r>
            <a:r>
              <a:rPr lang="en-US" altLang="ko-KR" sz="900" dirty="0">
                <a:solidFill>
                  <a:prstClr val="black">
                    <a:lumMod val="50000"/>
                    <a:lumOff val="50000"/>
                  </a:prstClr>
                </a:solidFill>
              </a:rPr>
              <a:t>DB CRUD </a:t>
            </a:r>
            <a:r>
              <a:rPr lang="ko-KR" altLang="en-US" sz="900" dirty="0">
                <a:solidFill>
                  <a:prstClr val="black">
                    <a:lumMod val="50000"/>
                    <a:lumOff val="50000"/>
                  </a:prstClr>
                </a:solidFill>
              </a:rPr>
              <a:t>구현</a:t>
            </a:r>
            <a:r>
              <a:rPr lang="en-US" altLang="ko-KR" sz="900" dirty="0">
                <a:solidFill>
                  <a:prstClr val="black">
                    <a:lumMod val="50000"/>
                    <a:lumOff val="50000"/>
                  </a:prstClr>
                </a:solidFill>
              </a:rPr>
              <a:t>(</a:t>
            </a:r>
            <a:r>
              <a:rPr lang="ko-KR" altLang="en-US" sz="900" dirty="0">
                <a:solidFill>
                  <a:prstClr val="black">
                    <a:lumMod val="50000"/>
                    <a:lumOff val="50000"/>
                  </a:prstClr>
                </a:solidFill>
              </a:rPr>
              <a:t>진행중</a:t>
            </a:r>
            <a:r>
              <a:rPr lang="en-US" altLang="ko-KR" sz="900" dirty="0">
                <a:solidFill>
                  <a:prstClr val="black">
                    <a:lumMod val="50000"/>
                    <a:lumOff val="50000"/>
                  </a:prstClr>
                </a:solidFill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900" dirty="0">
                <a:solidFill>
                  <a:prstClr val="black">
                    <a:lumMod val="50000"/>
                    <a:lumOff val="50000"/>
                  </a:prstClr>
                </a:solidFill>
              </a:rPr>
              <a:t> </a:t>
            </a:r>
            <a:r>
              <a:rPr lang="en-US" altLang="ko-KR" sz="900" dirty="0">
                <a:solidFill>
                  <a:prstClr val="black">
                    <a:lumMod val="50000"/>
                    <a:lumOff val="50000"/>
                  </a:prstClr>
                </a:solidFill>
              </a:rPr>
              <a:t>-</a:t>
            </a:r>
            <a:r>
              <a:rPr lang="ko-KR" altLang="en-US" sz="900" dirty="0">
                <a:solidFill>
                  <a:prstClr val="black">
                    <a:lumMod val="50000"/>
                    <a:lumOff val="50000"/>
                  </a:prstClr>
                </a:solidFill>
              </a:rPr>
              <a:t> 나의 지갑 </a:t>
            </a:r>
            <a:r>
              <a:rPr lang="ko-KR" altLang="en-US" sz="900" dirty="0" err="1">
                <a:solidFill>
                  <a:prstClr val="black">
                    <a:lumMod val="50000"/>
                    <a:lumOff val="50000"/>
                  </a:prstClr>
                </a:solidFill>
              </a:rPr>
              <a:t>페이징</a:t>
            </a:r>
            <a:r>
              <a:rPr lang="en-US" altLang="ko-KR" sz="900" dirty="0">
                <a:solidFill>
                  <a:prstClr val="black">
                    <a:lumMod val="50000"/>
                    <a:lumOff val="50000"/>
                  </a:prstClr>
                </a:solidFill>
              </a:rPr>
              <a:t>(html, </a:t>
            </a:r>
            <a:r>
              <a:rPr lang="en-US" altLang="ko-KR" sz="900" dirty="0" err="1">
                <a:solidFill>
                  <a:prstClr val="black">
                    <a:lumMod val="50000"/>
                    <a:lumOff val="50000"/>
                  </a:prstClr>
                </a:solidFill>
              </a:rPr>
              <a:t>css</a:t>
            </a:r>
            <a:r>
              <a:rPr lang="en-US" altLang="ko-KR" sz="900" dirty="0">
                <a:solidFill>
                  <a:prstClr val="black">
                    <a:lumMod val="50000"/>
                    <a:lumOff val="50000"/>
                  </a:prstClr>
                </a:solidFill>
              </a:rPr>
              <a:t>,</a:t>
            </a:r>
            <a:r>
              <a:rPr lang="ko-KR" altLang="en-US" sz="900" dirty="0">
                <a:solidFill>
                  <a:prstClr val="black">
                    <a:lumMod val="50000"/>
                    <a:lumOff val="50000"/>
                  </a:prstClr>
                </a:solidFill>
              </a:rPr>
              <a:t> </a:t>
            </a:r>
            <a:r>
              <a:rPr lang="en-US" altLang="ko-KR" sz="900" dirty="0" err="1">
                <a:solidFill>
                  <a:prstClr val="black">
                    <a:lumMod val="50000"/>
                    <a:lumOff val="50000"/>
                  </a:prstClr>
                </a:solidFill>
              </a:rPr>
              <a:t>js</a:t>
            </a:r>
            <a:r>
              <a:rPr lang="en-US" altLang="ko-KR" sz="900" dirty="0">
                <a:solidFill>
                  <a:prstClr val="black">
                    <a:lumMod val="50000"/>
                    <a:lumOff val="50000"/>
                  </a:prstClr>
                </a:solidFill>
              </a:rPr>
              <a:t>) </a:t>
            </a:r>
            <a:r>
              <a:rPr lang="ko-KR" altLang="en-US" sz="900" dirty="0">
                <a:solidFill>
                  <a:prstClr val="black">
                    <a:lumMod val="50000"/>
                    <a:lumOff val="50000"/>
                  </a:prstClr>
                </a:solidFill>
              </a:rPr>
              <a:t>및 </a:t>
            </a:r>
            <a:r>
              <a:rPr lang="en-US" altLang="ko-KR" sz="900" dirty="0">
                <a:solidFill>
                  <a:prstClr val="black">
                    <a:lumMod val="50000"/>
                    <a:lumOff val="50000"/>
                  </a:prstClr>
                </a:solidFill>
              </a:rPr>
              <a:t>DB CRUD</a:t>
            </a:r>
            <a:r>
              <a:rPr lang="ko-KR" altLang="en-US" sz="900" dirty="0">
                <a:solidFill>
                  <a:prstClr val="black">
                    <a:lumMod val="50000"/>
                    <a:lumOff val="50000"/>
                  </a:prstClr>
                </a:solidFill>
              </a:rPr>
              <a:t> 구현</a:t>
            </a:r>
            <a:r>
              <a:rPr lang="en-US" altLang="ko-KR" sz="900" dirty="0">
                <a:solidFill>
                  <a:prstClr val="black">
                    <a:lumMod val="50000"/>
                    <a:lumOff val="50000"/>
                  </a:prstClr>
                </a:solidFill>
              </a:rPr>
              <a:t>(</a:t>
            </a:r>
            <a:r>
              <a:rPr lang="ko-KR" altLang="en-US" sz="900" dirty="0">
                <a:solidFill>
                  <a:prstClr val="black">
                    <a:lumMod val="50000"/>
                    <a:lumOff val="50000"/>
                  </a:prstClr>
                </a:solidFill>
              </a:rPr>
              <a:t>진행중</a:t>
            </a:r>
            <a:r>
              <a:rPr lang="en-US" altLang="ko-KR" sz="900" dirty="0">
                <a:solidFill>
                  <a:prstClr val="black">
                    <a:lumMod val="50000"/>
                    <a:lumOff val="50000"/>
                  </a:prstClr>
                </a:solidFill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prstClr val="black">
                    <a:lumMod val="50000"/>
                    <a:lumOff val="50000"/>
                  </a:prstClr>
                </a:solidFill>
              </a:rPr>
              <a:t> - PPT</a:t>
            </a:r>
            <a:r>
              <a:rPr lang="ko-KR" altLang="en-US" sz="900" dirty="0">
                <a:solidFill>
                  <a:prstClr val="black">
                    <a:lumMod val="50000"/>
                    <a:lumOff val="50000"/>
                  </a:prstClr>
                </a:solidFill>
              </a:rPr>
              <a:t> 제작</a:t>
            </a:r>
            <a:endParaRPr lang="en-US" altLang="ko-KR" sz="900" dirty="0">
              <a:solidFill>
                <a:prstClr val="black">
                  <a:lumMod val="50000"/>
                  <a:lumOff val="50000"/>
                </a:prstClr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900" dirty="0">
              <a:solidFill>
                <a:prstClr val="black">
                  <a:lumMod val="50000"/>
                  <a:lumOff val="50000"/>
                </a:prstClr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900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DD051E7E-C086-3E44-A679-CE531258AEA4}"/>
              </a:ext>
            </a:extLst>
          </p:cNvPr>
          <p:cNvSpPr/>
          <p:nvPr/>
        </p:nvSpPr>
        <p:spPr>
          <a:xfrm>
            <a:off x="6593237" y="5045595"/>
            <a:ext cx="4553293" cy="9665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prstClr val="black">
                    <a:lumMod val="50000"/>
                    <a:lumOff val="50000"/>
                  </a:prstClr>
                </a:solidFill>
              </a:rPr>
              <a:t>김민주</a:t>
            </a:r>
            <a:endParaRPr lang="en-US" altLang="ko-KR" sz="1400" b="1" dirty="0">
              <a:solidFill>
                <a:prstClr val="black">
                  <a:lumMod val="50000"/>
                  <a:lumOff val="50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prstClr val="black">
                    <a:lumMod val="50000"/>
                    <a:lumOff val="50000"/>
                  </a:prstClr>
                </a:solidFill>
              </a:rPr>
              <a:t>[</a:t>
            </a:r>
            <a:r>
              <a:rPr lang="ko-KR" altLang="en-US" sz="900" dirty="0" err="1">
                <a:solidFill>
                  <a:prstClr val="black">
                    <a:lumMod val="50000"/>
                    <a:lumOff val="50000"/>
                  </a:prstClr>
                </a:solidFill>
              </a:rPr>
              <a:t>플립드</a:t>
            </a:r>
            <a:r>
              <a:rPr lang="ko-KR" altLang="en-US" sz="900" dirty="0">
                <a:solidFill>
                  <a:prstClr val="black">
                    <a:lumMod val="50000"/>
                    <a:lumOff val="50000"/>
                  </a:prstClr>
                </a:solidFill>
              </a:rPr>
              <a:t> 러닝</a:t>
            </a:r>
            <a:r>
              <a:rPr lang="en-US" altLang="ko-KR" sz="900" dirty="0">
                <a:solidFill>
                  <a:prstClr val="black">
                    <a:lumMod val="50000"/>
                    <a:lumOff val="50000"/>
                  </a:prstClr>
                </a:solidFill>
              </a:rPr>
              <a:t>]</a:t>
            </a:r>
            <a:r>
              <a:rPr lang="ko-KR" altLang="en-US" sz="900" dirty="0">
                <a:solidFill>
                  <a:prstClr val="black">
                    <a:lumMod val="50000"/>
                    <a:lumOff val="50000"/>
                  </a:prstClr>
                </a:solidFill>
              </a:rPr>
              <a:t> </a:t>
            </a:r>
            <a:r>
              <a:rPr lang="en-US" altLang="ko-KR" sz="900" dirty="0">
                <a:solidFill>
                  <a:prstClr val="black">
                    <a:lumMod val="50000"/>
                    <a:lumOff val="50000"/>
                  </a:prstClr>
                </a:solidFill>
              </a:rPr>
              <a:t>Digital</a:t>
            </a:r>
            <a:r>
              <a:rPr lang="ko-KR" altLang="en-US" sz="900" dirty="0">
                <a:solidFill>
                  <a:prstClr val="black">
                    <a:lumMod val="50000"/>
                    <a:lumOff val="50000"/>
                  </a:prstClr>
                </a:solidFill>
              </a:rPr>
              <a:t> </a:t>
            </a:r>
            <a:r>
              <a:rPr lang="en-US" altLang="ko-KR" sz="900" dirty="0">
                <a:solidFill>
                  <a:prstClr val="black">
                    <a:lumMod val="50000"/>
                    <a:lumOff val="50000"/>
                  </a:prstClr>
                </a:solidFill>
              </a:rPr>
              <a:t>Convergence (Java Web Developer)</a:t>
            </a:r>
          </a:p>
          <a:p>
            <a:pPr>
              <a:lnSpc>
                <a:spcPct val="150000"/>
              </a:lnSpc>
            </a:pPr>
            <a:r>
              <a:rPr lang="ko-KR" altLang="en-US" sz="900" dirty="0">
                <a:solidFill>
                  <a:prstClr val="black">
                    <a:lumMod val="50000"/>
                    <a:lumOff val="50000"/>
                  </a:prstClr>
                </a:solidFill>
              </a:rPr>
              <a:t> </a:t>
            </a:r>
            <a:r>
              <a:rPr lang="en-US" altLang="ko-KR" sz="900" dirty="0">
                <a:solidFill>
                  <a:prstClr val="black">
                    <a:lumMod val="50000"/>
                    <a:lumOff val="50000"/>
                  </a:prstClr>
                </a:solidFill>
              </a:rPr>
              <a:t>-</a:t>
            </a:r>
            <a:r>
              <a:rPr lang="ko-KR" altLang="en-US" sz="900" dirty="0">
                <a:solidFill>
                  <a:prstClr val="black">
                    <a:lumMod val="50000"/>
                    <a:lumOff val="50000"/>
                  </a:prstClr>
                </a:solidFill>
              </a:rPr>
              <a:t> </a:t>
            </a:r>
            <a:r>
              <a:rPr lang="en-US" altLang="ko-KR" sz="900" dirty="0">
                <a:solidFill>
                  <a:prstClr val="black">
                    <a:lumMod val="50000"/>
                    <a:lumOff val="50000"/>
                  </a:prstClr>
                </a:solidFill>
              </a:rPr>
              <a:t>NEWS </a:t>
            </a:r>
            <a:r>
              <a:rPr lang="ko-KR" altLang="en-US" sz="900" dirty="0">
                <a:solidFill>
                  <a:prstClr val="black">
                    <a:lumMod val="50000"/>
                    <a:lumOff val="50000"/>
                  </a:prstClr>
                </a:solidFill>
              </a:rPr>
              <a:t>게시판 </a:t>
            </a:r>
            <a:r>
              <a:rPr lang="ko-KR" altLang="en-US" sz="900" dirty="0" err="1">
                <a:solidFill>
                  <a:prstClr val="black">
                    <a:lumMod val="50000"/>
                    <a:lumOff val="50000"/>
                  </a:prstClr>
                </a:solidFill>
              </a:rPr>
              <a:t>페이징</a:t>
            </a:r>
            <a:r>
              <a:rPr lang="en-US" altLang="ko-KR" sz="900" dirty="0">
                <a:solidFill>
                  <a:prstClr val="black">
                    <a:lumMod val="50000"/>
                    <a:lumOff val="50000"/>
                  </a:prstClr>
                </a:solidFill>
              </a:rPr>
              <a:t>(html, </a:t>
            </a:r>
            <a:r>
              <a:rPr lang="en-US" altLang="ko-KR" sz="900" dirty="0" err="1">
                <a:solidFill>
                  <a:prstClr val="black">
                    <a:lumMod val="50000"/>
                    <a:lumOff val="50000"/>
                  </a:prstClr>
                </a:solidFill>
              </a:rPr>
              <a:t>css</a:t>
            </a:r>
            <a:r>
              <a:rPr lang="en-US" altLang="ko-KR" sz="900" dirty="0">
                <a:solidFill>
                  <a:prstClr val="black">
                    <a:lumMod val="50000"/>
                    <a:lumOff val="50000"/>
                  </a:prstClr>
                </a:solidFill>
              </a:rPr>
              <a:t>, </a:t>
            </a:r>
            <a:r>
              <a:rPr lang="en-US" altLang="ko-KR" sz="900" dirty="0" err="1">
                <a:solidFill>
                  <a:prstClr val="black">
                    <a:lumMod val="50000"/>
                    <a:lumOff val="50000"/>
                  </a:prstClr>
                </a:solidFill>
              </a:rPr>
              <a:t>js</a:t>
            </a:r>
            <a:r>
              <a:rPr lang="en-US" altLang="ko-KR" sz="900" dirty="0">
                <a:solidFill>
                  <a:prstClr val="black">
                    <a:lumMod val="50000"/>
                    <a:lumOff val="50000"/>
                  </a:prstClr>
                </a:solidFill>
              </a:rPr>
              <a:t>), DB</a:t>
            </a:r>
            <a:r>
              <a:rPr lang="ko-KR" altLang="en-US" sz="900" dirty="0">
                <a:solidFill>
                  <a:prstClr val="black">
                    <a:lumMod val="50000"/>
                    <a:lumOff val="50000"/>
                  </a:prstClr>
                </a:solidFill>
              </a:rPr>
              <a:t> </a:t>
            </a:r>
            <a:r>
              <a:rPr lang="en-US" altLang="ko-KR" sz="900" dirty="0">
                <a:solidFill>
                  <a:prstClr val="black">
                    <a:lumMod val="50000"/>
                    <a:lumOff val="50000"/>
                  </a:prstClr>
                </a:solidFill>
              </a:rPr>
              <a:t>CRUD </a:t>
            </a:r>
            <a:r>
              <a:rPr lang="ko-KR" altLang="en-US" sz="900" dirty="0">
                <a:solidFill>
                  <a:prstClr val="black">
                    <a:lumMod val="50000"/>
                    <a:lumOff val="50000"/>
                  </a:prstClr>
                </a:solidFill>
              </a:rPr>
              <a:t>구현</a:t>
            </a:r>
            <a:endParaRPr lang="en-US" altLang="ko-KR" sz="900" dirty="0">
              <a:solidFill>
                <a:prstClr val="black">
                  <a:lumMod val="50000"/>
                  <a:lumOff val="50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prstClr val="black">
                    <a:lumMod val="50000"/>
                    <a:lumOff val="50000"/>
                  </a:prstClr>
                </a:solidFill>
              </a:rPr>
              <a:t> - </a:t>
            </a:r>
            <a:r>
              <a:rPr lang="ko-KR" altLang="en-US" sz="900" dirty="0">
                <a:solidFill>
                  <a:prstClr val="black">
                    <a:lumMod val="50000"/>
                    <a:lumOff val="50000"/>
                  </a:prstClr>
                </a:solidFill>
              </a:rPr>
              <a:t>카드사별 카드 및 카드 혜택 </a:t>
            </a:r>
            <a:r>
              <a:rPr lang="en-US" altLang="ko-KR" sz="900" dirty="0">
                <a:solidFill>
                  <a:prstClr val="black">
                    <a:lumMod val="50000"/>
                    <a:lumOff val="50000"/>
                  </a:prstClr>
                </a:solidFill>
              </a:rPr>
              <a:t>DB</a:t>
            </a:r>
            <a:r>
              <a:rPr lang="ko-KR" altLang="en-US" sz="900" dirty="0">
                <a:solidFill>
                  <a:prstClr val="black">
                    <a:lumMod val="50000"/>
                    <a:lumOff val="50000"/>
                  </a:prstClr>
                </a:solidFill>
              </a:rPr>
              <a:t> 수집</a:t>
            </a:r>
            <a:endParaRPr lang="en-US" altLang="ko-KR" sz="900" dirty="0">
              <a:solidFill>
                <a:prstClr val="black">
                  <a:lumMod val="50000"/>
                  <a:lumOff val="50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900" dirty="0">
                <a:solidFill>
                  <a:prstClr val="black">
                    <a:lumMod val="50000"/>
                    <a:lumOff val="50000"/>
                  </a:prstClr>
                </a:solidFill>
              </a:rPr>
              <a:t> </a:t>
            </a:r>
            <a:r>
              <a:rPr lang="en-US" altLang="ko-KR" sz="900" dirty="0">
                <a:solidFill>
                  <a:prstClr val="black">
                    <a:lumMod val="50000"/>
                    <a:lumOff val="50000"/>
                  </a:prstClr>
                </a:solidFill>
              </a:rPr>
              <a:t>-</a:t>
            </a:r>
            <a:r>
              <a:rPr lang="ko-KR" altLang="en-US" sz="900" dirty="0">
                <a:solidFill>
                  <a:prstClr val="black">
                    <a:lumMod val="50000"/>
                    <a:lumOff val="50000"/>
                  </a:prstClr>
                </a:solidFill>
              </a:rPr>
              <a:t> 메인</a:t>
            </a:r>
            <a:r>
              <a:rPr lang="en-US" altLang="ko-KR" sz="900" dirty="0">
                <a:solidFill>
                  <a:prstClr val="black">
                    <a:lumMod val="50000"/>
                    <a:lumOff val="50000"/>
                  </a:prstClr>
                </a:solidFill>
              </a:rPr>
              <a:t> </a:t>
            </a:r>
            <a:r>
              <a:rPr lang="ko-KR" altLang="en-US" sz="900" dirty="0">
                <a:solidFill>
                  <a:prstClr val="black">
                    <a:lumMod val="50000"/>
                    <a:lumOff val="50000"/>
                  </a:prstClr>
                </a:solidFill>
              </a:rPr>
              <a:t>화면 </a:t>
            </a:r>
            <a:r>
              <a:rPr lang="ko-KR" altLang="en-US" sz="900" dirty="0" err="1">
                <a:solidFill>
                  <a:prstClr val="black">
                    <a:lumMod val="50000"/>
                    <a:lumOff val="50000"/>
                  </a:prstClr>
                </a:solidFill>
              </a:rPr>
              <a:t>페이징</a:t>
            </a:r>
            <a:r>
              <a:rPr lang="en-US" altLang="ko-KR" sz="900" dirty="0">
                <a:solidFill>
                  <a:prstClr val="black">
                    <a:lumMod val="50000"/>
                    <a:lumOff val="50000"/>
                  </a:prstClr>
                </a:solidFill>
              </a:rPr>
              <a:t>(html, </a:t>
            </a:r>
            <a:r>
              <a:rPr lang="en-US" altLang="ko-KR" sz="900" dirty="0" err="1">
                <a:solidFill>
                  <a:prstClr val="black">
                    <a:lumMod val="50000"/>
                    <a:lumOff val="50000"/>
                  </a:prstClr>
                </a:solidFill>
              </a:rPr>
              <a:t>css</a:t>
            </a:r>
            <a:r>
              <a:rPr lang="en-US" altLang="ko-KR" sz="900" dirty="0">
                <a:solidFill>
                  <a:prstClr val="black">
                    <a:lumMod val="50000"/>
                    <a:lumOff val="50000"/>
                  </a:prstClr>
                </a:solidFill>
              </a:rPr>
              <a:t>, </a:t>
            </a:r>
            <a:r>
              <a:rPr lang="en-US" altLang="ko-KR" sz="900" dirty="0" err="1">
                <a:solidFill>
                  <a:prstClr val="black">
                    <a:lumMod val="50000"/>
                    <a:lumOff val="50000"/>
                  </a:prstClr>
                </a:solidFill>
              </a:rPr>
              <a:t>js</a:t>
            </a:r>
            <a:r>
              <a:rPr lang="en-US" altLang="ko-KR" sz="900" dirty="0">
                <a:solidFill>
                  <a:prstClr val="black">
                    <a:lumMod val="50000"/>
                    <a:lumOff val="50000"/>
                  </a:prstClr>
                </a:solidFill>
              </a:rPr>
              <a:t>) </a:t>
            </a:r>
          </a:p>
          <a:p>
            <a:pPr>
              <a:lnSpc>
                <a:spcPct val="150000"/>
              </a:lnSpc>
            </a:pPr>
            <a:r>
              <a:rPr lang="ko-KR" altLang="en-US" sz="900" dirty="0">
                <a:solidFill>
                  <a:prstClr val="black">
                    <a:lumMod val="50000"/>
                    <a:lumOff val="50000"/>
                  </a:prstClr>
                </a:solidFill>
              </a:rPr>
              <a:t> </a:t>
            </a:r>
            <a:r>
              <a:rPr lang="en-US" altLang="ko-KR" sz="900" dirty="0">
                <a:solidFill>
                  <a:prstClr val="black">
                    <a:lumMod val="50000"/>
                    <a:lumOff val="50000"/>
                  </a:prstClr>
                </a:solidFill>
              </a:rPr>
              <a:t>-</a:t>
            </a:r>
            <a:r>
              <a:rPr lang="ko-KR" altLang="en-US" sz="900" dirty="0">
                <a:solidFill>
                  <a:prstClr val="black">
                    <a:lumMod val="50000"/>
                    <a:lumOff val="50000"/>
                  </a:prstClr>
                </a:solidFill>
              </a:rPr>
              <a:t> 나의 지갑 </a:t>
            </a:r>
            <a:r>
              <a:rPr lang="ko-KR" altLang="en-US" sz="900" dirty="0" err="1">
                <a:solidFill>
                  <a:prstClr val="black">
                    <a:lumMod val="50000"/>
                    <a:lumOff val="50000"/>
                  </a:prstClr>
                </a:solidFill>
              </a:rPr>
              <a:t>페이징</a:t>
            </a:r>
            <a:r>
              <a:rPr lang="en-US" altLang="ko-KR" sz="900" dirty="0">
                <a:solidFill>
                  <a:prstClr val="black">
                    <a:lumMod val="50000"/>
                    <a:lumOff val="50000"/>
                  </a:prstClr>
                </a:solidFill>
              </a:rPr>
              <a:t>(html, </a:t>
            </a:r>
            <a:r>
              <a:rPr lang="en-US" altLang="ko-KR" sz="900" dirty="0" err="1">
                <a:solidFill>
                  <a:prstClr val="black">
                    <a:lumMod val="50000"/>
                    <a:lumOff val="50000"/>
                  </a:prstClr>
                </a:solidFill>
              </a:rPr>
              <a:t>css</a:t>
            </a:r>
            <a:r>
              <a:rPr lang="en-US" altLang="ko-KR" sz="900" dirty="0">
                <a:solidFill>
                  <a:prstClr val="black">
                    <a:lumMod val="50000"/>
                    <a:lumOff val="50000"/>
                  </a:prstClr>
                </a:solidFill>
              </a:rPr>
              <a:t>,</a:t>
            </a:r>
            <a:r>
              <a:rPr lang="ko-KR" altLang="en-US" sz="900" dirty="0">
                <a:solidFill>
                  <a:prstClr val="black">
                    <a:lumMod val="50000"/>
                    <a:lumOff val="50000"/>
                  </a:prstClr>
                </a:solidFill>
              </a:rPr>
              <a:t> </a:t>
            </a:r>
            <a:r>
              <a:rPr lang="en-US" altLang="ko-KR" sz="900" dirty="0" err="1">
                <a:solidFill>
                  <a:prstClr val="black">
                    <a:lumMod val="50000"/>
                    <a:lumOff val="50000"/>
                  </a:prstClr>
                </a:solidFill>
              </a:rPr>
              <a:t>js</a:t>
            </a:r>
            <a:r>
              <a:rPr lang="en-US" altLang="ko-KR" sz="900" dirty="0">
                <a:solidFill>
                  <a:prstClr val="black">
                    <a:lumMod val="50000"/>
                    <a:lumOff val="50000"/>
                  </a:prstClr>
                </a:solidFill>
              </a:rPr>
              <a:t>) </a:t>
            </a:r>
            <a:r>
              <a:rPr lang="ko-KR" altLang="en-US" sz="900" dirty="0">
                <a:solidFill>
                  <a:prstClr val="black">
                    <a:lumMod val="50000"/>
                    <a:lumOff val="50000"/>
                  </a:prstClr>
                </a:solidFill>
              </a:rPr>
              <a:t>및 </a:t>
            </a:r>
            <a:r>
              <a:rPr lang="en-US" altLang="ko-KR" sz="900" dirty="0">
                <a:solidFill>
                  <a:prstClr val="black">
                    <a:lumMod val="50000"/>
                    <a:lumOff val="50000"/>
                  </a:prstClr>
                </a:solidFill>
              </a:rPr>
              <a:t>DB CRUD</a:t>
            </a:r>
            <a:r>
              <a:rPr lang="ko-KR" altLang="en-US" sz="900" dirty="0">
                <a:solidFill>
                  <a:prstClr val="black">
                    <a:lumMod val="50000"/>
                    <a:lumOff val="50000"/>
                  </a:prstClr>
                </a:solidFill>
              </a:rPr>
              <a:t> 구현</a:t>
            </a:r>
            <a:r>
              <a:rPr lang="en-US" altLang="ko-KR" sz="900" dirty="0">
                <a:solidFill>
                  <a:prstClr val="black">
                    <a:lumMod val="50000"/>
                    <a:lumOff val="50000"/>
                  </a:prstClr>
                </a:solidFill>
              </a:rPr>
              <a:t>(</a:t>
            </a:r>
            <a:r>
              <a:rPr lang="ko-KR" altLang="en-US" sz="900" dirty="0">
                <a:solidFill>
                  <a:prstClr val="black">
                    <a:lumMod val="50000"/>
                    <a:lumOff val="50000"/>
                  </a:prstClr>
                </a:solidFill>
              </a:rPr>
              <a:t>진행중</a:t>
            </a:r>
            <a:r>
              <a:rPr lang="en-US" altLang="ko-KR" sz="900" dirty="0">
                <a:solidFill>
                  <a:prstClr val="black">
                    <a:lumMod val="50000"/>
                    <a:lumOff val="50000"/>
                  </a:prstClr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8428295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43000">
              <a:srgbClr val="E6E5EB"/>
            </a:gs>
            <a:gs pos="100000">
              <a:srgbClr val="FEB95E"/>
            </a:gs>
          </a:gsLst>
          <a:lin ang="4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0306F57-CA32-B74E-A348-C296E578FFFF}"/>
              </a:ext>
            </a:extLst>
          </p:cNvPr>
          <p:cNvSpPr/>
          <p:nvPr/>
        </p:nvSpPr>
        <p:spPr>
          <a:xfrm>
            <a:off x="3413500" y="2203200"/>
            <a:ext cx="5365000" cy="2451600"/>
          </a:xfrm>
          <a:prstGeom prst="rect">
            <a:avLst/>
          </a:prstGeom>
          <a:solidFill>
            <a:schemeClr val="bg1"/>
          </a:solidFill>
          <a:ln w="187325">
            <a:noFill/>
          </a:ln>
          <a:effectLst>
            <a:outerShdw blurRad="431800" dist="241300" dir="5400000" sx="97000" sy="97000" algn="t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4000" b="1" i="1" kern="0" spc="600" dirty="0">
                <a:solidFill>
                  <a:prstClr val="black">
                    <a:lumMod val="50000"/>
                    <a:lumOff val="50000"/>
                  </a:prstClr>
                </a:solidFill>
              </a:rPr>
              <a:t>기획의도</a:t>
            </a:r>
            <a:endParaRPr lang="en-US" altLang="ko-KR" sz="4000" b="1" i="1" kern="0" spc="600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97723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0000">
              <a:srgbClr val="E6E5EB"/>
            </a:gs>
            <a:gs pos="70000">
              <a:srgbClr val="FEB95E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409575" y="419993"/>
            <a:ext cx="11372850" cy="6018014"/>
          </a:xfrm>
          <a:prstGeom prst="rect">
            <a:avLst/>
          </a:prstGeom>
          <a:solidFill>
            <a:schemeClr val="bg1"/>
          </a:solidFill>
          <a:ln w="187325">
            <a:noFill/>
          </a:ln>
          <a:effectLst>
            <a:outerShdw blurRad="431800" dist="241300" dir="5400000" sx="97000" sy="97000" algn="t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2" latinLnBrk="0">
              <a:lnSpc>
                <a:spcPct val="150000"/>
              </a:lnSpc>
              <a:defRPr/>
            </a:pPr>
            <a:endParaRPr lang="ko-KR" altLang="en-US" sz="4400" kern="0" spc="300" dirty="0">
              <a:solidFill>
                <a:prstClr val="white">
                  <a:lumMod val="75000"/>
                </a:prstClr>
              </a:solidFill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9C4B1AB-3B2B-374B-8D3D-7B874F281EF3}"/>
              </a:ext>
            </a:extLst>
          </p:cNvPr>
          <p:cNvGrpSpPr/>
          <p:nvPr/>
        </p:nvGrpSpPr>
        <p:grpSpPr>
          <a:xfrm>
            <a:off x="572526" y="419993"/>
            <a:ext cx="367274" cy="6018014"/>
            <a:chOff x="572526" y="419993"/>
            <a:chExt cx="367274" cy="6018014"/>
          </a:xfrm>
        </p:grpSpPr>
        <p:cxnSp>
          <p:nvCxnSpPr>
            <p:cNvPr id="62" name="직선 연결선 67">
              <a:extLst>
                <a:ext uri="{FF2B5EF4-FFF2-40B4-BE49-F238E27FC236}">
                  <a16:creationId xmlns:a16="http://schemas.microsoft.com/office/drawing/2014/main" id="{BCE5D9FB-BA63-9141-8E7E-14D5C5B521C4}"/>
                </a:ext>
              </a:extLst>
            </p:cNvPr>
            <p:cNvCxnSpPr/>
            <p:nvPr/>
          </p:nvCxnSpPr>
          <p:spPr>
            <a:xfrm>
              <a:off x="939800" y="419993"/>
              <a:ext cx="0" cy="6018014"/>
            </a:xfrm>
            <a:prstGeom prst="line">
              <a:avLst/>
            </a:prstGeom>
            <a:ln w="127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4" name="Group 12">
              <a:extLst>
                <a:ext uri="{FF2B5EF4-FFF2-40B4-BE49-F238E27FC236}">
                  <a16:creationId xmlns:a16="http://schemas.microsoft.com/office/drawing/2014/main" id="{96F3369D-E16D-0741-9748-499B9FFC7B3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81526" y="787429"/>
              <a:ext cx="180000" cy="143185"/>
              <a:chOff x="6124" y="305"/>
              <a:chExt cx="841" cy="669"/>
            </a:xfrm>
            <a:solidFill>
              <a:schemeClr val="bg2"/>
            </a:solidFill>
          </p:grpSpPr>
          <p:sp>
            <p:nvSpPr>
              <p:cNvPr id="77" name="Freeform 13">
                <a:extLst>
                  <a:ext uri="{FF2B5EF4-FFF2-40B4-BE49-F238E27FC236}">
                    <a16:creationId xmlns:a16="http://schemas.microsoft.com/office/drawing/2014/main" id="{521E8049-A586-E349-96E8-7B54CEFA19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44" y="440"/>
                <a:ext cx="601" cy="534"/>
              </a:xfrm>
              <a:custGeom>
                <a:avLst/>
                <a:gdLst>
                  <a:gd name="T0" fmla="*/ 902 w 1802"/>
                  <a:gd name="T1" fmla="*/ 0 h 1602"/>
                  <a:gd name="T2" fmla="*/ 2 w 1802"/>
                  <a:gd name="T3" fmla="*/ 742 h 1602"/>
                  <a:gd name="T4" fmla="*/ 2 w 1802"/>
                  <a:gd name="T5" fmla="*/ 743 h 1602"/>
                  <a:gd name="T6" fmla="*/ 2 w 1802"/>
                  <a:gd name="T7" fmla="*/ 746 h 1602"/>
                  <a:gd name="T8" fmla="*/ 0 w 1802"/>
                  <a:gd name="T9" fmla="*/ 749 h 1602"/>
                  <a:gd name="T10" fmla="*/ 0 w 1802"/>
                  <a:gd name="T11" fmla="*/ 751 h 1602"/>
                  <a:gd name="T12" fmla="*/ 0 w 1802"/>
                  <a:gd name="T13" fmla="*/ 1501 h 1602"/>
                  <a:gd name="T14" fmla="*/ 2 w 1802"/>
                  <a:gd name="T15" fmla="*/ 1521 h 1602"/>
                  <a:gd name="T16" fmla="*/ 16 w 1802"/>
                  <a:gd name="T17" fmla="*/ 1557 h 1602"/>
                  <a:gd name="T18" fmla="*/ 30 w 1802"/>
                  <a:gd name="T19" fmla="*/ 1572 h 1602"/>
                  <a:gd name="T20" fmla="*/ 45 w 1802"/>
                  <a:gd name="T21" fmla="*/ 1586 h 1602"/>
                  <a:gd name="T22" fmla="*/ 81 w 1802"/>
                  <a:gd name="T23" fmla="*/ 1601 h 1602"/>
                  <a:gd name="T24" fmla="*/ 100 w 1802"/>
                  <a:gd name="T25" fmla="*/ 1602 h 1602"/>
                  <a:gd name="T26" fmla="*/ 702 w 1802"/>
                  <a:gd name="T27" fmla="*/ 1602 h 1602"/>
                  <a:gd name="T28" fmla="*/ 702 w 1802"/>
                  <a:gd name="T29" fmla="*/ 1001 h 1602"/>
                  <a:gd name="T30" fmla="*/ 1102 w 1802"/>
                  <a:gd name="T31" fmla="*/ 1001 h 1602"/>
                  <a:gd name="T32" fmla="*/ 1102 w 1802"/>
                  <a:gd name="T33" fmla="*/ 1602 h 1602"/>
                  <a:gd name="T34" fmla="*/ 1703 w 1802"/>
                  <a:gd name="T35" fmla="*/ 1602 h 1602"/>
                  <a:gd name="T36" fmla="*/ 1723 w 1802"/>
                  <a:gd name="T37" fmla="*/ 1601 h 1602"/>
                  <a:gd name="T38" fmla="*/ 1758 w 1802"/>
                  <a:gd name="T39" fmla="*/ 1586 h 1602"/>
                  <a:gd name="T40" fmla="*/ 1773 w 1802"/>
                  <a:gd name="T41" fmla="*/ 1572 h 1602"/>
                  <a:gd name="T42" fmla="*/ 1786 w 1802"/>
                  <a:gd name="T43" fmla="*/ 1557 h 1602"/>
                  <a:gd name="T44" fmla="*/ 1802 w 1802"/>
                  <a:gd name="T45" fmla="*/ 1521 h 1602"/>
                  <a:gd name="T46" fmla="*/ 1802 w 1802"/>
                  <a:gd name="T47" fmla="*/ 1501 h 1602"/>
                  <a:gd name="T48" fmla="*/ 1802 w 1802"/>
                  <a:gd name="T49" fmla="*/ 751 h 1602"/>
                  <a:gd name="T50" fmla="*/ 1802 w 1802"/>
                  <a:gd name="T51" fmla="*/ 745 h 1602"/>
                  <a:gd name="T52" fmla="*/ 1801 w 1802"/>
                  <a:gd name="T53" fmla="*/ 742 h 1602"/>
                  <a:gd name="T54" fmla="*/ 902 w 1802"/>
                  <a:gd name="T55" fmla="*/ 0 h 16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802" h="1602">
                    <a:moveTo>
                      <a:pt x="902" y="0"/>
                    </a:moveTo>
                    <a:lnTo>
                      <a:pt x="2" y="742"/>
                    </a:lnTo>
                    <a:lnTo>
                      <a:pt x="2" y="743"/>
                    </a:lnTo>
                    <a:lnTo>
                      <a:pt x="2" y="746"/>
                    </a:lnTo>
                    <a:lnTo>
                      <a:pt x="0" y="749"/>
                    </a:lnTo>
                    <a:lnTo>
                      <a:pt x="0" y="751"/>
                    </a:lnTo>
                    <a:lnTo>
                      <a:pt x="0" y="1501"/>
                    </a:lnTo>
                    <a:lnTo>
                      <a:pt x="2" y="1521"/>
                    </a:lnTo>
                    <a:lnTo>
                      <a:pt x="16" y="1557"/>
                    </a:lnTo>
                    <a:lnTo>
                      <a:pt x="30" y="1572"/>
                    </a:lnTo>
                    <a:lnTo>
                      <a:pt x="45" y="1586"/>
                    </a:lnTo>
                    <a:lnTo>
                      <a:pt x="81" y="1601"/>
                    </a:lnTo>
                    <a:lnTo>
                      <a:pt x="100" y="1602"/>
                    </a:lnTo>
                    <a:lnTo>
                      <a:pt x="702" y="1602"/>
                    </a:lnTo>
                    <a:lnTo>
                      <a:pt x="702" y="1001"/>
                    </a:lnTo>
                    <a:lnTo>
                      <a:pt x="1102" y="1001"/>
                    </a:lnTo>
                    <a:lnTo>
                      <a:pt x="1102" y="1602"/>
                    </a:lnTo>
                    <a:lnTo>
                      <a:pt x="1703" y="1602"/>
                    </a:lnTo>
                    <a:lnTo>
                      <a:pt x="1723" y="1601"/>
                    </a:lnTo>
                    <a:lnTo>
                      <a:pt x="1758" y="1586"/>
                    </a:lnTo>
                    <a:lnTo>
                      <a:pt x="1773" y="1572"/>
                    </a:lnTo>
                    <a:lnTo>
                      <a:pt x="1786" y="1557"/>
                    </a:lnTo>
                    <a:lnTo>
                      <a:pt x="1802" y="1521"/>
                    </a:lnTo>
                    <a:lnTo>
                      <a:pt x="1802" y="1501"/>
                    </a:lnTo>
                    <a:lnTo>
                      <a:pt x="1802" y="751"/>
                    </a:lnTo>
                    <a:lnTo>
                      <a:pt x="1802" y="745"/>
                    </a:lnTo>
                    <a:lnTo>
                      <a:pt x="1801" y="742"/>
                    </a:lnTo>
                    <a:lnTo>
                      <a:pt x="90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78" name="Freeform 14">
                <a:extLst>
                  <a:ext uri="{FF2B5EF4-FFF2-40B4-BE49-F238E27FC236}">
                    <a16:creationId xmlns:a16="http://schemas.microsoft.com/office/drawing/2014/main" id="{42FB859E-C820-9746-A2A3-9DA052675D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24" y="305"/>
                <a:ext cx="841" cy="394"/>
              </a:xfrm>
              <a:custGeom>
                <a:avLst/>
                <a:gdLst>
                  <a:gd name="T0" fmla="*/ 2505 w 2522"/>
                  <a:gd name="T1" fmla="*/ 978 h 1181"/>
                  <a:gd name="T2" fmla="*/ 2162 w 2522"/>
                  <a:gd name="T3" fmla="*/ 694 h 1181"/>
                  <a:gd name="T4" fmla="*/ 2162 w 2522"/>
                  <a:gd name="T5" fmla="*/ 54 h 1181"/>
                  <a:gd name="T6" fmla="*/ 2162 w 2522"/>
                  <a:gd name="T7" fmla="*/ 44 h 1181"/>
                  <a:gd name="T8" fmla="*/ 2155 w 2522"/>
                  <a:gd name="T9" fmla="*/ 26 h 1181"/>
                  <a:gd name="T10" fmla="*/ 2149 w 2522"/>
                  <a:gd name="T11" fmla="*/ 18 h 1181"/>
                  <a:gd name="T12" fmla="*/ 2141 w 2522"/>
                  <a:gd name="T13" fmla="*/ 13 h 1181"/>
                  <a:gd name="T14" fmla="*/ 2123 w 2522"/>
                  <a:gd name="T15" fmla="*/ 5 h 1181"/>
                  <a:gd name="T16" fmla="*/ 2113 w 2522"/>
                  <a:gd name="T17" fmla="*/ 5 h 1181"/>
                  <a:gd name="T18" fmla="*/ 1812 w 2522"/>
                  <a:gd name="T19" fmla="*/ 5 h 1181"/>
                  <a:gd name="T20" fmla="*/ 1802 w 2522"/>
                  <a:gd name="T21" fmla="*/ 5 h 1181"/>
                  <a:gd name="T22" fmla="*/ 1783 w 2522"/>
                  <a:gd name="T23" fmla="*/ 13 h 1181"/>
                  <a:gd name="T24" fmla="*/ 1776 w 2522"/>
                  <a:gd name="T25" fmla="*/ 18 h 1181"/>
                  <a:gd name="T26" fmla="*/ 1770 w 2522"/>
                  <a:gd name="T27" fmla="*/ 26 h 1181"/>
                  <a:gd name="T28" fmla="*/ 1763 w 2522"/>
                  <a:gd name="T29" fmla="*/ 44 h 1181"/>
                  <a:gd name="T30" fmla="*/ 1762 w 2522"/>
                  <a:gd name="T31" fmla="*/ 54 h 1181"/>
                  <a:gd name="T32" fmla="*/ 1762 w 2522"/>
                  <a:gd name="T33" fmla="*/ 360 h 1181"/>
                  <a:gd name="T34" fmla="*/ 1380 w 2522"/>
                  <a:gd name="T35" fmla="*/ 41 h 1181"/>
                  <a:gd name="T36" fmla="*/ 1354 w 2522"/>
                  <a:gd name="T37" fmla="*/ 23 h 1181"/>
                  <a:gd name="T38" fmla="*/ 1295 w 2522"/>
                  <a:gd name="T39" fmla="*/ 1 h 1181"/>
                  <a:gd name="T40" fmla="*/ 1262 w 2522"/>
                  <a:gd name="T41" fmla="*/ 0 h 1181"/>
                  <a:gd name="T42" fmla="*/ 1227 w 2522"/>
                  <a:gd name="T43" fmla="*/ 1 h 1181"/>
                  <a:gd name="T44" fmla="*/ 1168 w 2522"/>
                  <a:gd name="T45" fmla="*/ 23 h 1181"/>
                  <a:gd name="T46" fmla="*/ 1142 w 2522"/>
                  <a:gd name="T47" fmla="*/ 41 h 1181"/>
                  <a:gd name="T48" fmla="*/ 17 w 2522"/>
                  <a:gd name="T49" fmla="*/ 978 h 1181"/>
                  <a:gd name="T50" fmla="*/ 10 w 2522"/>
                  <a:gd name="T51" fmla="*/ 985 h 1181"/>
                  <a:gd name="T52" fmla="*/ 1 w 2522"/>
                  <a:gd name="T53" fmla="*/ 1001 h 1181"/>
                  <a:gd name="T54" fmla="*/ 0 w 2522"/>
                  <a:gd name="T55" fmla="*/ 1012 h 1181"/>
                  <a:gd name="T56" fmla="*/ 0 w 2522"/>
                  <a:gd name="T57" fmla="*/ 1023 h 1181"/>
                  <a:gd name="T58" fmla="*/ 6 w 2522"/>
                  <a:gd name="T59" fmla="*/ 1040 h 1181"/>
                  <a:gd name="T60" fmla="*/ 12 w 2522"/>
                  <a:gd name="T61" fmla="*/ 1048 h 1181"/>
                  <a:gd name="T62" fmla="*/ 108 w 2522"/>
                  <a:gd name="T63" fmla="*/ 1164 h 1181"/>
                  <a:gd name="T64" fmla="*/ 122 w 2522"/>
                  <a:gd name="T65" fmla="*/ 1177 h 1181"/>
                  <a:gd name="T66" fmla="*/ 141 w 2522"/>
                  <a:gd name="T67" fmla="*/ 1181 h 1181"/>
                  <a:gd name="T68" fmla="*/ 160 w 2522"/>
                  <a:gd name="T69" fmla="*/ 1181 h 1181"/>
                  <a:gd name="T70" fmla="*/ 179 w 2522"/>
                  <a:gd name="T71" fmla="*/ 1171 h 1181"/>
                  <a:gd name="T72" fmla="*/ 1262 w 2522"/>
                  <a:gd name="T73" fmla="*/ 268 h 1181"/>
                  <a:gd name="T74" fmla="*/ 2344 w 2522"/>
                  <a:gd name="T75" fmla="*/ 1171 h 1181"/>
                  <a:gd name="T76" fmla="*/ 2358 w 2522"/>
                  <a:gd name="T77" fmla="*/ 1180 h 1181"/>
                  <a:gd name="T78" fmla="*/ 2377 w 2522"/>
                  <a:gd name="T79" fmla="*/ 1181 h 1181"/>
                  <a:gd name="T80" fmla="*/ 2383 w 2522"/>
                  <a:gd name="T81" fmla="*/ 1181 h 1181"/>
                  <a:gd name="T82" fmla="*/ 2401 w 2522"/>
                  <a:gd name="T83" fmla="*/ 1177 h 1181"/>
                  <a:gd name="T84" fmla="*/ 2414 w 2522"/>
                  <a:gd name="T85" fmla="*/ 1164 h 1181"/>
                  <a:gd name="T86" fmla="*/ 2512 w 2522"/>
                  <a:gd name="T87" fmla="*/ 1048 h 1181"/>
                  <a:gd name="T88" fmla="*/ 2518 w 2522"/>
                  <a:gd name="T89" fmla="*/ 1040 h 1181"/>
                  <a:gd name="T90" fmla="*/ 2522 w 2522"/>
                  <a:gd name="T91" fmla="*/ 1023 h 1181"/>
                  <a:gd name="T92" fmla="*/ 2522 w 2522"/>
                  <a:gd name="T93" fmla="*/ 1012 h 1181"/>
                  <a:gd name="T94" fmla="*/ 2521 w 2522"/>
                  <a:gd name="T95" fmla="*/ 1001 h 1181"/>
                  <a:gd name="T96" fmla="*/ 2512 w 2522"/>
                  <a:gd name="T97" fmla="*/ 985 h 1181"/>
                  <a:gd name="T98" fmla="*/ 2505 w 2522"/>
                  <a:gd name="T99" fmla="*/ 978 h 1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522" h="1181">
                    <a:moveTo>
                      <a:pt x="2505" y="978"/>
                    </a:moveTo>
                    <a:lnTo>
                      <a:pt x="2162" y="694"/>
                    </a:lnTo>
                    <a:lnTo>
                      <a:pt x="2162" y="54"/>
                    </a:lnTo>
                    <a:lnTo>
                      <a:pt x="2162" y="44"/>
                    </a:lnTo>
                    <a:lnTo>
                      <a:pt x="2155" y="26"/>
                    </a:lnTo>
                    <a:lnTo>
                      <a:pt x="2149" y="18"/>
                    </a:lnTo>
                    <a:lnTo>
                      <a:pt x="2141" y="13"/>
                    </a:lnTo>
                    <a:lnTo>
                      <a:pt x="2123" y="5"/>
                    </a:lnTo>
                    <a:lnTo>
                      <a:pt x="2113" y="5"/>
                    </a:lnTo>
                    <a:lnTo>
                      <a:pt x="1812" y="5"/>
                    </a:lnTo>
                    <a:lnTo>
                      <a:pt x="1802" y="5"/>
                    </a:lnTo>
                    <a:lnTo>
                      <a:pt x="1783" y="13"/>
                    </a:lnTo>
                    <a:lnTo>
                      <a:pt x="1776" y="18"/>
                    </a:lnTo>
                    <a:lnTo>
                      <a:pt x="1770" y="26"/>
                    </a:lnTo>
                    <a:lnTo>
                      <a:pt x="1763" y="44"/>
                    </a:lnTo>
                    <a:lnTo>
                      <a:pt x="1762" y="54"/>
                    </a:lnTo>
                    <a:lnTo>
                      <a:pt x="1762" y="360"/>
                    </a:lnTo>
                    <a:lnTo>
                      <a:pt x="1380" y="41"/>
                    </a:lnTo>
                    <a:lnTo>
                      <a:pt x="1354" y="23"/>
                    </a:lnTo>
                    <a:lnTo>
                      <a:pt x="1295" y="1"/>
                    </a:lnTo>
                    <a:lnTo>
                      <a:pt x="1262" y="0"/>
                    </a:lnTo>
                    <a:lnTo>
                      <a:pt x="1227" y="1"/>
                    </a:lnTo>
                    <a:lnTo>
                      <a:pt x="1168" y="23"/>
                    </a:lnTo>
                    <a:lnTo>
                      <a:pt x="1142" y="41"/>
                    </a:lnTo>
                    <a:lnTo>
                      <a:pt x="17" y="978"/>
                    </a:lnTo>
                    <a:lnTo>
                      <a:pt x="10" y="985"/>
                    </a:lnTo>
                    <a:lnTo>
                      <a:pt x="1" y="1001"/>
                    </a:lnTo>
                    <a:lnTo>
                      <a:pt x="0" y="1012"/>
                    </a:lnTo>
                    <a:lnTo>
                      <a:pt x="0" y="1023"/>
                    </a:lnTo>
                    <a:lnTo>
                      <a:pt x="6" y="1040"/>
                    </a:lnTo>
                    <a:lnTo>
                      <a:pt x="12" y="1048"/>
                    </a:lnTo>
                    <a:lnTo>
                      <a:pt x="108" y="1164"/>
                    </a:lnTo>
                    <a:lnTo>
                      <a:pt x="122" y="1177"/>
                    </a:lnTo>
                    <a:lnTo>
                      <a:pt x="141" y="1181"/>
                    </a:lnTo>
                    <a:lnTo>
                      <a:pt x="160" y="1181"/>
                    </a:lnTo>
                    <a:lnTo>
                      <a:pt x="179" y="1171"/>
                    </a:lnTo>
                    <a:lnTo>
                      <a:pt x="1262" y="268"/>
                    </a:lnTo>
                    <a:lnTo>
                      <a:pt x="2344" y="1171"/>
                    </a:lnTo>
                    <a:lnTo>
                      <a:pt x="2358" y="1180"/>
                    </a:lnTo>
                    <a:lnTo>
                      <a:pt x="2377" y="1181"/>
                    </a:lnTo>
                    <a:lnTo>
                      <a:pt x="2383" y="1181"/>
                    </a:lnTo>
                    <a:lnTo>
                      <a:pt x="2401" y="1177"/>
                    </a:lnTo>
                    <a:lnTo>
                      <a:pt x="2414" y="1164"/>
                    </a:lnTo>
                    <a:lnTo>
                      <a:pt x="2512" y="1048"/>
                    </a:lnTo>
                    <a:lnTo>
                      <a:pt x="2518" y="1040"/>
                    </a:lnTo>
                    <a:lnTo>
                      <a:pt x="2522" y="1023"/>
                    </a:lnTo>
                    <a:lnTo>
                      <a:pt x="2522" y="1012"/>
                    </a:lnTo>
                    <a:lnTo>
                      <a:pt x="2521" y="1001"/>
                    </a:lnTo>
                    <a:lnTo>
                      <a:pt x="2512" y="985"/>
                    </a:lnTo>
                    <a:lnTo>
                      <a:pt x="2505" y="97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65" name="Group 20">
              <a:extLst>
                <a:ext uri="{FF2B5EF4-FFF2-40B4-BE49-F238E27FC236}">
                  <a16:creationId xmlns:a16="http://schemas.microsoft.com/office/drawing/2014/main" id="{91C3D43D-07B5-FD46-8A57-0C871E371914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14027" y="1408363"/>
              <a:ext cx="131960" cy="180000"/>
              <a:chOff x="2597" y="4163"/>
              <a:chExt cx="217" cy="296"/>
            </a:xfrm>
            <a:solidFill>
              <a:schemeClr val="bg2"/>
            </a:solidFill>
          </p:grpSpPr>
          <p:sp>
            <p:nvSpPr>
              <p:cNvPr id="73" name="Freeform 22">
                <a:extLst>
                  <a:ext uri="{FF2B5EF4-FFF2-40B4-BE49-F238E27FC236}">
                    <a16:creationId xmlns:a16="http://schemas.microsoft.com/office/drawing/2014/main" id="{E307F11F-4C98-CF49-891E-843B356AB0A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30" y="4163"/>
                <a:ext cx="151" cy="176"/>
              </a:xfrm>
              <a:custGeom>
                <a:avLst/>
                <a:gdLst>
                  <a:gd name="T0" fmla="*/ 410 w 1662"/>
                  <a:gd name="T1" fmla="*/ 645 h 1942"/>
                  <a:gd name="T2" fmla="*/ 309 w 1662"/>
                  <a:gd name="T3" fmla="*/ 847 h 1942"/>
                  <a:gd name="T4" fmla="*/ 255 w 1662"/>
                  <a:gd name="T5" fmla="*/ 1023 h 1942"/>
                  <a:gd name="T6" fmla="*/ 263 w 1662"/>
                  <a:gd name="T7" fmla="*/ 1206 h 1942"/>
                  <a:gd name="T8" fmla="*/ 347 w 1662"/>
                  <a:gd name="T9" fmla="*/ 1429 h 1942"/>
                  <a:gd name="T10" fmla="*/ 476 w 1662"/>
                  <a:gd name="T11" fmla="*/ 1620 h 1942"/>
                  <a:gd name="T12" fmla="*/ 638 w 1662"/>
                  <a:gd name="T13" fmla="*/ 1753 h 1942"/>
                  <a:gd name="T14" fmla="*/ 825 w 1662"/>
                  <a:gd name="T15" fmla="*/ 1803 h 1942"/>
                  <a:gd name="T16" fmla="*/ 1013 w 1662"/>
                  <a:gd name="T17" fmla="*/ 1753 h 1942"/>
                  <a:gd name="T18" fmla="*/ 1176 w 1662"/>
                  <a:gd name="T19" fmla="*/ 1619 h 1942"/>
                  <a:gd name="T20" fmla="*/ 1305 w 1662"/>
                  <a:gd name="T21" fmla="*/ 1428 h 1942"/>
                  <a:gd name="T22" fmla="*/ 1388 w 1662"/>
                  <a:gd name="T23" fmla="*/ 1205 h 1942"/>
                  <a:gd name="T24" fmla="*/ 1418 w 1662"/>
                  <a:gd name="T25" fmla="*/ 974 h 1942"/>
                  <a:gd name="T26" fmla="*/ 1266 w 1662"/>
                  <a:gd name="T27" fmla="*/ 836 h 1942"/>
                  <a:gd name="T28" fmla="*/ 1012 w 1662"/>
                  <a:gd name="T29" fmla="*/ 794 h 1942"/>
                  <a:gd name="T30" fmla="*/ 806 w 1662"/>
                  <a:gd name="T31" fmla="*/ 713 h 1942"/>
                  <a:gd name="T32" fmla="*/ 646 w 1662"/>
                  <a:gd name="T33" fmla="*/ 610 h 1942"/>
                  <a:gd name="T34" fmla="*/ 526 w 1662"/>
                  <a:gd name="T35" fmla="*/ 499 h 1942"/>
                  <a:gd name="T36" fmla="*/ 944 w 1662"/>
                  <a:gd name="T37" fmla="*/ 23 h 1942"/>
                  <a:gd name="T38" fmla="*/ 1152 w 1662"/>
                  <a:gd name="T39" fmla="*/ 118 h 1942"/>
                  <a:gd name="T40" fmla="*/ 1271 w 1662"/>
                  <a:gd name="T41" fmla="*/ 205 h 1942"/>
                  <a:gd name="T42" fmla="*/ 1388 w 1662"/>
                  <a:gd name="T43" fmla="*/ 323 h 1942"/>
                  <a:gd name="T44" fmla="*/ 1455 w 1662"/>
                  <a:gd name="T45" fmla="*/ 429 h 1942"/>
                  <a:gd name="T46" fmla="*/ 1524 w 1662"/>
                  <a:gd name="T47" fmla="*/ 626 h 1942"/>
                  <a:gd name="T48" fmla="*/ 1555 w 1662"/>
                  <a:gd name="T49" fmla="*/ 892 h 1942"/>
                  <a:gd name="T50" fmla="*/ 1619 w 1662"/>
                  <a:gd name="T51" fmla="*/ 939 h 1942"/>
                  <a:gd name="T52" fmla="*/ 1657 w 1662"/>
                  <a:gd name="T53" fmla="*/ 1032 h 1942"/>
                  <a:gd name="T54" fmla="*/ 1655 w 1662"/>
                  <a:gd name="T55" fmla="*/ 1183 h 1942"/>
                  <a:gd name="T56" fmla="*/ 1611 w 1662"/>
                  <a:gd name="T57" fmla="*/ 1304 h 1942"/>
                  <a:gd name="T58" fmla="*/ 1537 w 1662"/>
                  <a:gd name="T59" fmla="*/ 1372 h 1942"/>
                  <a:gd name="T60" fmla="*/ 1445 w 1662"/>
                  <a:gd name="T61" fmla="*/ 1454 h 1942"/>
                  <a:gd name="T62" fmla="*/ 1313 w 1662"/>
                  <a:gd name="T63" fmla="*/ 1670 h 1942"/>
                  <a:gd name="T64" fmla="*/ 1141 w 1662"/>
                  <a:gd name="T65" fmla="*/ 1836 h 1942"/>
                  <a:gd name="T66" fmla="*/ 937 w 1662"/>
                  <a:gd name="T67" fmla="*/ 1930 h 1942"/>
                  <a:gd name="T68" fmla="*/ 714 w 1662"/>
                  <a:gd name="T69" fmla="*/ 1930 h 1942"/>
                  <a:gd name="T70" fmla="*/ 510 w 1662"/>
                  <a:gd name="T71" fmla="*/ 1836 h 1942"/>
                  <a:gd name="T72" fmla="*/ 337 w 1662"/>
                  <a:gd name="T73" fmla="*/ 1669 h 1942"/>
                  <a:gd name="T74" fmla="*/ 205 w 1662"/>
                  <a:gd name="T75" fmla="*/ 1452 h 1942"/>
                  <a:gd name="T76" fmla="*/ 111 w 1662"/>
                  <a:gd name="T77" fmla="*/ 1364 h 1942"/>
                  <a:gd name="T78" fmla="*/ 39 w 1662"/>
                  <a:gd name="T79" fmla="*/ 1284 h 1942"/>
                  <a:gd name="T80" fmla="*/ 2 w 1662"/>
                  <a:gd name="T81" fmla="*/ 1143 h 1942"/>
                  <a:gd name="T82" fmla="*/ 9 w 1662"/>
                  <a:gd name="T83" fmla="*/ 1009 h 1942"/>
                  <a:gd name="T84" fmla="*/ 50 w 1662"/>
                  <a:gd name="T85" fmla="*/ 930 h 1942"/>
                  <a:gd name="T86" fmla="*/ 98 w 1662"/>
                  <a:gd name="T87" fmla="*/ 851 h 1942"/>
                  <a:gd name="T88" fmla="*/ 85 w 1662"/>
                  <a:gd name="T89" fmla="*/ 643 h 1942"/>
                  <a:gd name="T90" fmla="*/ 120 w 1662"/>
                  <a:gd name="T91" fmla="*/ 487 h 1942"/>
                  <a:gd name="T92" fmla="*/ 183 w 1662"/>
                  <a:gd name="T93" fmla="*/ 377 h 1942"/>
                  <a:gd name="T94" fmla="*/ 257 w 1662"/>
                  <a:gd name="T95" fmla="*/ 305 h 1942"/>
                  <a:gd name="T96" fmla="*/ 319 w 1662"/>
                  <a:gd name="T97" fmla="*/ 266 h 1942"/>
                  <a:gd name="T98" fmla="*/ 352 w 1662"/>
                  <a:gd name="T99" fmla="*/ 246 h 1942"/>
                  <a:gd name="T100" fmla="*/ 390 w 1662"/>
                  <a:gd name="T101" fmla="*/ 196 h 1942"/>
                  <a:gd name="T102" fmla="*/ 459 w 1662"/>
                  <a:gd name="T103" fmla="*/ 127 h 1942"/>
                  <a:gd name="T104" fmla="*/ 559 w 1662"/>
                  <a:gd name="T105" fmla="*/ 57 h 1942"/>
                  <a:gd name="T106" fmla="*/ 690 w 1662"/>
                  <a:gd name="T107" fmla="*/ 10 h 19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662" h="1942">
                    <a:moveTo>
                      <a:pt x="526" y="499"/>
                    </a:moveTo>
                    <a:lnTo>
                      <a:pt x="484" y="546"/>
                    </a:lnTo>
                    <a:lnTo>
                      <a:pt x="445" y="595"/>
                    </a:lnTo>
                    <a:lnTo>
                      <a:pt x="410" y="645"/>
                    </a:lnTo>
                    <a:lnTo>
                      <a:pt x="379" y="696"/>
                    </a:lnTo>
                    <a:lnTo>
                      <a:pt x="352" y="747"/>
                    </a:lnTo>
                    <a:lnTo>
                      <a:pt x="329" y="797"/>
                    </a:lnTo>
                    <a:lnTo>
                      <a:pt x="309" y="847"/>
                    </a:lnTo>
                    <a:lnTo>
                      <a:pt x="291" y="895"/>
                    </a:lnTo>
                    <a:lnTo>
                      <a:pt x="277" y="941"/>
                    </a:lnTo>
                    <a:lnTo>
                      <a:pt x="264" y="984"/>
                    </a:lnTo>
                    <a:lnTo>
                      <a:pt x="255" y="1023"/>
                    </a:lnTo>
                    <a:lnTo>
                      <a:pt x="247" y="1059"/>
                    </a:lnTo>
                    <a:lnTo>
                      <a:pt x="241" y="1091"/>
                    </a:lnTo>
                    <a:lnTo>
                      <a:pt x="250" y="1148"/>
                    </a:lnTo>
                    <a:lnTo>
                      <a:pt x="263" y="1206"/>
                    </a:lnTo>
                    <a:lnTo>
                      <a:pt x="280" y="1263"/>
                    </a:lnTo>
                    <a:lnTo>
                      <a:pt x="299" y="1320"/>
                    </a:lnTo>
                    <a:lnTo>
                      <a:pt x="322" y="1375"/>
                    </a:lnTo>
                    <a:lnTo>
                      <a:pt x="347" y="1429"/>
                    </a:lnTo>
                    <a:lnTo>
                      <a:pt x="375" y="1480"/>
                    </a:lnTo>
                    <a:lnTo>
                      <a:pt x="406" y="1530"/>
                    </a:lnTo>
                    <a:lnTo>
                      <a:pt x="440" y="1576"/>
                    </a:lnTo>
                    <a:lnTo>
                      <a:pt x="476" y="1620"/>
                    </a:lnTo>
                    <a:lnTo>
                      <a:pt x="513" y="1659"/>
                    </a:lnTo>
                    <a:lnTo>
                      <a:pt x="553" y="1695"/>
                    </a:lnTo>
                    <a:lnTo>
                      <a:pt x="594" y="1726"/>
                    </a:lnTo>
                    <a:lnTo>
                      <a:pt x="638" y="1753"/>
                    </a:lnTo>
                    <a:lnTo>
                      <a:pt x="683" y="1774"/>
                    </a:lnTo>
                    <a:lnTo>
                      <a:pt x="729" y="1789"/>
                    </a:lnTo>
                    <a:lnTo>
                      <a:pt x="777" y="1800"/>
                    </a:lnTo>
                    <a:lnTo>
                      <a:pt x="825" y="1803"/>
                    </a:lnTo>
                    <a:lnTo>
                      <a:pt x="875" y="1800"/>
                    </a:lnTo>
                    <a:lnTo>
                      <a:pt x="922" y="1789"/>
                    </a:lnTo>
                    <a:lnTo>
                      <a:pt x="968" y="1774"/>
                    </a:lnTo>
                    <a:lnTo>
                      <a:pt x="1013" y="1753"/>
                    </a:lnTo>
                    <a:lnTo>
                      <a:pt x="1056" y="1726"/>
                    </a:lnTo>
                    <a:lnTo>
                      <a:pt x="1099" y="1695"/>
                    </a:lnTo>
                    <a:lnTo>
                      <a:pt x="1139" y="1659"/>
                    </a:lnTo>
                    <a:lnTo>
                      <a:pt x="1176" y="1619"/>
                    </a:lnTo>
                    <a:lnTo>
                      <a:pt x="1212" y="1576"/>
                    </a:lnTo>
                    <a:lnTo>
                      <a:pt x="1245" y="1529"/>
                    </a:lnTo>
                    <a:lnTo>
                      <a:pt x="1276" y="1480"/>
                    </a:lnTo>
                    <a:lnTo>
                      <a:pt x="1305" y="1428"/>
                    </a:lnTo>
                    <a:lnTo>
                      <a:pt x="1330" y="1374"/>
                    </a:lnTo>
                    <a:lnTo>
                      <a:pt x="1353" y="1319"/>
                    </a:lnTo>
                    <a:lnTo>
                      <a:pt x="1372" y="1262"/>
                    </a:lnTo>
                    <a:lnTo>
                      <a:pt x="1388" y="1205"/>
                    </a:lnTo>
                    <a:lnTo>
                      <a:pt x="1401" y="1147"/>
                    </a:lnTo>
                    <a:lnTo>
                      <a:pt x="1411" y="1089"/>
                    </a:lnTo>
                    <a:lnTo>
                      <a:pt x="1416" y="1032"/>
                    </a:lnTo>
                    <a:lnTo>
                      <a:pt x="1418" y="974"/>
                    </a:lnTo>
                    <a:lnTo>
                      <a:pt x="1417" y="904"/>
                    </a:lnTo>
                    <a:lnTo>
                      <a:pt x="1414" y="838"/>
                    </a:lnTo>
                    <a:lnTo>
                      <a:pt x="1339" y="839"/>
                    </a:lnTo>
                    <a:lnTo>
                      <a:pt x="1266" y="836"/>
                    </a:lnTo>
                    <a:lnTo>
                      <a:pt x="1198" y="830"/>
                    </a:lnTo>
                    <a:lnTo>
                      <a:pt x="1133" y="820"/>
                    </a:lnTo>
                    <a:lnTo>
                      <a:pt x="1070" y="808"/>
                    </a:lnTo>
                    <a:lnTo>
                      <a:pt x="1012" y="794"/>
                    </a:lnTo>
                    <a:lnTo>
                      <a:pt x="956" y="777"/>
                    </a:lnTo>
                    <a:lnTo>
                      <a:pt x="903" y="757"/>
                    </a:lnTo>
                    <a:lnTo>
                      <a:pt x="853" y="737"/>
                    </a:lnTo>
                    <a:lnTo>
                      <a:pt x="806" y="713"/>
                    </a:lnTo>
                    <a:lnTo>
                      <a:pt x="762" y="690"/>
                    </a:lnTo>
                    <a:lnTo>
                      <a:pt x="721" y="664"/>
                    </a:lnTo>
                    <a:lnTo>
                      <a:pt x="682" y="638"/>
                    </a:lnTo>
                    <a:lnTo>
                      <a:pt x="646" y="610"/>
                    </a:lnTo>
                    <a:lnTo>
                      <a:pt x="612" y="583"/>
                    </a:lnTo>
                    <a:lnTo>
                      <a:pt x="581" y="555"/>
                    </a:lnTo>
                    <a:lnTo>
                      <a:pt x="552" y="527"/>
                    </a:lnTo>
                    <a:lnTo>
                      <a:pt x="526" y="499"/>
                    </a:lnTo>
                    <a:close/>
                    <a:moveTo>
                      <a:pt x="808" y="0"/>
                    </a:moveTo>
                    <a:lnTo>
                      <a:pt x="851" y="3"/>
                    </a:lnTo>
                    <a:lnTo>
                      <a:pt x="897" y="11"/>
                    </a:lnTo>
                    <a:lnTo>
                      <a:pt x="944" y="23"/>
                    </a:lnTo>
                    <a:lnTo>
                      <a:pt x="993" y="39"/>
                    </a:lnTo>
                    <a:lnTo>
                      <a:pt x="1044" y="60"/>
                    </a:lnTo>
                    <a:lnTo>
                      <a:pt x="1097" y="86"/>
                    </a:lnTo>
                    <a:lnTo>
                      <a:pt x="1152" y="118"/>
                    </a:lnTo>
                    <a:lnTo>
                      <a:pt x="1179" y="135"/>
                    </a:lnTo>
                    <a:lnTo>
                      <a:pt x="1208" y="155"/>
                    </a:lnTo>
                    <a:lnTo>
                      <a:pt x="1239" y="179"/>
                    </a:lnTo>
                    <a:lnTo>
                      <a:pt x="1271" y="205"/>
                    </a:lnTo>
                    <a:lnTo>
                      <a:pt x="1304" y="233"/>
                    </a:lnTo>
                    <a:lnTo>
                      <a:pt x="1334" y="261"/>
                    </a:lnTo>
                    <a:lnTo>
                      <a:pt x="1363" y="292"/>
                    </a:lnTo>
                    <a:lnTo>
                      <a:pt x="1388" y="323"/>
                    </a:lnTo>
                    <a:lnTo>
                      <a:pt x="1409" y="353"/>
                    </a:lnTo>
                    <a:lnTo>
                      <a:pt x="1409" y="353"/>
                    </a:lnTo>
                    <a:lnTo>
                      <a:pt x="1433" y="389"/>
                    </a:lnTo>
                    <a:lnTo>
                      <a:pt x="1455" y="429"/>
                    </a:lnTo>
                    <a:lnTo>
                      <a:pt x="1475" y="472"/>
                    </a:lnTo>
                    <a:lnTo>
                      <a:pt x="1493" y="519"/>
                    </a:lnTo>
                    <a:lnTo>
                      <a:pt x="1509" y="570"/>
                    </a:lnTo>
                    <a:lnTo>
                      <a:pt x="1524" y="626"/>
                    </a:lnTo>
                    <a:lnTo>
                      <a:pt x="1535" y="685"/>
                    </a:lnTo>
                    <a:lnTo>
                      <a:pt x="1545" y="749"/>
                    </a:lnTo>
                    <a:lnTo>
                      <a:pt x="1551" y="817"/>
                    </a:lnTo>
                    <a:lnTo>
                      <a:pt x="1555" y="892"/>
                    </a:lnTo>
                    <a:lnTo>
                      <a:pt x="1573" y="900"/>
                    </a:lnTo>
                    <a:lnTo>
                      <a:pt x="1590" y="910"/>
                    </a:lnTo>
                    <a:lnTo>
                      <a:pt x="1605" y="922"/>
                    </a:lnTo>
                    <a:lnTo>
                      <a:pt x="1619" y="939"/>
                    </a:lnTo>
                    <a:lnTo>
                      <a:pt x="1632" y="957"/>
                    </a:lnTo>
                    <a:lnTo>
                      <a:pt x="1642" y="979"/>
                    </a:lnTo>
                    <a:lnTo>
                      <a:pt x="1651" y="1003"/>
                    </a:lnTo>
                    <a:lnTo>
                      <a:pt x="1657" y="1032"/>
                    </a:lnTo>
                    <a:lnTo>
                      <a:pt x="1661" y="1064"/>
                    </a:lnTo>
                    <a:lnTo>
                      <a:pt x="1662" y="1102"/>
                    </a:lnTo>
                    <a:lnTo>
                      <a:pt x="1660" y="1143"/>
                    </a:lnTo>
                    <a:lnTo>
                      <a:pt x="1655" y="1183"/>
                    </a:lnTo>
                    <a:lnTo>
                      <a:pt x="1648" y="1218"/>
                    </a:lnTo>
                    <a:lnTo>
                      <a:pt x="1638" y="1250"/>
                    </a:lnTo>
                    <a:lnTo>
                      <a:pt x="1625" y="1278"/>
                    </a:lnTo>
                    <a:lnTo>
                      <a:pt x="1611" y="1304"/>
                    </a:lnTo>
                    <a:lnTo>
                      <a:pt x="1595" y="1325"/>
                    </a:lnTo>
                    <a:lnTo>
                      <a:pt x="1577" y="1344"/>
                    </a:lnTo>
                    <a:lnTo>
                      <a:pt x="1558" y="1360"/>
                    </a:lnTo>
                    <a:lnTo>
                      <a:pt x="1537" y="1372"/>
                    </a:lnTo>
                    <a:lnTo>
                      <a:pt x="1515" y="1382"/>
                    </a:lnTo>
                    <a:lnTo>
                      <a:pt x="1493" y="1390"/>
                    </a:lnTo>
                    <a:lnTo>
                      <a:pt x="1471" y="1395"/>
                    </a:lnTo>
                    <a:lnTo>
                      <a:pt x="1445" y="1454"/>
                    </a:lnTo>
                    <a:lnTo>
                      <a:pt x="1416" y="1512"/>
                    </a:lnTo>
                    <a:lnTo>
                      <a:pt x="1385" y="1567"/>
                    </a:lnTo>
                    <a:lnTo>
                      <a:pt x="1350" y="1620"/>
                    </a:lnTo>
                    <a:lnTo>
                      <a:pt x="1313" y="1670"/>
                    </a:lnTo>
                    <a:lnTo>
                      <a:pt x="1273" y="1717"/>
                    </a:lnTo>
                    <a:lnTo>
                      <a:pt x="1231" y="1761"/>
                    </a:lnTo>
                    <a:lnTo>
                      <a:pt x="1187" y="1801"/>
                    </a:lnTo>
                    <a:lnTo>
                      <a:pt x="1141" y="1836"/>
                    </a:lnTo>
                    <a:lnTo>
                      <a:pt x="1092" y="1868"/>
                    </a:lnTo>
                    <a:lnTo>
                      <a:pt x="1042" y="1893"/>
                    </a:lnTo>
                    <a:lnTo>
                      <a:pt x="990" y="1915"/>
                    </a:lnTo>
                    <a:lnTo>
                      <a:pt x="937" y="1930"/>
                    </a:lnTo>
                    <a:lnTo>
                      <a:pt x="882" y="1939"/>
                    </a:lnTo>
                    <a:lnTo>
                      <a:pt x="825" y="1942"/>
                    </a:lnTo>
                    <a:lnTo>
                      <a:pt x="769" y="1939"/>
                    </a:lnTo>
                    <a:lnTo>
                      <a:pt x="714" y="1930"/>
                    </a:lnTo>
                    <a:lnTo>
                      <a:pt x="661" y="1915"/>
                    </a:lnTo>
                    <a:lnTo>
                      <a:pt x="608" y="1893"/>
                    </a:lnTo>
                    <a:lnTo>
                      <a:pt x="558" y="1867"/>
                    </a:lnTo>
                    <a:lnTo>
                      <a:pt x="510" y="1836"/>
                    </a:lnTo>
                    <a:lnTo>
                      <a:pt x="464" y="1800"/>
                    </a:lnTo>
                    <a:lnTo>
                      <a:pt x="419" y="1760"/>
                    </a:lnTo>
                    <a:lnTo>
                      <a:pt x="377" y="1716"/>
                    </a:lnTo>
                    <a:lnTo>
                      <a:pt x="337" y="1669"/>
                    </a:lnTo>
                    <a:lnTo>
                      <a:pt x="300" y="1618"/>
                    </a:lnTo>
                    <a:lnTo>
                      <a:pt x="266" y="1565"/>
                    </a:lnTo>
                    <a:lnTo>
                      <a:pt x="234" y="1510"/>
                    </a:lnTo>
                    <a:lnTo>
                      <a:pt x="205" y="1452"/>
                    </a:lnTo>
                    <a:lnTo>
                      <a:pt x="179" y="1392"/>
                    </a:lnTo>
                    <a:lnTo>
                      <a:pt x="156" y="1386"/>
                    </a:lnTo>
                    <a:lnTo>
                      <a:pt x="133" y="1376"/>
                    </a:lnTo>
                    <a:lnTo>
                      <a:pt x="111" y="1364"/>
                    </a:lnTo>
                    <a:lnTo>
                      <a:pt x="91" y="1349"/>
                    </a:lnTo>
                    <a:lnTo>
                      <a:pt x="72" y="1330"/>
                    </a:lnTo>
                    <a:lnTo>
                      <a:pt x="55" y="1309"/>
                    </a:lnTo>
                    <a:lnTo>
                      <a:pt x="39" y="1284"/>
                    </a:lnTo>
                    <a:lnTo>
                      <a:pt x="26" y="1254"/>
                    </a:lnTo>
                    <a:lnTo>
                      <a:pt x="15" y="1221"/>
                    </a:lnTo>
                    <a:lnTo>
                      <a:pt x="7" y="1184"/>
                    </a:lnTo>
                    <a:lnTo>
                      <a:pt x="2" y="1143"/>
                    </a:lnTo>
                    <a:lnTo>
                      <a:pt x="0" y="1104"/>
                    </a:lnTo>
                    <a:lnTo>
                      <a:pt x="1" y="1068"/>
                    </a:lnTo>
                    <a:lnTo>
                      <a:pt x="4" y="1038"/>
                    </a:lnTo>
                    <a:lnTo>
                      <a:pt x="9" y="1009"/>
                    </a:lnTo>
                    <a:lnTo>
                      <a:pt x="17" y="985"/>
                    </a:lnTo>
                    <a:lnTo>
                      <a:pt x="27" y="964"/>
                    </a:lnTo>
                    <a:lnTo>
                      <a:pt x="38" y="946"/>
                    </a:lnTo>
                    <a:lnTo>
                      <a:pt x="50" y="930"/>
                    </a:lnTo>
                    <a:lnTo>
                      <a:pt x="65" y="916"/>
                    </a:lnTo>
                    <a:lnTo>
                      <a:pt x="80" y="906"/>
                    </a:lnTo>
                    <a:lnTo>
                      <a:pt x="96" y="897"/>
                    </a:lnTo>
                    <a:lnTo>
                      <a:pt x="98" y="851"/>
                    </a:lnTo>
                    <a:lnTo>
                      <a:pt x="89" y="794"/>
                    </a:lnTo>
                    <a:lnTo>
                      <a:pt x="85" y="740"/>
                    </a:lnTo>
                    <a:lnTo>
                      <a:pt x="83" y="690"/>
                    </a:lnTo>
                    <a:lnTo>
                      <a:pt x="85" y="643"/>
                    </a:lnTo>
                    <a:lnTo>
                      <a:pt x="90" y="599"/>
                    </a:lnTo>
                    <a:lnTo>
                      <a:pt x="98" y="559"/>
                    </a:lnTo>
                    <a:lnTo>
                      <a:pt x="108" y="522"/>
                    </a:lnTo>
                    <a:lnTo>
                      <a:pt x="120" y="487"/>
                    </a:lnTo>
                    <a:lnTo>
                      <a:pt x="134" y="455"/>
                    </a:lnTo>
                    <a:lnTo>
                      <a:pt x="149" y="427"/>
                    </a:lnTo>
                    <a:lnTo>
                      <a:pt x="166" y="400"/>
                    </a:lnTo>
                    <a:lnTo>
                      <a:pt x="183" y="377"/>
                    </a:lnTo>
                    <a:lnTo>
                      <a:pt x="202" y="355"/>
                    </a:lnTo>
                    <a:lnTo>
                      <a:pt x="220" y="337"/>
                    </a:lnTo>
                    <a:lnTo>
                      <a:pt x="239" y="320"/>
                    </a:lnTo>
                    <a:lnTo>
                      <a:pt x="257" y="305"/>
                    </a:lnTo>
                    <a:lnTo>
                      <a:pt x="274" y="293"/>
                    </a:lnTo>
                    <a:lnTo>
                      <a:pt x="290" y="282"/>
                    </a:lnTo>
                    <a:lnTo>
                      <a:pt x="305" y="273"/>
                    </a:lnTo>
                    <a:lnTo>
                      <a:pt x="319" y="266"/>
                    </a:lnTo>
                    <a:lnTo>
                      <a:pt x="331" y="260"/>
                    </a:lnTo>
                    <a:lnTo>
                      <a:pt x="341" y="255"/>
                    </a:lnTo>
                    <a:lnTo>
                      <a:pt x="348" y="253"/>
                    </a:lnTo>
                    <a:lnTo>
                      <a:pt x="352" y="246"/>
                    </a:lnTo>
                    <a:lnTo>
                      <a:pt x="359" y="237"/>
                    </a:lnTo>
                    <a:lnTo>
                      <a:pt x="367" y="225"/>
                    </a:lnTo>
                    <a:lnTo>
                      <a:pt x="377" y="212"/>
                    </a:lnTo>
                    <a:lnTo>
                      <a:pt x="390" y="196"/>
                    </a:lnTo>
                    <a:lnTo>
                      <a:pt x="404" y="180"/>
                    </a:lnTo>
                    <a:lnTo>
                      <a:pt x="421" y="163"/>
                    </a:lnTo>
                    <a:lnTo>
                      <a:pt x="439" y="145"/>
                    </a:lnTo>
                    <a:lnTo>
                      <a:pt x="459" y="127"/>
                    </a:lnTo>
                    <a:lnTo>
                      <a:pt x="481" y="108"/>
                    </a:lnTo>
                    <a:lnTo>
                      <a:pt x="505" y="91"/>
                    </a:lnTo>
                    <a:lnTo>
                      <a:pt x="531" y="74"/>
                    </a:lnTo>
                    <a:lnTo>
                      <a:pt x="559" y="57"/>
                    </a:lnTo>
                    <a:lnTo>
                      <a:pt x="589" y="43"/>
                    </a:lnTo>
                    <a:lnTo>
                      <a:pt x="620" y="30"/>
                    </a:lnTo>
                    <a:lnTo>
                      <a:pt x="655" y="19"/>
                    </a:lnTo>
                    <a:lnTo>
                      <a:pt x="690" y="10"/>
                    </a:lnTo>
                    <a:lnTo>
                      <a:pt x="728" y="3"/>
                    </a:lnTo>
                    <a:lnTo>
                      <a:pt x="767" y="0"/>
                    </a:lnTo>
                    <a:lnTo>
                      <a:pt x="80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74" name="Freeform 23">
                <a:extLst>
                  <a:ext uri="{FF2B5EF4-FFF2-40B4-BE49-F238E27FC236}">
                    <a16:creationId xmlns:a16="http://schemas.microsoft.com/office/drawing/2014/main" id="{46BB4D83-FC02-FA4B-A396-4C509E77811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64" y="4250"/>
                <a:ext cx="83" cy="27"/>
              </a:xfrm>
              <a:custGeom>
                <a:avLst/>
                <a:gdLst>
                  <a:gd name="T0" fmla="*/ 613 w 916"/>
                  <a:gd name="T1" fmla="*/ 78 h 300"/>
                  <a:gd name="T2" fmla="*/ 561 w 916"/>
                  <a:gd name="T3" fmla="*/ 109 h 300"/>
                  <a:gd name="T4" fmla="*/ 554 w 916"/>
                  <a:gd name="T5" fmla="*/ 165 h 300"/>
                  <a:gd name="T6" fmla="*/ 579 w 916"/>
                  <a:gd name="T7" fmla="*/ 210 h 300"/>
                  <a:gd name="T8" fmla="*/ 665 w 916"/>
                  <a:gd name="T9" fmla="*/ 229 h 300"/>
                  <a:gd name="T10" fmla="*/ 787 w 916"/>
                  <a:gd name="T11" fmla="*/ 223 h 300"/>
                  <a:gd name="T12" fmla="*/ 839 w 916"/>
                  <a:gd name="T13" fmla="*/ 191 h 300"/>
                  <a:gd name="T14" fmla="*/ 846 w 916"/>
                  <a:gd name="T15" fmla="*/ 135 h 300"/>
                  <a:gd name="T16" fmla="*/ 820 w 916"/>
                  <a:gd name="T17" fmla="*/ 90 h 300"/>
                  <a:gd name="T18" fmla="*/ 734 w 916"/>
                  <a:gd name="T19" fmla="*/ 72 h 300"/>
                  <a:gd name="T20" fmla="*/ 153 w 916"/>
                  <a:gd name="T21" fmla="*/ 74 h 300"/>
                  <a:gd name="T22" fmla="*/ 85 w 916"/>
                  <a:gd name="T23" fmla="*/ 99 h 300"/>
                  <a:gd name="T24" fmla="*/ 70 w 916"/>
                  <a:gd name="T25" fmla="*/ 150 h 300"/>
                  <a:gd name="T26" fmla="*/ 85 w 916"/>
                  <a:gd name="T27" fmla="*/ 201 h 300"/>
                  <a:gd name="T28" fmla="*/ 153 w 916"/>
                  <a:gd name="T29" fmla="*/ 227 h 300"/>
                  <a:gd name="T30" fmla="*/ 280 w 916"/>
                  <a:gd name="T31" fmla="*/ 227 h 300"/>
                  <a:gd name="T32" fmla="*/ 348 w 916"/>
                  <a:gd name="T33" fmla="*/ 201 h 300"/>
                  <a:gd name="T34" fmla="*/ 363 w 916"/>
                  <a:gd name="T35" fmla="*/ 150 h 300"/>
                  <a:gd name="T36" fmla="*/ 348 w 916"/>
                  <a:gd name="T37" fmla="*/ 99 h 300"/>
                  <a:gd name="T38" fmla="*/ 280 w 916"/>
                  <a:gd name="T39" fmla="*/ 74 h 300"/>
                  <a:gd name="T40" fmla="*/ 234 w 916"/>
                  <a:gd name="T41" fmla="*/ 0 h 300"/>
                  <a:gd name="T42" fmla="*/ 321 w 916"/>
                  <a:gd name="T43" fmla="*/ 9 h 300"/>
                  <a:gd name="T44" fmla="*/ 400 w 916"/>
                  <a:gd name="T45" fmla="*/ 53 h 300"/>
                  <a:gd name="T46" fmla="*/ 574 w 916"/>
                  <a:gd name="T47" fmla="*/ 17 h 300"/>
                  <a:gd name="T48" fmla="*/ 662 w 916"/>
                  <a:gd name="T49" fmla="*/ 1 h 300"/>
                  <a:gd name="T50" fmla="*/ 732 w 916"/>
                  <a:gd name="T51" fmla="*/ 0 h 300"/>
                  <a:gd name="T52" fmla="*/ 806 w 916"/>
                  <a:gd name="T53" fmla="*/ 10 h 300"/>
                  <a:gd name="T54" fmla="*/ 875 w 916"/>
                  <a:gd name="T55" fmla="*/ 45 h 300"/>
                  <a:gd name="T56" fmla="*/ 914 w 916"/>
                  <a:gd name="T57" fmla="*/ 123 h 300"/>
                  <a:gd name="T58" fmla="*/ 900 w 916"/>
                  <a:gd name="T59" fmla="*/ 223 h 300"/>
                  <a:gd name="T60" fmla="*/ 843 w 916"/>
                  <a:gd name="T61" fmla="*/ 277 h 300"/>
                  <a:gd name="T62" fmla="*/ 768 w 916"/>
                  <a:gd name="T63" fmla="*/ 297 h 300"/>
                  <a:gd name="T64" fmla="*/ 699 w 916"/>
                  <a:gd name="T65" fmla="*/ 300 h 300"/>
                  <a:gd name="T66" fmla="*/ 632 w 916"/>
                  <a:gd name="T67" fmla="*/ 297 h 300"/>
                  <a:gd name="T68" fmla="*/ 557 w 916"/>
                  <a:gd name="T69" fmla="*/ 277 h 300"/>
                  <a:gd name="T70" fmla="*/ 500 w 916"/>
                  <a:gd name="T71" fmla="*/ 224 h 300"/>
                  <a:gd name="T72" fmla="*/ 485 w 916"/>
                  <a:gd name="T73" fmla="*/ 137 h 300"/>
                  <a:gd name="T74" fmla="*/ 432 w 916"/>
                  <a:gd name="T75" fmla="*/ 150 h 300"/>
                  <a:gd name="T76" fmla="*/ 405 w 916"/>
                  <a:gd name="T77" fmla="*/ 241 h 300"/>
                  <a:gd name="T78" fmla="*/ 342 w 916"/>
                  <a:gd name="T79" fmla="*/ 284 h 300"/>
                  <a:gd name="T80" fmla="*/ 266 w 916"/>
                  <a:gd name="T81" fmla="*/ 298 h 300"/>
                  <a:gd name="T82" fmla="*/ 201 w 916"/>
                  <a:gd name="T83" fmla="*/ 299 h 300"/>
                  <a:gd name="T84" fmla="*/ 129 w 916"/>
                  <a:gd name="T85" fmla="*/ 294 h 300"/>
                  <a:gd name="T86" fmla="*/ 57 w 916"/>
                  <a:gd name="T87" fmla="*/ 267 h 300"/>
                  <a:gd name="T88" fmla="*/ 7 w 916"/>
                  <a:gd name="T89" fmla="*/ 202 h 300"/>
                  <a:gd name="T90" fmla="*/ 7 w 916"/>
                  <a:gd name="T91" fmla="*/ 98 h 300"/>
                  <a:gd name="T92" fmla="*/ 57 w 916"/>
                  <a:gd name="T93" fmla="*/ 33 h 300"/>
                  <a:gd name="T94" fmla="*/ 129 w 916"/>
                  <a:gd name="T95" fmla="*/ 6 h 300"/>
                  <a:gd name="T96" fmla="*/ 201 w 916"/>
                  <a:gd name="T97" fmla="*/ 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16" h="300">
                    <a:moveTo>
                      <a:pt x="699" y="71"/>
                    </a:moveTo>
                    <a:lnTo>
                      <a:pt x="665" y="72"/>
                    </a:lnTo>
                    <a:lnTo>
                      <a:pt x="636" y="74"/>
                    </a:lnTo>
                    <a:lnTo>
                      <a:pt x="613" y="78"/>
                    </a:lnTo>
                    <a:lnTo>
                      <a:pt x="594" y="83"/>
                    </a:lnTo>
                    <a:lnTo>
                      <a:pt x="579" y="90"/>
                    </a:lnTo>
                    <a:lnTo>
                      <a:pt x="569" y="99"/>
                    </a:lnTo>
                    <a:lnTo>
                      <a:pt x="561" y="109"/>
                    </a:lnTo>
                    <a:lnTo>
                      <a:pt x="556" y="122"/>
                    </a:lnTo>
                    <a:lnTo>
                      <a:pt x="554" y="135"/>
                    </a:lnTo>
                    <a:lnTo>
                      <a:pt x="553" y="150"/>
                    </a:lnTo>
                    <a:lnTo>
                      <a:pt x="554" y="165"/>
                    </a:lnTo>
                    <a:lnTo>
                      <a:pt x="556" y="179"/>
                    </a:lnTo>
                    <a:lnTo>
                      <a:pt x="561" y="191"/>
                    </a:lnTo>
                    <a:lnTo>
                      <a:pt x="569" y="201"/>
                    </a:lnTo>
                    <a:lnTo>
                      <a:pt x="579" y="210"/>
                    </a:lnTo>
                    <a:lnTo>
                      <a:pt x="594" y="216"/>
                    </a:lnTo>
                    <a:lnTo>
                      <a:pt x="613" y="223"/>
                    </a:lnTo>
                    <a:lnTo>
                      <a:pt x="636" y="227"/>
                    </a:lnTo>
                    <a:lnTo>
                      <a:pt x="665" y="229"/>
                    </a:lnTo>
                    <a:lnTo>
                      <a:pt x="699" y="230"/>
                    </a:lnTo>
                    <a:lnTo>
                      <a:pt x="734" y="229"/>
                    </a:lnTo>
                    <a:lnTo>
                      <a:pt x="763" y="227"/>
                    </a:lnTo>
                    <a:lnTo>
                      <a:pt x="787" y="223"/>
                    </a:lnTo>
                    <a:lnTo>
                      <a:pt x="805" y="216"/>
                    </a:lnTo>
                    <a:lnTo>
                      <a:pt x="820" y="210"/>
                    </a:lnTo>
                    <a:lnTo>
                      <a:pt x="831" y="201"/>
                    </a:lnTo>
                    <a:lnTo>
                      <a:pt x="839" y="191"/>
                    </a:lnTo>
                    <a:lnTo>
                      <a:pt x="843" y="179"/>
                    </a:lnTo>
                    <a:lnTo>
                      <a:pt x="846" y="165"/>
                    </a:lnTo>
                    <a:lnTo>
                      <a:pt x="847" y="150"/>
                    </a:lnTo>
                    <a:lnTo>
                      <a:pt x="846" y="135"/>
                    </a:lnTo>
                    <a:lnTo>
                      <a:pt x="843" y="122"/>
                    </a:lnTo>
                    <a:lnTo>
                      <a:pt x="839" y="109"/>
                    </a:lnTo>
                    <a:lnTo>
                      <a:pt x="831" y="99"/>
                    </a:lnTo>
                    <a:lnTo>
                      <a:pt x="820" y="90"/>
                    </a:lnTo>
                    <a:lnTo>
                      <a:pt x="805" y="83"/>
                    </a:lnTo>
                    <a:lnTo>
                      <a:pt x="787" y="78"/>
                    </a:lnTo>
                    <a:lnTo>
                      <a:pt x="763" y="74"/>
                    </a:lnTo>
                    <a:lnTo>
                      <a:pt x="734" y="72"/>
                    </a:lnTo>
                    <a:lnTo>
                      <a:pt x="699" y="71"/>
                    </a:lnTo>
                    <a:close/>
                    <a:moveTo>
                      <a:pt x="216" y="71"/>
                    </a:moveTo>
                    <a:lnTo>
                      <a:pt x="182" y="72"/>
                    </a:lnTo>
                    <a:lnTo>
                      <a:pt x="153" y="74"/>
                    </a:lnTo>
                    <a:lnTo>
                      <a:pt x="130" y="78"/>
                    </a:lnTo>
                    <a:lnTo>
                      <a:pt x="111" y="83"/>
                    </a:lnTo>
                    <a:lnTo>
                      <a:pt x="96" y="90"/>
                    </a:lnTo>
                    <a:lnTo>
                      <a:pt x="85" y="99"/>
                    </a:lnTo>
                    <a:lnTo>
                      <a:pt x="78" y="109"/>
                    </a:lnTo>
                    <a:lnTo>
                      <a:pt x="73" y="122"/>
                    </a:lnTo>
                    <a:lnTo>
                      <a:pt x="70" y="135"/>
                    </a:lnTo>
                    <a:lnTo>
                      <a:pt x="70" y="150"/>
                    </a:lnTo>
                    <a:lnTo>
                      <a:pt x="70" y="165"/>
                    </a:lnTo>
                    <a:lnTo>
                      <a:pt x="73" y="179"/>
                    </a:lnTo>
                    <a:lnTo>
                      <a:pt x="78" y="191"/>
                    </a:lnTo>
                    <a:lnTo>
                      <a:pt x="85" y="201"/>
                    </a:lnTo>
                    <a:lnTo>
                      <a:pt x="96" y="210"/>
                    </a:lnTo>
                    <a:lnTo>
                      <a:pt x="111" y="216"/>
                    </a:lnTo>
                    <a:lnTo>
                      <a:pt x="130" y="223"/>
                    </a:lnTo>
                    <a:lnTo>
                      <a:pt x="153" y="227"/>
                    </a:lnTo>
                    <a:lnTo>
                      <a:pt x="182" y="229"/>
                    </a:lnTo>
                    <a:lnTo>
                      <a:pt x="216" y="230"/>
                    </a:lnTo>
                    <a:lnTo>
                      <a:pt x="250" y="229"/>
                    </a:lnTo>
                    <a:lnTo>
                      <a:pt x="280" y="227"/>
                    </a:lnTo>
                    <a:lnTo>
                      <a:pt x="304" y="223"/>
                    </a:lnTo>
                    <a:lnTo>
                      <a:pt x="322" y="216"/>
                    </a:lnTo>
                    <a:lnTo>
                      <a:pt x="337" y="210"/>
                    </a:lnTo>
                    <a:lnTo>
                      <a:pt x="348" y="201"/>
                    </a:lnTo>
                    <a:lnTo>
                      <a:pt x="355" y="191"/>
                    </a:lnTo>
                    <a:lnTo>
                      <a:pt x="360" y="179"/>
                    </a:lnTo>
                    <a:lnTo>
                      <a:pt x="363" y="165"/>
                    </a:lnTo>
                    <a:lnTo>
                      <a:pt x="363" y="150"/>
                    </a:lnTo>
                    <a:lnTo>
                      <a:pt x="363" y="135"/>
                    </a:lnTo>
                    <a:lnTo>
                      <a:pt x="360" y="122"/>
                    </a:lnTo>
                    <a:lnTo>
                      <a:pt x="355" y="109"/>
                    </a:lnTo>
                    <a:lnTo>
                      <a:pt x="348" y="99"/>
                    </a:lnTo>
                    <a:lnTo>
                      <a:pt x="337" y="90"/>
                    </a:lnTo>
                    <a:lnTo>
                      <a:pt x="322" y="83"/>
                    </a:lnTo>
                    <a:lnTo>
                      <a:pt x="304" y="78"/>
                    </a:lnTo>
                    <a:lnTo>
                      <a:pt x="280" y="74"/>
                    </a:lnTo>
                    <a:lnTo>
                      <a:pt x="250" y="72"/>
                    </a:lnTo>
                    <a:lnTo>
                      <a:pt x="216" y="71"/>
                    </a:lnTo>
                    <a:close/>
                    <a:moveTo>
                      <a:pt x="216" y="0"/>
                    </a:moveTo>
                    <a:lnTo>
                      <a:pt x="234" y="0"/>
                    </a:lnTo>
                    <a:lnTo>
                      <a:pt x="254" y="1"/>
                    </a:lnTo>
                    <a:lnTo>
                      <a:pt x="276" y="2"/>
                    </a:lnTo>
                    <a:lnTo>
                      <a:pt x="298" y="5"/>
                    </a:lnTo>
                    <a:lnTo>
                      <a:pt x="321" y="9"/>
                    </a:lnTo>
                    <a:lnTo>
                      <a:pt x="343" y="17"/>
                    </a:lnTo>
                    <a:lnTo>
                      <a:pt x="364" y="26"/>
                    </a:lnTo>
                    <a:lnTo>
                      <a:pt x="383" y="37"/>
                    </a:lnTo>
                    <a:lnTo>
                      <a:pt x="400" y="53"/>
                    </a:lnTo>
                    <a:lnTo>
                      <a:pt x="516" y="53"/>
                    </a:lnTo>
                    <a:lnTo>
                      <a:pt x="533" y="37"/>
                    </a:lnTo>
                    <a:lnTo>
                      <a:pt x="553" y="26"/>
                    </a:lnTo>
                    <a:lnTo>
                      <a:pt x="574" y="17"/>
                    </a:lnTo>
                    <a:lnTo>
                      <a:pt x="596" y="9"/>
                    </a:lnTo>
                    <a:lnTo>
                      <a:pt x="618" y="5"/>
                    </a:lnTo>
                    <a:lnTo>
                      <a:pt x="640" y="2"/>
                    </a:lnTo>
                    <a:lnTo>
                      <a:pt x="662" y="1"/>
                    </a:lnTo>
                    <a:lnTo>
                      <a:pt x="682" y="0"/>
                    </a:lnTo>
                    <a:lnTo>
                      <a:pt x="699" y="0"/>
                    </a:lnTo>
                    <a:lnTo>
                      <a:pt x="715" y="0"/>
                    </a:lnTo>
                    <a:lnTo>
                      <a:pt x="732" y="0"/>
                    </a:lnTo>
                    <a:lnTo>
                      <a:pt x="749" y="1"/>
                    </a:lnTo>
                    <a:lnTo>
                      <a:pt x="768" y="3"/>
                    </a:lnTo>
                    <a:lnTo>
                      <a:pt x="787" y="6"/>
                    </a:lnTo>
                    <a:lnTo>
                      <a:pt x="806" y="10"/>
                    </a:lnTo>
                    <a:lnTo>
                      <a:pt x="825" y="16"/>
                    </a:lnTo>
                    <a:lnTo>
                      <a:pt x="843" y="24"/>
                    </a:lnTo>
                    <a:lnTo>
                      <a:pt x="860" y="33"/>
                    </a:lnTo>
                    <a:lnTo>
                      <a:pt x="875" y="45"/>
                    </a:lnTo>
                    <a:lnTo>
                      <a:pt x="889" y="59"/>
                    </a:lnTo>
                    <a:lnTo>
                      <a:pt x="900" y="77"/>
                    </a:lnTo>
                    <a:lnTo>
                      <a:pt x="908" y="98"/>
                    </a:lnTo>
                    <a:lnTo>
                      <a:pt x="914" y="123"/>
                    </a:lnTo>
                    <a:lnTo>
                      <a:pt x="916" y="150"/>
                    </a:lnTo>
                    <a:lnTo>
                      <a:pt x="914" y="178"/>
                    </a:lnTo>
                    <a:lnTo>
                      <a:pt x="908" y="202"/>
                    </a:lnTo>
                    <a:lnTo>
                      <a:pt x="900" y="223"/>
                    </a:lnTo>
                    <a:lnTo>
                      <a:pt x="889" y="241"/>
                    </a:lnTo>
                    <a:lnTo>
                      <a:pt x="875" y="255"/>
                    </a:lnTo>
                    <a:lnTo>
                      <a:pt x="860" y="267"/>
                    </a:lnTo>
                    <a:lnTo>
                      <a:pt x="843" y="277"/>
                    </a:lnTo>
                    <a:lnTo>
                      <a:pt x="825" y="285"/>
                    </a:lnTo>
                    <a:lnTo>
                      <a:pt x="806" y="290"/>
                    </a:lnTo>
                    <a:lnTo>
                      <a:pt x="787" y="294"/>
                    </a:lnTo>
                    <a:lnTo>
                      <a:pt x="768" y="297"/>
                    </a:lnTo>
                    <a:lnTo>
                      <a:pt x="749" y="298"/>
                    </a:lnTo>
                    <a:lnTo>
                      <a:pt x="732" y="299"/>
                    </a:lnTo>
                    <a:lnTo>
                      <a:pt x="715" y="299"/>
                    </a:lnTo>
                    <a:lnTo>
                      <a:pt x="699" y="300"/>
                    </a:lnTo>
                    <a:lnTo>
                      <a:pt x="685" y="299"/>
                    </a:lnTo>
                    <a:lnTo>
                      <a:pt x="668" y="299"/>
                    </a:lnTo>
                    <a:lnTo>
                      <a:pt x="650" y="298"/>
                    </a:lnTo>
                    <a:lnTo>
                      <a:pt x="632" y="297"/>
                    </a:lnTo>
                    <a:lnTo>
                      <a:pt x="613" y="294"/>
                    </a:lnTo>
                    <a:lnTo>
                      <a:pt x="593" y="290"/>
                    </a:lnTo>
                    <a:lnTo>
                      <a:pt x="575" y="285"/>
                    </a:lnTo>
                    <a:lnTo>
                      <a:pt x="557" y="277"/>
                    </a:lnTo>
                    <a:lnTo>
                      <a:pt x="540" y="267"/>
                    </a:lnTo>
                    <a:lnTo>
                      <a:pt x="524" y="255"/>
                    </a:lnTo>
                    <a:lnTo>
                      <a:pt x="511" y="241"/>
                    </a:lnTo>
                    <a:lnTo>
                      <a:pt x="500" y="224"/>
                    </a:lnTo>
                    <a:lnTo>
                      <a:pt x="491" y="202"/>
                    </a:lnTo>
                    <a:lnTo>
                      <a:pt x="486" y="179"/>
                    </a:lnTo>
                    <a:lnTo>
                      <a:pt x="484" y="150"/>
                    </a:lnTo>
                    <a:lnTo>
                      <a:pt x="485" y="137"/>
                    </a:lnTo>
                    <a:lnTo>
                      <a:pt x="486" y="125"/>
                    </a:lnTo>
                    <a:lnTo>
                      <a:pt x="430" y="125"/>
                    </a:lnTo>
                    <a:lnTo>
                      <a:pt x="432" y="137"/>
                    </a:lnTo>
                    <a:lnTo>
                      <a:pt x="432" y="150"/>
                    </a:lnTo>
                    <a:lnTo>
                      <a:pt x="430" y="179"/>
                    </a:lnTo>
                    <a:lnTo>
                      <a:pt x="425" y="202"/>
                    </a:lnTo>
                    <a:lnTo>
                      <a:pt x="416" y="224"/>
                    </a:lnTo>
                    <a:lnTo>
                      <a:pt x="405" y="241"/>
                    </a:lnTo>
                    <a:lnTo>
                      <a:pt x="392" y="255"/>
                    </a:lnTo>
                    <a:lnTo>
                      <a:pt x="377" y="267"/>
                    </a:lnTo>
                    <a:lnTo>
                      <a:pt x="360" y="277"/>
                    </a:lnTo>
                    <a:lnTo>
                      <a:pt x="342" y="284"/>
                    </a:lnTo>
                    <a:lnTo>
                      <a:pt x="323" y="290"/>
                    </a:lnTo>
                    <a:lnTo>
                      <a:pt x="304" y="294"/>
                    </a:lnTo>
                    <a:lnTo>
                      <a:pt x="285" y="296"/>
                    </a:lnTo>
                    <a:lnTo>
                      <a:pt x="266" y="298"/>
                    </a:lnTo>
                    <a:lnTo>
                      <a:pt x="248" y="299"/>
                    </a:lnTo>
                    <a:lnTo>
                      <a:pt x="231" y="299"/>
                    </a:lnTo>
                    <a:lnTo>
                      <a:pt x="216" y="299"/>
                    </a:lnTo>
                    <a:lnTo>
                      <a:pt x="201" y="299"/>
                    </a:lnTo>
                    <a:lnTo>
                      <a:pt x="185" y="299"/>
                    </a:lnTo>
                    <a:lnTo>
                      <a:pt x="167" y="298"/>
                    </a:lnTo>
                    <a:lnTo>
                      <a:pt x="148" y="296"/>
                    </a:lnTo>
                    <a:lnTo>
                      <a:pt x="129" y="294"/>
                    </a:lnTo>
                    <a:lnTo>
                      <a:pt x="110" y="290"/>
                    </a:lnTo>
                    <a:lnTo>
                      <a:pt x="91" y="284"/>
                    </a:lnTo>
                    <a:lnTo>
                      <a:pt x="73" y="277"/>
                    </a:lnTo>
                    <a:lnTo>
                      <a:pt x="57" y="267"/>
                    </a:lnTo>
                    <a:lnTo>
                      <a:pt x="41" y="255"/>
                    </a:lnTo>
                    <a:lnTo>
                      <a:pt x="27" y="240"/>
                    </a:lnTo>
                    <a:lnTo>
                      <a:pt x="16" y="223"/>
                    </a:lnTo>
                    <a:lnTo>
                      <a:pt x="7" y="202"/>
                    </a:lnTo>
                    <a:lnTo>
                      <a:pt x="2" y="178"/>
                    </a:lnTo>
                    <a:lnTo>
                      <a:pt x="0" y="150"/>
                    </a:lnTo>
                    <a:lnTo>
                      <a:pt x="2" y="122"/>
                    </a:lnTo>
                    <a:lnTo>
                      <a:pt x="7" y="98"/>
                    </a:lnTo>
                    <a:lnTo>
                      <a:pt x="16" y="77"/>
                    </a:lnTo>
                    <a:lnTo>
                      <a:pt x="27" y="59"/>
                    </a:lnTo>
                    <a:lnTo>
                      <a:pt x="41" y="45"/>
                    </a:lnTo>
                    <a:lnTo>
                      <a:pt x="57" y="33"/>
                    </a:lnTo>
                    <a:lnTo>
                      <a:pt x="73" y="23"/>
                    </a:lnTo>
                    <a:lnTo>
                      <a:pt x="91" y="16"/>
                    </a:lnTo>
                    <a:lnTo>
                      <a:pt x="110" y="10"/>
                    </a:lnTo>
                    <a:lnTo>
                      <a:pt x="129" y="6"/>
                    </a:lnTo>
                    <a:lnTo>
                      <a:pt x="148" y="3"/>
                    </a:lnTo>
                    <a:lnTo>
                      <a:pt x="167" y="1"/>
                    </a:lnTo>
                    <a:lnTo>
                      <a:pt x="185" y="0"/>
                    </a:lnTo>
                    <a:lnTo>
                      <a:pt x="201" y="0"/>
                    </a:lnTo>
                    <a:lnTo>
                      <a:pt x="2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75" name="Freeform 24">
                <a:extLst>
                  <a:ext uri="{FF2B5EF4-FFF2-40B4-BE49-F238E27FC236}">
                    <a16:creationId xmlns:a16="http://schemas.microsoft.com/office/drawing/2014/main" id="{9D3F9A29-D560-5742-9F82-8F7F0DAD5AB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97" y="4335"/>
                <a:ext cx="217" cy="124"/>
              </a:xfrm>
              <a:custGeom>
                <a:avLst/>
                <a:gdLst>
                  <a:gd name="T0" fmla="*/ 1796 w 2393"/>
                  <a:gd name="T1" fmla="*/ 704 h 1360"/>
                  <a:gd name="T2" fmla="*/ 1761 w 2393"/>
                  <a:gd name="T3" fmla="*/ 720 h 1360"/>
                  <a:gd name="T4" fmla="*/ 1590 w 2393"/>
                  <a:gd name="T5" fmla="*/ 904 h 1360"/>
                  <a:gd name="T6" fmla="*/ 1882 w 2393"/>
                  <a:gd name="T7" fmla="*/ 733 h 1360"/>
                  <a:gd name="T8" fmla="*/ 1851 w 2393"/>
                  <a:gd name="T9" fmla="*/ 709 h 1360"/>
                  <a:gd name="T10" fmla="*/ 1814 w 2393"/>
                  <a:gd name="T11" fmla="*/ 702 h 1360"/>
                  <a:gd name="T12" fmla="*/ 1831 w 2393"/>
                  <a:gd name="T13" fmla="*/ 20 h 1360"/>
                  <a:gd name="T14" fmla="*/ 1950 w 2393"/>
                  <a:gd name="T15" fmla="*/ 61 h 1360"/>
                  <a:gd name="T16" fmla="*/ 2057 w 2393"/>
                  <a:gd name="T17" fmla="*/ 121 h 1360"/>
                  <a:gd name="T18" fmla="*/ 2154 w 2393"/>
                  <a:gd name="T19" fmla="*/ 196 h 1360"/>
                  <a:gd name="T20" fmla="*/ 2235 w 2393"/>
                  <a:gd name="T21" fmla="*/ 286 h 1360"/>
                  <a:gd name="T22" fmla="*/ 2301 w 2393"/>
                  <a:gd name="T23" fmla="*/ 388 h 1360"/>
                  <a:gd name="T24" fmla="*/ 2352 w 2393"/>
                  <a:gd name="T25" fmla="*/ 501 h 1360"/>
                  <a:gd name="T26" fmla="*/ 2382 w 2393"/>
                  <a:gd name="T27" fmla="*/ 622 h 1360"/>
                  <a:gd name="T28" fmla="*/ 2393 w 2393"/>
                  <a:gd name="T29" fmla="*/ 748 h 1360"/>
                  <a:gd name="T30" fmla="*/ 2390 w 2393"/>
                  <a:gd name="T31" fmla="*/ 1230 h 1360"/>
                  <a:gd name="T32" fmla="*/ 2370 w 2393"/>
                  <a:gd name="T33" fmla="*/ 1282 h 1360"/>
                  <a:gd name="T34" fmla="*/ 2335 w 2393"/>
                  <a:gd name="T35" fmla="*/ 1324 h 1360"/>
                  <a:gd name="T36" fmla="*/ 2286 w 2393"/>
                  <a:gd name="T37" fmla="*/ 1351 h 1360"/>
                  <a:gd name="T38" fmla="*/ 2230 w 2393"/>
                  <a:gd name="T39" fmla="*/ 1360 h 1360"/>
                  <a:gd name="T40" fmla="*/ 129 w 2393"/>
                  <a:gd name="T41" fmla="*/ 1358 h 1360"/>
                  <a:gd name="T42" fmla="*/ 77 w 2393"/>
                  <a:gd name="T43" fmla="*/ 1339 h 1360"/>
                  <a:gd name="T44" fmla="*/ 36 w 2393"/>
                  <a:gd name="T45" fmla="*/ 1304 h 1360"/>
                  <a:gd name="T46" fmla="*/ 10 w 2393"/>
                  <a:gd name="T47" fmla="*/ 1256 h 1360"/>
                  <a:gd name="T48" fmla="*/ 0 w 2393"/>
                  <a:gd name="T49" fmla="*/ 1200 h 1360"/>
                  <a:gd name="T50" fmla="*/ 3 w 2393"/>
                  <a:gd name="T51" fmla="*/ 684 h 1360"/>
                  <a:gd name="T52" fmla="*/ 23 w 2393"/>
                  <a:gd name="T53" fmla="*/ 561 h 1360"/>
                  <a:gd name="T54" fmla="*/ 63 w 2393"/>
                  <a:gd name="T55" fmla="*/ 443 h 1360"/>
                  <a:gd name="T56" fmla="*/ 122 w 2393"/>
                  <a:gd name="T57" fmla="*/ 336 h 1360"/>
                  <a:gd name="T58" fmla="*/ 195 w 2393"/>
                  <a:gd name="T59" fmla="*/ 240 h 1360"/>
                  <a:gd name="T60" fmla="*/ 283 w 2393"/>
                  <a:gd name="T61" fmla="*/ 157 h 1360"/>
                  <a:gd name="T62" fmla="*/ 385 w 2393"/>
                  <a:gd name="T63" fmla="*/ 89 h 1360"/>
                  <a:gd name="T64" fmla="*/ 498 w 2393"/>
                  <a:gd name="T65" fmla="*/ 38 h 1360"/>
                  <a:gd name="T66" fmla="*/ 640 w 2393"/>
                  <a:gd name="T67" fmla="*/ 0 h 1360"/>
                  <a:gd name="T68" fmla="*/ 1748 w 2393"/>
                  <a:gd name="T69" fmla="*/ 0 h 1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393" h="1360">
                    <a:moveTo>
                      <a:pt x="1814" y="702"/>
                    </a:moveTo>
                    <a:lnTo>
                      <a:pt x="1796" y="704"/>
                    </a:lnTo>
                    <a:lnTo>
                      <a:pt x="1778" y="709"/>
                    </a:lnTo>
                    <a:lnTo>
                      <a:pt x="1761" y="720"/>
                    </a:lnTo>
                    <a:lnTo>
                      <a:pt x="1746" y="733"/>
                    </a:lnTo>
                    <a:lnTo>
                      <a:pt x="1590" y="904"/>
                    </a:lnTo>
                    <a:lnTo>
                      <a:pt x="2038" y="904"/>
                    </a:lnTo>
                    <a:lnTo>
                      <a:pt x="1882" y="733"/>
                    </a:lnTo>
                    <a:lnTo>
                      <a:pt x="1867" y="719"/>
                    </a:lnTo>
                    <a:lnTo>
                      <a:pt x="1851" y="709"/>
                    </a:lnTo>
                    <a:lnTo>
                      <a:pt x="1833" y="703"/>
                    </a:lnTo>
                    <a:lnTo>
                      <a:pt x="1814" y="702"/>
                    </a:lnTo>
                    <a:close/>
                    <a:moveTo>
                      <a:pt x="1748" y="0"/>
                    </a:moveTo>
                    <a:lnTo>
                      <a:pt x="1831" y="20"/>
                    </a:lnTo>
                    <a:lnTo>
                      <a:pt x="1892" y="38"/>
                    </a:lnTo>
                    <a:lnTo>
                      <a:pt x="1950" y="61"/>
                    </a:lnTo>
                    <a:lnTo>
                      <a:pt x="2005" y="88"/>
                    </a:lnTo>
                    <a:lnTo>
                      <a:pt x="2057" y="121"/>
                    </a:lnTo>
                    <a:lnTo>
                      <a:pt x="2107" y="157"/>
                    </a:lnTo>
                    <a:lnTo>
                      <a:pt x="2154" y="196"/>
                    </a:lnTo>
                    <a:lnTo>
                      <a:pt x="2196" y="239"/>
                    </a:lnTo>
                    <a:lnTo>
                      <a:pt x="2235" y="286"/>
                    </a:lnTo>
                    <a:lnTo>
                      <a:pt x="2270" y="336"/>
                    </a:lnTo>
                    <a:lnTo>
                      <a:pt x="2301" y="388"/>
                    </a:lnTo>
                    <a:lnTo>
                      <a:pt x="2328" y="443"/>
                    </a:lnTo>
                    <a:lnTo>
                      <a:pt x="2352" y="501"/>
                    </a:lnTo>
                    <a:lnTo>
                      <a:pt x="2369" y="561"/>
                    </a:lnTo>
                    <a:lnTo>
                      <a:pt x="2382" y="622"/>
                    </a:lnTo>
                    <a:lnTo>
                      <a:pt x="2390" y="684"/>
                    </a:lnTo>
                    <a:lnTo>
                      <a:pt x="2393" y="748"/>
                    </a:lnTo>
                    <a:lnTo>
                      <a:pt x="2393" y="1200"/>
                    </a:lnTo>
                    <a:lnTo>
                      <a:pt x="2390" y="1230"/>
                    </a:lnTo>
                    <a:lnTo>
                      <a:pt x="2383" y="1256"/>
                    </a:lnTo>
                    <a:lnTo>
                      <a:pt x="2370" y="1282"/>
                    </a:lnTo>
                    <a:lnTo>
                      <a:pt x="2354" y="1304"/>
                    </a:lnTo>
                    <a:lnTo>
                      <a:pt x="2335" y="1324"/>
                    </a:lnTo>
                    <a:lnTo>
                      <a:pt x="2311" y="1339"/>
                    </a:lnTo>
                    <a:lnTo>
                      <a:pt x="2286" y="1351"/>
                    </a:lnTo>
                    <a:lnTo>
                      <a:pt x="2259" y="1358"/>
                    </a:lnTo>
                    <a:lnTo>
                      <a:pt x="2230" y="1360"/>
                    </a:lnTo>
                    <a:lnTo>
                      <a:pt x="157" y="1360"/>
                    </a:lnTo>
                    <a:lnTo>
                      <a:pt x="129" y="1358"/>
                    </a:lnTo>
                    <a:lnTo>
                      <a:pt x="101" y="1351"/>
                    </a:lnTo>
                    <a:lnTo>
                      <a:pt x="77" y="1339"/>
                    </a:lnTo>
                    <a:lnTo>
                      <a:pt x="55" y="1324"/>
                    </a:lnTo>
                    <a:lnTo>
                      <a:pt x="36" y="1304"/>
                    </a:lnTo>
                    <a:lnTo>
                      <a:pt x="21" y="1282"/>
                    </a:lnTo>
                    <a:lnTo>
                      <a:pt x="10" y="1256"/>
                    </a:lnTo>
                    <a:lnTo>
                      <a:pt x="3" y="1230"/>
                    </a:lnTo>
                    <a:lnTo>
                      <a:pt x="0" y="1200"/>
                    </a:lnTo>
                    <a:lnTo>
                      <a:pt x="0" y="748"/>
                    </a:lnTo>
                    <a:lnTo>
                      <a:pt x="3" y="684"/>
                    </a:lnTo>
                    <a:lnTo>
                      <a:pt x="11" y="622"/>
                    </a:lnTo>
                    <a:lnTo>
                      <a:pt x="23" y="561"/>
                    </a:lnTo>
                    <a:lnTo>
                      <a:pt x="41" y="501"/>
                    </a:lnTo>
                    <a:lnTo>
                      <a:pt x="63" y="443"/>
                    </a:lnTo>
                    <a:lnTo>
                      <a:pt x="90" y="389"/>
                    </a:lnTo>
                    <a:lnTo>
                      <a:pt x="122" y="336"/>
                    </a:lnTo>
                    <a:lnTo>
                      <a:pt x="156" y="286"/>
                    </a:lnTo>
                    <a:lnTo>
                      <a:pt x="195" y="240"/>
                    </a:lnTo>
                    <a:lnTo>
                      <a:pt x="237" y="196"/>
                    </a:lnTo>
                    <a:lnTo>
                      <a:pt x="283" y="157"/>
                    </a:lnTo>
                    <a:lnTo>
                      <a:pt x="332" y="121"/>
                    </a:lnTo>
                    <a:lnTo>
                      <a:pt x="385" y="89"/>
                    </a:lnTo>
                    <a:lnTo>
                      <a:pt x="440" y="62"/>
                    </a:lnTo>
                    <a:lnTo>
                      <a:pt x="498" y="38"/>
                    </a:lnTo>
                    <a:lnTo>
                      <a:pt x="559" y="20"/>
                    </a:lnTo>
                    <a:lnTo>
                      <a:pt x="640" y="0"/>
                    </a:lnTo>
                    <a:lnTo>
                      <a:pt x="1193" y="1280"/>
                    </a:lnTo>
                    <a:lnTo>
                      <a:pt x="174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76" name="Freeform 25">
                <a:extLst>
                  <a:ext uri="{FF2B5EF4-FFF2-40B4-BE49-F238E27FC236}">
                    <a16:creationId xmlns:a16="http://schemas.microsoft.com/office/drawing/2014/main" id="{C44617BC-841C-2E4E-8F4B-0AC1C0637B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89" y="4347"/>
                <a:ext cx="34" cy="83"/>
              </a:xfrm>
              <a:custGeom>
                <a:avLst/>
                <a:gdLst>
                  <a:gd name="T0" fmla="*/ 135 w 373"/>
                  <a:gd name="T1" fmla="*/ 0 h 915"/>
                  <a:gd name="T2" fmla="*/ 237 w 373"/>
                  <a:gd name="T3" fmla="*/ 0 h 915"/>
                  <a:gd name="T4" fmla="*/ 258 w 373"/>
                  <a:gd name="T5" fmla="*/ 2 h 915"/>
                  <a:gd name="T6" fmla="*/ 278 w 373"/>
                  <a:gd name="T7" fmla="*/ 9 h 915"/>
                  <a:gd name="T8" fmla="*/ 295 w 373"/>
                  <a:gd name="T9" fmla="*/ 21 h 915"/>
                  <a:gd name="T10" fmla="*/ 310 w 373"/>
                  <a:gd name="T11" fmla="*/ 36 h 915"/>
                  <a:gd name="T12" fmla="*/ 321 w 373"/>
                  <a:gd name="T13" fmla="*/ 53 h 915"/>
                  <a:gd name="T14" fmla="*/ 328 w 373"/>
                  <a:gd name="T15" fmla="*/ 74 h 915"/>
                  <a:gd name="T16" fmla="*/ 366 w 373"/>
                  <a:gd name="T17" fmla="*/ 234 h 915"/>
                  <a:gd name="T18" fmla="*/ 368 w 373"/>
                  <a:gd name="T19" fmla="*/ 257 h 915"/>
                  <a:gd name="T20" fmla="*/ 365 w 373"/>
                  <a:gd name="T21" fmla="*/ 281 h 915"/>
                  <a:gd name="T22" fmla="*/ 357 w 373"/>
                  <a:gd name="T23" fmla="*/ 301 h 915"/>
                  <a:gd name="T24" fmla="*/ 345 w 373"/>
                  <a:gd name="T25" fmla="*/ 319 h 915"/>
                  <a:gd name="T26" fmla="*/ 329 w 373"/>
                  <a:gd name="T27" fmla="*/ 334 h 915"/>
                  <a:gd name="T28" fmla="*/ 309 w 373"/>
                  <a:gd name="T29" fmla="*/ 345 h 915"/>
                  <a:gd name="T30" fmla="*/ 287 w 373"/>
                  <a:gd name="T31" fmla="*/ 351 h 915"/>
                  <a:gd name="T32" fmla="*/ 373 w 373"/>
                  <a:gd name="T33" fmla="*/ 438 h 915"/>
                  <a:gd name="T34" fmla="*/ 187 w 373"/>
                  <a:gd name="T35" fmla="*/ 915 h 915"/>
                  <a:gd name="T36" fmla="*/ 0 w 373"/>
                  <a:gd name="T37" fmla="*/ 438 h 915"/>
                  <a:gd name="T38" fmla="*/ 85 w 373"/>
                  <a:gd name="T39" fmla="*/ 351 h 915"/>
                  <a:gd name="T40" fmla="*/ 63 w 373"/>
                  <a:gd name="T41" fmla="*/ 345 h 915"/>
                  <a:gd name="T42" fmla="*/ 44 w 373"/>
                  <a:gd name="T43" fmla="*/ 334 h 915"/>
                  <a:gd name="T44" fmla="*/ 27 w 373"/>
                  <a:gd name="T45" fmla="*/ 319 h 915"/>
                  <a:gd name="T46" fmla="*/ 15 w 373"/>
                  <a:gd name="T47" fmla="*/ 301 h 915"/>
                  <a:gd name="T48" fmla="*/ 7 w 373"/>
                  <a:gd name="T49" fmla="*/ 281 h 915"/>
                  <a:gd name="T50" fmla="*/ 4 w 373"/>
                  <a:gd name="T51" fmla="*/ 257 h 915"/>
                  <a:gd name="T52" fmla="*/ 6 w 373"/>
                  <a:gd name="T53" fmla="*/ 234 h 915"/>
                  <a:gd name="T54" fmla="*/ 44 w 373"/>
                  <a:gd name="T55" fmla="*/ 74 h 915"/>
                  <a:gd name="T56" fmla="*/ 52 w 373"/>
                  <a:gd name="T57" fmla="*/ 53 h 915"/>
                  <a:gd name="T58" fmla="*/ 63 w 373"/>
                  <a:gd name="T59" fmla="*/ 36 h 915"/>
                  <a:gd name="T60" fmla="*/ 77 w 373"/>
                  <a:gd name="T61" fmla="*/ 21 h 915"/>
                  <a:gd name="T62" fmla="*/ 95 w 373"/>
                  <a:gd name="T63" fmla="*/ 9 h 915"/>
                  <a:gd name="T64" fmla="*/ 114 w 373"/>
                  <a:gd name="T65" fmla="*/ 2 h 915"/>
                  <a:gd name="T66" fmla="*/ 135 w 373"/>
                  <a:gd name="T67" fmla="*/ 0 h 9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73" h="915">
                    <a:moveTo>
                      <a:pt x="135" y="0"/>
                    </a:moveTo>
                    <a:lnTo>
                      <a:pt x="237" y="0"/>
                    </a:lnTo>
                    <a:lnTo>
                      <a:pt x="258" y="2"/>
                    </a:lnTo>
                    <a:lnTo>
                      <a:pt x="278" y="9"/>
                    </a:lnTo>
                    <a:lnTo>
                      <a:pt x="295" y="21"/>
                    </a:lnTo>
                    <a:lnTo>
                      <a:pt x="310" y="36"/>
                    </a:lnTo>
                    <a:lnTo>
                      <a:pt x="321" y="53"/>
                    </a:lnTo>
                    <a:lnTo>
                      <a:pt x="328" y="74"/>
                    </a:lnTo>
                    <a:lnTo>
                      <a:pt x="366" y="234"/>
                    </a:lnTo>
                    <a:lnTo>
                      <a:pt x="368" y="257"/>
                    </a:lnTo>
                    <a:lnTo>
                      <a:pt x="365" y="281"/>
                    </a:lnTo>
                    <a:lnTo>
                      <a:pt x="357" y="301"/>
                    </a:lnTo>
                    <a:lnTo>
                      <a:pt x="345" y="319"/>
                    </a:lnTo>
                    <a:lnTo>
                      <a:pt x="329" y="334"/>
                    </a:lnTo>
                    <a:lnTo>
                      <a:pt x="309" y="345"/>
                    </a:lnTo>
                    <a:lnTo>
                      <a:pt x="287" y="351"/>
                    </a:lnTo>
                    <a:lnTo>
                      <a:pt x="373" y="438"/>
                    </a:lnTo>
                    <a:lnTo>
                      <a:pt x="187" y="915"/>
                    </a:lnTo>
                    <a:lnTo>
                      <a:pt x="0" y="438"/>
                    </a:lnTo>
                    <a:lnTo>
                      <a:pt x="85" y="351"/>
                    </a:lnTo>
                    <a:lnTo>
                      <a:pt x="63" y="345"/>
                    </a:lnTo>
                    <a:lnTo>
                      <a:pt x="44" y="334"/>
                    </a:lnTo>
                    <a:lnTo>
                      <a:pt x="27" y="319"/>
                    </a:lnTo>
                    <a:lnTo>
                      <a:pt x="15" y="301"/>
                    </a:lnTo>
                    <a:lnTo>
                      <a:pt x="7" y="281"/>
                    </a:lnTo>
                    <a:lnTo>
                      <a:pt x="4" y="257"/>
                    </a:lnTo>
                    <a:lnTo>
                      <a:pt x="6" y="234"/>
                    </a:lnTo>
                    <a:lnTo>
                      <a:pt x="44" y="74"/>
                    </a:lnTo>
                    <a:lnTo>
                      <a:pt x="52" y="53"/>
                    </a:lnTo>
                    <a:lnTo>
                      <a:pt x="63" y="36"/>
                    </a:lnTo>
                    <a:lnTo>
                      <a:pt x="77" y="21"/>
                    </a:lnTo>
                    <a:lnTo>
                      <a:pt x="95" y="9"/>
                    </a:lnTo>
                    <a:lnTo>
                      <a:pt x="114" y="2"/>
                    </a:lnTo>
                    <a:lnTo>
                      <a:pt x="13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66" name="그래픽 65">
              <a:extLst>
                <a:ext uri="{FF2B5EF4-FFF2-40B4-BE49-F238E27FC236}">
                  <a16:creationId xmlns:a16="http://schemas.microsoft.com/office/drawing/2014/main" id="{136B69D5-367F-8B4C-873E-0BAE5780B1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91426" y="2085076"/>
              <a:ext cx="217800" cy="272250"/>
            </a:xfrm>
            <a:prstGeom prst="rect">
              <a:avLst/>
            </a:prstGeom>
          </p:spPr>
        </p:pic>
        <p:pic>
          <p:nvPicPr>
            <p:cNvPr id="67" name="그래픽 66">
              <a:extLst>
                <a:ext uri="{FF2B5EF4-FFF2-40B4-BE49-F238E27FC236}">
                  <a16:creationId xmlns:a16="http://schemas.microsoft.com/office/drawing/2014/main" id="{155EA300-EB4E-DF48-A4A0-767476B99A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b="15182"/>
            <a:stretch/>
          </p:blipFill>
          <p:spPr>
            <a:xfrm>
              <a:off x="582929" y="2764135"/>
              <a:ext cx="198000" cy="209924"/>
            </a:xfrm>
            <a:prstGeom prst="rect">
              <a:avLst/>
            </a:prstGeom>
          </p:spPr>
        </p:pic>
        <p:pic>
          <p:nvPicPr>
            <p:cNvPr id="68" name="그래픽 67">
              <a:extLst>
                <a:ext uri="{FF2B5EF4-FFF2-40B4-BE49-F238E27FC236}">
                  <a16:creationId xmlns:a16="http://schemas.microsoft.com/office/drawing/2014/main" id="{A0252B7D-AF9C-AB4B-ACB2-3BBFEFF220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b="11380"/>
            <a:stretch/>
          </p:blipFill>
          <p:spPr>
            <a:xfrm>
              <a:off x="589490" y="3434153"/>
              <a:ext cx="198000" cy="217580"/>
            </a:xfrm>
            <a:prstGeom prst="rect">
              <a:avLst/>
            </a:prstGeom>
          </p:spPr>
        </p:pic>
        <p:pic>
          <p:nvPicPr>
            <p:cNvPr id="69" name="그래픽 68">
              <a:extLst>
                <a:ext uri="{FF2B5EF4-FFF2-40B4-BE49-F238E27FC236}">
                  <a16:creationId xmlns:a16="http://schemas.microsoft.com/office/drawing/2014/main" id="{7B948EB0-0A38-884E-A42D-163729C03A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b="15182"/>
            <a:stretch/>
          </p:blipFill>
          <p:spPr>
            <a:xfrm>
              <a:off x="582929" y="4061027"/>
              <a:ext cx="198000" cy="209924"/>
            </a:xfrm>
            <a:prstGeom prst="rect">
              <a:avLst/>
            </a:prstGeom>
          </p:spPr>
        </p:pic>
        <p:pic>
          <p:nvPicPr>
            <p:cNvPr id="70" name="그래픽 69">
              <a:extLst>
                <a:ext uri="{FF2B5EF4-FFF2-40B4-BE49-F238E27FC236}">
                  <a16:creationId xmlns:a16="http://schemas.microsoft.com/office/drawing/2014/main" id="{A71921A0-F6C2-5249-BD6A-A9B926DF36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 b="13069"/>
            <a:stretch/>
          </p:blipFill>
          <p:spPr>
            <a:xfrm>
              <a:off x="589129" y="4680355"/>
              <a:ext cx="198000" cy="215155"/>
            </a:xfrm>
            <a:prstGeom prst="rect">
              <a:avLst/>
            </a:prstGeom>
          </p:spPr>
        </p:pic>
        <p:pic>
          <p:nvPicPr>
            <p:cNvPr id="71" name="그래픽 70">
              <a:extLst>
                <a:ext uri="{FF2B5EF4-FFF2-40B4-BE49-F238E27FC236}">
                  <a16:creationId xmlns:a16="http://schemas.microsoft.com/office/drawing/2014/main" id="{01142FD4-3F02-A14E-9D43-EFB4B36838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 b="13069"/>
            <a:stretch/>
          </p:blipFill>
          <p:spPr>
            <a:xfrm>
              <a:off x="581489" y="5299921"/>
              <a:ext cx="198000" cy="215155"/>
            </a:xfrm>
            <a:prstGeom prst="rect">
              <a:avLst/>
            </a:prstGeom>
          </p:spPr>
        </p:pic>
        <p:pic>
          <p:nvPicPr>
            <p:cNvPr id="72" name="그래픽 71">
              <a:extLst>
                <a:ext uri="{FF2B5EF4-FFF2-40B4-BE49-F238E27FC236}">
                  <a16:creationId xmlns:a16="http://schemas.microsoft.com/office/drawing/2014/main" id="{E8F8371D-01D6-5747-82A0-313AEED60A4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rcRect b="13069"/>
            <a:stretch/>
          </p:blipFill>
          <p:spPr>
            <a:xfrm>
              <a:off x="572526" y="5925808"/>
              <a:ext cx="198000" cy="215155"/>
            </a:xfrm>
            <a:prstGeom prst="rect">
              <a:avLst/>
            </a:prstGeom>
          </p:spPr>
        </p:pic>
      </p:grpSp>
      <p:pic>
        <p:nvPicPr>
          <p:cNvPr id="35" name="그림 34">
            <a:extLst>
              <a:ext uri="{FF2B5EF4-FFF2-40B4-BE49-F238E27FC236}">
                <a16:creationId xmlns:a16="http://schemas.microsoft.com/office/drawing/2014/main" id="{068B7833-5740-784F-9A3B-639F028B1496}"/>
              </a:ext>
            </a:extLst>
          </p:cNvPr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866"/>
          <a:stretch/>
        </p:blipFill>
        <p:spPr>
          <a:xfrm>
            <a:off x="2006299" y="1737360"/>
            <a:ext cx="2808000" cy="2707866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5AFED489-D1CE-E441-909A-A70FCF5EBFCC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866"/>
          <a:stretch/>
        </p:blipFill>
        <p:spPr>
          <a:xfrm>
            <a:off x="2006299" y="4552112"/>
            <a:ext cx="2808000" cy="557916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9DC7ACD0-C9A7-6447-A7FD-40827AABC218}"/>
              </a:ext>
            </a:extLst>
          </p:cNvPr>
          <p:cNvPicPr>
            <a:picLocks noChangeAspect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646"/>
          <a:stretch/>
        </p:blipFill>
        <p:spPr>
          <a:xfrm>
            <a:off x="2006299" y="5218343"/>
            <a:ext cx="2808000" cy="593465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B24A405B-556D-8A4F-96CF-8B219D0DC173}"/>
              </a:ext>
            </a:extLst>
          </p:cNvPr>
          <p:cNvSpPr txBox="1"/>
          <p:nvPr/>
        </p:nvSpPr>
        <p:spPr>
          <a:xfrm>
            <a:off x="1300481" y="1210253"/>
            <a:ext cx="22047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b="1" spc="300" dirty="0">
                <a:solidFill>
                  <a:srgbClr val="FEB95E"/>
                </a:solidFill>
              </a:rPr>
              <a:t>현금 사용 감소</a:t>
            </a:r>
            <a:endParaRPr kumimoji="1" lang="ko-Kore-KR" altLang="en-US" sz="1600" b="1" spc="300" dirty="0">
              <a:solidFill>
                <a:srgbClr val="FEB95E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80CA5A8-64AC-B34E-AE72-078CC04554C2}"/>
              </a:ext>
            </a:extLst>
          </p:cNvPr>
          <p:cNvSpPr txBox="1"/>
          <p:nvPr/>
        </p:nvSpPr>
        <p:spPr>
          <a:xfrm>
            <a:off x="1266068" y="699781"/>
            <a:ext cx="1569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b="1" i="1" spc="3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기획의도</a:t>
            </a:r>
            <a:endParaRPr kumimoji="1" lang="ko-Kore-KR" altLang="en-US" sz="2400" b="1" i="1" spc="3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DDB923-A13C-4748-B865-5DA249A144E3}"/>
              </a:ext>
            </a:extLst>
          </p:cNvPr>
          <p:cNvSpPr txBox="1"/>
          <p:nvPr/>
        </p:nvSpPr>
        <p:spPr>
          <a:xfrm>
            <a:off x="6097641" y="1648366"/>
            <a:ext cx="44179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1600" b="1" dirty="0"/>
              <a:t>현금사용의</a:t>
            </a:r>
            <a:r>
              <a:rPr kumimoji="1" lang="ko-KR" altLang="en-US" sz="1600" b="1" dirty="0"/>
              <a:t> 감소에 따른 </a:t>
            </a:r>
            <a:r>
              <a:rPr kumimoji="1" lang="ko-KR" altLang="en-US" sz="1600" b="1" dirty="0" err="1"/>
              <a:t>현금발행</a:t>
            </a:r>
            <a:r>
              <a:rPr kumimoji="1" lang="ko-KR" altLang="en-US" sz="1600" b="1" dirty="0"/>
              <a:t> 액수의 감소</a:t>
            </a:r>
            <a:endParaRPr kumimoji="1" lang="ko-Kore-KR" altLang="en-US" sz="1600" b="1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708150C1-9405-2047-96C3-EFB2821552CE}"/>
              </a:ext>
            </a:extLst>
          </p:cNvPr>
          <p:cNvGrpSpPr/>
          <p:nvPr/>
        </p:nvGrpSpPr>
        <p:grpSpPr>
          <a:xfrm>
            <a:off x="6162341" y="2364555"/>
            <a:ext cx="4672176" cy="2117617"/>
            <a:chOff x="6021525" y="1741304"/>
            <a:chExt cx="4672176" cy="2117617"/>
          </a:xfrm>
        </p:grpSpPr>
        <p:graphicFrame>
          <p:nvGraphicFramePr>
            <p:cNvPr id="42" name="차트 41">
              <a:extLst>
                <a:ext uri="{FF2B5EF4-FFF2-40B4-BE49-F238E27FC236}">
                  <a16:creationId xmlns:a16="http://schemas.microsoft.com/office/drawing/2014/main" id="{E7391A17-4D67-3343-A446-2AF901F8B90D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270185733"/>
                </p:ext>
              </p:extLst>
            </p:nvPr>
          </p:nvGraphicFramePr>
          <p:xfrm>
            <a:off x="6021525" y="1741304"/>
            <a:ext cx="4672176" cy="211761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9"/>
            </a:graphicData>
          </a:graphic>
        </p:graphicFrame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C0E33D5-2816-1F47-BC52-0984C2A5221B}"/>
                </a:ext>
              </a:extLst>
            </p:cNvPr>
            <p:cNvSpPr txBox="1"/>
            <p:nvPr/>
          </p:nvSpPr>
          <p:spPr>
            <a:xfrm>
              <a:off x="7530361" y="1836239"/>
              <a:ext cx="132440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ore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현금발행</a:t>
              </a:r>
              <a:r>
                <a:rPr kumimoji="1"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액수</a:t>
              </a:r>
              <a:endParaRPr kumimoji="1" lang="ko-Kore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F1118A0-1BAC-5141-BA79-32C158ADA6AE}"/>
                </a:ext>
              </a:extLst>
            </p:cNvPr>
            <p:cNvSpPr txBox="1"/>
            <p:nvPr/>
          </p:nvSpPr>
          <p:spPr>
            <a:xfrm>
              <a:off x="8696960" y="1890016"/>
              <a:ext cx="615874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8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(</a:t>
              </a:r>
              <a:r>
                <a:rPr kumimoji="1" lang="ko-Kore-KR" alt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단위</a:t>
              </a:r>
              <a:r>
                <a:rPr kumimoji="1" lang="en-US" altLang="ko-Kore-KR" sz="8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:</a:t>
              </a:r>
              <a:r>
                <a:rPr kumimoji="1" lang="ko-KR" altLang="en-US" sz="8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원</a:t>
              </a:r>
              <a:r>
                <a:rPr kumimoji="1" lang="en-US" altLang="ko-KR" sz="8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)</a:t>
              </a:r>
              <a:endParaRPr kumimoji="1" lang="ko-Kore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627808BE-3A87-B045-914B-15B16A7FDB55}"/>
              </a:ext>
            </a:extLst>
          </p:cNvPr>
          <p:cNvSpPr txBox="1"/>
          <p:nvPr/>
        </p:nvSpPr>
        <p:spPr>
          <a:xfrm>
            <a:off x="6623305" y="4917079"/>
            <a:ext cx="33666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dirty="0"/>
              <a:t>5</a:t>
            </a:r>
            <a:r>
              <a:rPr kumimoji="1" lang="ko-KR" altLang="en-US" sz="1400" dirty="0" err="1"/>
              <a:t>천원권</a:t>
            </a:r>
            <a:r>
              <a:rPr kumimoji="1" lang="en-US" altLang="ko-KR" sz="1400" dirty="0"/>
              <a:t>,</a:t>
            </a:r>
            <a:r>
              <a:rPr kumimoji="1" lang="ko-KR" altLang="en-US" sz="1400" dirty="0"/>
              <a:t> </a:t>
            </a:r>
            <a:r>
              <a:rPr kumimoji="1" lang="en-US" altLang="ko-KR" sz="1400" dirty="0"/>
              <a:t>1</a:t>
            </a:r>
            <a:r>
              <a:rPr kumimoji="1" lang="ko-KR" altLang="en-US" sz="1400" dirty="0" err="1"/>
              <a:t>천원권의</a:t>
            </a:r>
            <a:r>
              <a:rPr kumimoji="1" lang="ko-KR" altLang="en-US" sz="1400" dirty="0"/>
              <a:t> </a:t>
            </a:r>
            <a:r>
              <a:rPr kumimoji="1" lang="ko-KR" altLang="en-US" sz="1400" dirty="0" err="1"/>
              <a:t>발행액수</a:t>
            </a:r>
            <a:r>
              <a:rPr kumimoji="1" lang="ko-KR" altLang="en-US" sz="1400" dirty="0"/>
              <a:t> 또한 감소</a:t>
            </a:r>
            <a:endParaRPr kumimoji="1" lang="ko-Kore-KR" altLang="en-US" sz="1400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7185A76-EEEB-1746-A83C-1988FE09CE6C}"/>
              </a:ext>
            </a:extLst>
          </p:cNvPr>
          <p:cNvSpPr txBox="1"/>
          <p:nvPr/>
        </p:nvSpPr>
        <p:spPr>
          <a:xfrm>
            <a:off x="6510988" y="5204492"/>
            <a:ext cx="359125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kumimoji="1"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각 </a:t>
            </a:r>
            <a:r>
              <a:rPr kumimoji="1"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5000</a:t>
            </a:r>
            <a:r>
              <a:rPr kumimoji="1"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억 원 → </a:t>
            </a:r>
            <a:r>
              <a:rPr kumimoji="1"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3000</a:t>
            </a:r>
            <a:r>
              <a:rPr kumimoji="1"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억 원</a:t>
            </a:r>
            <a:r>
              <a:rPr kumimoji="1"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</a:t>
            </a:r>
            <a:r>
              <a:rPr kumimoji="1"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kumimoji="1"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6000</a:t>
            </a:r>
            <a:r>
              <a:rPr kumimoji="1"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억 원 → </a:t>
            </a:r>
            <a:r>
              <a:rPr kumimoji="1"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4000</a:t>
            </a:r>
            <a:r>
              <a:rPr kumimoji="1"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억 원</a:t>
            </a:r>
            <a:r>
              <a:rPr kumimoji="1"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r>
              <a:rPr kumimoji="1"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kumimoji="1" lang="ko-Kore-KR" alt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30948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0000">
              <a:srgbClr val="E6E5EB"/>
            </a:gs>
            <a:gs pos="70000">
              <a:srgbClr val="FEB95E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409575" y="419993"/>
            <a:ext cx="11372850" cy="6018014"/>
          </a:xfrm>
          <a:prstGeom prst="rect">
            <a:avLst/>
          </a:prstGeom>
          <a:solidFill>
            <a:schemeClr val="bg1"/>
          </a:solidFill>
          <a:ln w="187325">
            <a:noFill/>
          </a:ln>
          <a:effectLst>
            <a:outerShdw blurRad="431800" dist="241300" dir="5400000" sx="97000" sy="97000" algn="t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2" latinLnBrk="0">
              <a:lnSpc>
                <a:spcPct val="150000"/>
              </a:lnSpc>
              <a:defRPr/>
            </a:pPr>
            <a:endParaRPr lang="ko-KR" altLang="en-US" sz="4400" kern="0" spc="300" dirty="0">
              <a:solidFill>
                <a:prstClr val="white">
                  <a:lumMod val="75000"/>
                </a:prstClr>
              </a:solidFill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9C4B1AB-3B2B-374B-8D3D-7B874F281EF3}"/>
              </a:ext>
            </a:extLst>
          </p:cNvPr>
          <p:cNvGrpSpPr/>
          <p:nvPr/>
        </p:nvGrpSpPr>
        <p:grpSpPr>
          <a:xfrm>
            <a:off x="572526" y="419993"/>
            <a:ext cx="367274" cy="6018014"/>
            <a:chOff x="572526" y="419993"/>
            <a:chExt cx="367274" cy="6018014"/>
          </a:xfrm>
        </p:grpSpPr>
        <p:cxnSp>
          <p:nvCxnSpPr>
            <p:cNvPr id="62" name="직선 연결선 67">
              <a:extLst>
                <a:ext uri="{FF2B5EF4-FFF2-40B4-BE49-F238E27FC236}">
                  <a16:creationId xmlns:a16="http://schemas.microsoft.com/office/drawing/2014/main" id="{BCE5D9FB-BA63-9141-8E7E-14D5C5B521C4}"/>
                </a:ext>
              </a:extLst>
            </p:cNvPr>
            <p:cNvCxnSpPr/>
            <p:nvPr/>
          </p:nvCxnSpPr>
          <p:spPr>
            <a:xfrm>
              <a:off x="939800" y="419993"/>
              <a:ext cx="0" cy="6018014"/>
            </a:xfrm>
            <a:prstGeom prst="line">
              <a:avLst/>
            </a:prstGeom>
            <a:ln w="127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4" name="Group 12">
              <a:extLst>
                <a:ext uri="{FF2B5EF4-FFF2-40B4-BE49-F238E27FC236}">
                  <a16:creationId xmlns:a16="http://schemas.microsoft.com/office/drawing/2014/main" id="{96F3369D-E16D-0741-9748-499B9FFC7B3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81526" y="787429"/>
              <a:ext cx="180000" cy="143185"/>
              <a:chOff x="6124" y="305"/>
              <a:chExt cx="841" cy="669"/>
            </a:xfrm>
            <a:solidFill>
              <a:schemeClr val="bg2"/>
            </a:solidFill>
          </p:grpSpPr>
          <p:sp>
            <p:nvSpPr>
              <p:cNvPr id="77" name="Freeform 13">
                <a:extLst>
                  <a:ext uri="{FF2B5EF4-FFF2-40B4-BE49-F238E27FC236}">
                    <a16:creationId xmlns:a16="http://schemas.microsoft.com/office/drawing/2014/main" id="{521E8049-A586-E349-96E8-7B54CEFA19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44" y="440"/>
                <a:ext cx="601" cy="534"/>
              </a:xfrm>
              <a:custGeom>
                <a:avLst/>
                <a:gdLst>
                  <a:gd name="T0" fmla="*/ 902 w 1802"/>
                  <a:gd name="T1" fmla="*/ 0 h 1602"/>
                  <a:gd name="T2" fmla="*/ 2 w 1802"/>
                  <a:gd name="T3" fmla="*/ 742 h 1602"/>
                  <a:gd name="T4" fmla="*/ 2 w 1802"/>
                  <a:gd name="T5" fmla="*/ 743 h 1602"/>
                  <a:gd name="T6" fmla="*/ 2 w 1802"/>
                  <a:gd name="T7" fmla="*/ 746 h 1602"/>
                  <a:gd name="T8" fmla="*/ 0 w 1802"/>
                  <a:gd name="T9" fmla="*/ 749 h 1602"/>
                  <a:gd name="T10" fmla="*/ 0 w 1802"/>
                  <a:gd name="T11" fmla="*/ 751 h 1602"/>
                  <a:gd name="T12" fmla="*/ 0 w 1802"/>
                  <a:gd name="T13" fmla="*/ 1501 h 1602"/>
                  <a:gd name="T14" fmla="*/ 2 w 1802"/>
                  <a:gd name="T15" fmla="*/ 1521 h 1602"/>
                  <a:gd name="T16" fmla="*/ 16 w 1802"/>
                  <a:gd name="T17" fmla="*/ 1557 h 1602"/>
                  <a:gd name="T18" fmla="*/ 30 w 1802"/>
                  <a:gd name="T19" fmla="*/ 1572 h 1602"/>
                  <a:gd name="T20" fmla="*/ 45 w 1802"/>
                  <a:gd name="T21" fmla="*/ 1586 h 1602"/>
                  <a:gd name="T22" fmla="*/ 81 w 1802"/>
                  <a:gd name="T23" fmla="*/ 1601 h 1602"/>
                  <a:gd name="T24" fmla="*/ 100 w 1802"/>
                  <a:gd name="T25" fmla="*/ 1602 h 1602"/>
                  <a:gd name="T26" fmla="*/ 702 w 1802"/>
                  <a:gd name="T27" fmla="*/ 1602 h 1602"/>
                  <a:gd name="T28" fmla="*/ 702 w 1802"/>
                  <a:gd name="T29" fmla="*/ 1001 h 1602"/>
                  <a:gd name="T30" fmla="*/ 1102 w 1802"/>
                  <a:gd name="T31" fmla="*/ 1001 h 1602"/>
                  <a:gd name="T32" fmla="*/ 1102 w 1802"/>
                  <a:gd name="T33" fmla="*/ 1602 h 1602"/>
                  <a:gd name="T34" fmla="*/ 1703 w 1802"/>
                  <a:gd name="T35" fmla="*/ 1602 h 1602"/>
                  <a:gd name="T36" fmla="*/ 1723 w 1802"/>
                  <a:gd name="T37" fmla="*/ 1601 h 1602"/>
                  <a:gd name="T38" fmla="*/ 1758 w 1802"/>
                  <a:gd name="T39" fmla="*/ 1586 h 1602"/>
                  <a:gd name="T40" fmla="*/ 1773 w 1802"/>
                  <a:gd name="T41" fmla="*/ 1572 h 1602"/>
                  <a:gd name="T42" fmla="*/ 1786 w 1802"/>
                  <a:gd name="T43" fmla="*/ 1557 h 1602"/>
                  <a:gd name="T44" fmla="*/ 1802 w 1802"/>
                  <a:gd name="T45" fmla="*/ 1521 h 1602"/>
                  <a:gd name="T46" fmla="*/ 1802 w 1802"/>
                  <a:gd name="T47" fmla="*/ 1501 h 1602"/>
                  <a:gd name="T48" fmla="*/ 1802 w 1802"/>
                  <a:gd name="T49" fmla="*/ 751 h 1602"/>
                  <a:gd name="T50" fmla="*/ 1802 w 1802"/>
                  <a:gd name="T51" fmla="*/ 745 h 1602"/>
                  <a:gd name="T52" fmla="*/ 1801 w 1802"/>
                  <a:gd name="T53" fmla="*/ 742 h 1602"/>
                  <a:gd name="T54" fmla="*/ 902 w 1802"/>
                  <a:gd name="T55" fmla="*/ 0 h 16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802" h="1602">
                    <a:moveTo>
                      <a:pt x="902" y="0"/>
                    </a:moveTo>
                    <a:lnTo>
                      <a:pt x="2" y="742"/>
                    </a:lnTo>
                    <a:lnTo>
                      <a:pt x="2" y="743"/>
                    </a:lnTo>
                    <a:lnTo>
                      <a:pt x="2" y="746"/>
                    </a:lnTo>
                    <a:lnTo>
                      <a:pt x="0" y="749"/>
                    </a:lnTo>
                    <a:lnTo>
                      <a:pt x="0" y="751"/>
                    </a:lnTo>
                    <a:lnTo>
                      <a:pt x="0" y="1501"/>
                    </a:lnTo>
                    <a:lnTo>
                      <a:pt x="2" y="1521"/>
                    </a:lnTo>
                    <a:lnTo>
                      <a:pt x="16" y="1557"/>
                    </a:lnTo>
                    <a:lnTo>
                      <a:pt x="30" y="1572"/>
                    </a:lnTo>
                    <a:lnTo>
                      <a:pt x="45" y="1586"/>
                    </a:lnTo>
                    <a:lnTo>
                      <a:pt x="81" y="1601"/>
                    </a:lnTo>
                    <a:lnTo>
                      <a:pt x="100" y="1602"/>
                    </a:lnTo>
                    <a:lnTo>
                      <a:pt x="702" y="1602"/>
                    </a:lnTo>
                    <a:lnTo>
                      <a:pt x="702" y="1001"/>
                    </a:lnTo>
                    <a:lnTo>
                      <a:pt x="1102" y="1001"/>
                    </a:lnTo>
                    <a:lnTo>
                      <a:pt x="1102" y="1602"/>
                    </a:lnTo>
                    <a:lnTo>
                      <a:pt x="1703" y="1602"/>
                    </a:lnTo>
                    <a:lnTo>
                      <a:pt x="1723" y="1601"/>
                    </a:lnTo>
                    <a:lnTo>
                      <a:pt x="1758" y="1586"/>
                    </a:lnTo>
                    <a:lnTo>
                      <a:pt x="1773" y="1572"/>
                    </a:lnTo>
                    <a:lnTo>
                      <a:pt x="1786" y="1557"/>
                    </a:lnTo>
                    <a:lnTo>
                      <a:pt x="1802" y="1521"/>
                    </a:lnTo>
                    <a:lnTo>
                      <a:pt x="1802" y="1501"/>
                    </a:lnTo>
                    <a:lnTo>
                      <a:pt x="1802" y="751"/>
                    </a:lnTo>
                    <a:lnTo>
                      <a:pt x="1802" y="745"/>
                    </a:lnTo>
                    <a:lnTo>
                      <a:pt x="1801" y="742"/>
                    </a:lnTo>
                    <a:lnTo>
                      <a:pt x="90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78" name="Freeform 14">
                <a:extLst>
                  <a:ext uri="{FF2B5EF4-FFF2-40B4-BE49-F238E27FC236}">
                    <a16:creationId xmlns:a16="http://schemas.microsoft.com/office/drawing/2014/main" id="{42FB859E-C820-9746-A2A3-9DA052675D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24" y="305"/>
                <a:ext cx="841" cy="394"/>
              </a:xfrm>
              <a:custGeom>
                <a:avLst/>
                <a:gdLst>
                  <a:gd name="T0" fmla="*/ 2505 w 2522"/>
                  <a:gd name="T1" fmla="*/ 978 h 1181"/>
                  <a:gd name="T2" fmla="*/ 2162 w 2522"/>
                  <a:gd name="T3" fmla="*/ 694 h 1181"/>
                  <a:gd name="T4" fmla="*/ 2162 w 2522"/>
                  <a:gd name="T5" fmla="*/ 54 h 1181"/>
                  <a:gd name="T6" fmla="*/ 2162 w 2522"/>
                  <a:gd name="T7" fmla="*/ 44 h 1181"/>
                  <a:gd name="T8" fmla="*/ 2155 w 2522"/>
                  <a:gd name="T9" fmla="*/ 26 h 1181"/>
                  <a:gd name="T10" fmla="*/ 2149 w 2522"/>
                  <a:gd name="T11" fmla="*/ 18 h 1181"/>
                  <a:gd name="T12" fmla="*/ 2141 w 2522"/>
                  <a:gd name="T13" fmla="*/ 13 h 1181"/>
                  <a:gd name="T14" fmla="*/ 2123 w 2522"/>
                  <a:gd name="T15" fmla="*/ 5 h 1181"/>
                  <a:gd name="T16" fmla="*/ 2113 w 2522"/>
                  <a:gd name="T17" fmla="*/ 5 h 1181"/>
                  <a:gd name="T18" fmla="*/ 1812 w 2522"/>
                  <a:gd name="T19" fmla="*/ 5 h 1181"/>
                  <a:gd name="T20" fmla="*/ 1802 w 2522"/>
                  <a:gd name="T21" fmla="*/ 5 h 1181"/>
                  <a:gd name="T22" fmla="*/ 1783 w 2522"/>
                  <a:gd name="T23" fmla="*/ 13 h 1181"/>
                  <a:gd name="T24" fmla="*/ 1776 w 2522"/>
                  <a:gd name="T25" fmla="*/ 18 h 1181"/>
                  <a:gd name="T26" fmla="*/ 1770 w 2522"/>
                  <a:gd name="T27" fmla="*/ 26 h 1181"/>
                  <a:gd name="T28" fmla="*/ 1763 w 2522"/>
                  <a:gd name="T29" fmla="*/ 44 h 1181"/>
                  <a:gd name="T30" fmla="*/ 1762 w 2522"/>
                  <a:gd name="T31" fmla="*/ 54 h 1181"/>
                  <a:gd name="T32" fmla="*/ 1762 w 2522"/>
                  <a:gd name="T33" fmla="*/ 360 h 1181"/>
                  <a:gd name="T34" fmla="*/ 1380 w 2522"/>
                  <a:gd name="T35" fmla="*/ 41 h 1181"/>
                  <a:gd name="T36" fmla="*/ 1354 w 2522"/>
                  <a:gd name="T37" fmla="*/ 23 h 1181"/>
                  <a:gd name="T38" fmla="*/ 1295 w 2522"/>
                  <a:gd name="T39" fmla="*/ 1 h 1181"/>
                  <a:gd name="T40" fmla="*/ 1262 w 2522"/>
                  <a:gd name="T41" fmla="*/ 0 h 1181"/>
                  <a:gd name="T42" fmla="*/ 1227 w 2522"/>
                  <a:gd name="T43" fmla="*/ 1 h 1181"/>
                  <a:gd name="T44" fmla="*/ 1168 w 2522"/>
                  <a:gd name="T45" fmla="*/ 23 h 1181"/>
                  <a:gd name="T46" fmla="*/ 1142 w 2522"/>
                  <a:gd name="T47" fmla="*/ 41 h 1181"/>
                  <a:gd name="T48" fmla="*/ 17 w 2522"/>
                  <a:gd name="T49" fmla="*/ 978 h 1181"/>
                  <a:gd name="T50" fmla="*/ 10 w 2522"/>
                  <a:gd name="T51" fmla="*/ 985 h 1181"/>
                  <a:gd name="T52" fmla="*/ 1 w 2522"/>
                  <a:gd name="T53" fmla="*/ 1001 h 1181"/>
                  <a:gd name="T54" fmla="*/ 0 w 2522"/>
                  <a:gd name="T55" fmla="*/ 1012 h 1181"/>
                  <a:gd name="T56" fmla="*/ 0 w 2522"/>
                  <a:gd name="T57" fmla="*/ 1023 h 1181"/>
                  <a:gd name="T58" fmla="*/ 6 w 2522"/>
                  <a:gd name="T59" fmla="*/ 1040 h 1181"/>
                  <a:gd name="T60" fmla="*/ 12 w 2522"/>
                  <a:gd name="T61" fmla="*/ 1048 h 1181"/>
                  <a:gd name="T62" fmla="*/ 108 w 2522"/>
                  <a:gd name="T63" fmla="*/ 1164 h 1181"/>
                  <a:gd name="T64" fmla="*/ 122 w 2522"/>
                  <a:gd name="T65" fmla="*/ 1177 h 1181"/>
                  <a:gd name="T66" fmla="*/ 141 w 2522"/>
                  <a:gd name="T67" fmla="*/ 1181 h 1181"/>
                  <a:gd name="T68" fmla="*/ 160 w 2522"/>
                  <a:gd name="T69" fmla="*/ 1181 h 1181"/>
                  <a:gd name="T70" fmla="*/ 179 w 2522"/>
                  <a:gd name="T71" fmla="*/ 1171 h 1181"/>
                  <a:gd name="T72" fmla="*/ 1262 w 2522"/>
                  <a:gd name="T73" fmla="*/ 268 h 1181"/>
                  <a:gd name="T74" fmla="*/ 2344 w 2522"/>
                  <a:gd name="T75" fmla="*/ 1171 h 1181"/>
                  <a:gd name="T76" fmla="*/ 2358 w 2522"/>
                  <a:gd name="T77" fmla="*/ 1180 h 1181"/>
                  <a:gd name="T78" fmla="*/ 2377 w 2522"/>
                  <a:gd name="T79" fmla="*/ 1181 h 1181"/>
                  <a:gd name="T80" fmla="*/ 2383 w 2522"/>
                  <a:gd name="T81" fmla="*/ 1181 h 1181"/>
                  <a:gd name="T82" fmla="*/ 2401 w 2522"/>
                  <a:gd name="T83" fmla="*/ 1177 h 1181"/>
                  <a:gd name="T84" fmla="*/ 2414 w 2522"/>
                  <a:gd name="T85" fmla="*/ 1164 h 1181"/>
                  <a:gd name="T86" fmla="*/ 2512 w 2522"/>
                  <a:gd name="T87" fmla="*/ 1048 h 1181"/>
                  <a:gd name="T88" fmla="*/ 2518 w 2522"/>
                  <a:gd name="T89" fmla="*/ 1040 h 1181"/>
                  <a:gd name="T90" fmla="*/ 2522 w 2522"/>
                  <a:gd name="T91" fmla="*/ 1023 h 1181"/>
                  <a:gd name="T92" fmla="*/ 2522 w 2522"/>
                  <a:gd name="T93" fmla="*/ 1012 h 1181"/>
                  <a:gd name="T94" fmla="*/ 2521 w 2522"/>
                  <a:gd name="T95" fmla="*/ 1001 h 1181"/>
                  <a:gd name="T96" fmla="*/ 2512 w 2522"/>
                  <a:gd name="T97" fmla="*/ 985 h 1181"/>
                  <a:gd name="T98" fmla="*/ 2505 w 2522"/>
                  <a:gd name="T99" fmla="*/ 978 h 1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522" h="1181">
                    <a:moveTo>
                      <a:pt x="2505" y="978"/>
                    </a:moveTo>
                    <a:lnTo>
                      <a:pt x="2162" y="694"/>
                    </a:lnTo>
                    <a:lnTo>
                      <a:pt x="2162" y="54"/>
                    </a:lnTo>
                    <a:lnTo>
                      <a:pt x="2162" y="44"/>
                    </a:lnTo>
                    <a:lnTo>
                      <a:pt x="2155" y="26"/>
                    </a:lnTo>
                    <a:lnTo>
                      <a:pt x="2149" y="18"/>
                    </a:lnTo>
                    <a:lnTo>
                      <a:pt x="2141" y="13"/>
                    </a:lnTo>
                    <a:lnTo>
                      <a:pt x="2123" y="5"/>
                    </a:lnTo>
                    <a:lnTo>
                      <a:pt x="2113" y="5"/>
                    </a:lnTo>
                    <a:lnTo>
                      <a:pt x="1812" y="5"/>
                    </a:lnTo>
                    <a:lnTo>
                      <a:pt x="1802" y="5"/>
                    </a:lnTo>
                    <a:lnTo>
                      <a:pt x="1783" y="13"/>
                    </a:lnTo>
                    <a:lnTo>
                      <a:pt x="1776" y="18"/>
                    </a:lnTo>
                    <a:lnTo>
                      <a:pt x="1770" y="26"/>
                    </a:lnTo>
                    <a:lnTo>
                      <a:pt x="1763" y="44"/>
                    </a:lnTo>
                    <a:lnTo>
                      <a:pt x="1762" y="54"/>
                    </a:lnTo>
                    <a:lnTo>
                      <a:pt x="1762" y="360"/>
                    </a:lnTo>
                    <a:lnTo>
                      <a:pt x="1380" y="41"/>
                    </a:lnTo>
                    <a:lnTo>
                      <a:pt x="1354" y="23"/>
                    </a:lnTo>
                    <a:lnTo>
                      <a:pt x="1295" y="1"/>
                    </a:lnTo>
                    <a:lnTo>
                      <a:pt x="1262" y="0"/>
                    </a:lnTo>
                    <a:lnTo>
                      <a:pt x="1227" y="1"/>
                    </a:lnTo>
                    <a:lnTo>
                      <a:pt x="1168" y="23"/>
                    </a:lnTo>
                    <a:lnTo>
                      <a:pt x="1142" y="41"/>
                    </a:lnTo>
                    <a:lnTo>
                      <a:pt x="17" y="978"/>
                    </a:lnTo>
                    <a:lnTo>
                      <a:pt x="10" y="985"/>
                    </a:lnTo>
                    <a:lnTo>
                      <a:pt x="1" y="1001"/>
                    </a:lnTo>
                    <a:lnTo>
                      <a:pt x="0" y="1012"/>
                    </a:lnTo>
                    <a:lnTo>
                      <a:pt x="0" y="1023"/>
                    </a:lnTo>
                    <a:lnTo>
                      <a:pt x="6" y="1040"/>
                    </a:lnTo>
                    <a:lnTo>
                      <a:pt x="12" y="1048"/>
                    </a:lnTo>
                    <a:lnTo>
                      <a:pt x="108" y="1164"/>
                    </a:lnTo>
                    <a:lnTo>
                      <a:pt x="122" y="1177"/>
                    </a:lnTo>
                    <a:lnTo>
                      <a:pt x="141" y="1181"/>
                    </a:lnTo>
                    <a:lnTo>
                      <a:pt x="160" y="1181"/>
                    </a:lnTo>
                    <a:lnTo>
                      <a:pt x="179" y="1171"/>
                    </a:lnTo>
                    <a:lnTo>
                      <a:pt x="1262" y="268"/>
                    </a:lnTo>
                    <a:lnTo>
                      <a:pt x="2344" y="1171"/>
                    </a:lnTo>
                    <a:lnTo>
                      <a:pt x="2358" y="1180"/>
                    </a:lnTo>
                    <a:lnTo>
                      <a:pt x="2377" y="1181"/>
                    </a:lnTo>
                    <a:lnTo>
                      <a:pt x="2383" y="1181"/>
                    </a:lnTo>
                    <a:lnTo>
                      <a:pt x="2401" y="1177"/>
                    </a:lnTo>
                    <a:lnTo>
                      <a:pt x="2414" y="1164"/>
                    </a:lnTo>
                    <a:lnTo>
                      <a:pt x="2512" y="1048"/>
                    </a:lnTo>
                    <a:lnTo>
                      <a:pt x="2518" y="1040"/>
                    </a:lnTo>
                    <a:lnTo>
                      <a:pt x="2522" y="1023"/>
                    </a:lnTo>
                    <a:lnTo>
                      <a:pt x="2522" y="1012"/>
                    </a:lnTo>
                    <a:lnTo>
                      <a:pt x="2521" y="1001"/>
                    </a:lnTo>
                    <a:lnTo>
                      <a:pt x="2512" y="985"/>
                    </a:lnTo>
                    <a:lnTo>
                      <a:pt x="2505" y="97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65" name="Group 20">
              <a:extLst>
                <a:ext uri="{FF2B5EF4-FFF2-40B4-BE49-F238E27FC236}">
                  <a16:creationId xmlns:a16="http://schemas.microsoft.com/office/drawing/2014/main" id="{91C3D43D-07B5-FD46-8A57-0C871E371914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14027" y="1408363"/>
              <a:ext cx="131960" cy="180000"/>
              <a:chOff x="2597" y="4163"/>
              <a:chExt cx="217" cy="296"/>
            </a:xfrm>
            <a:solidFill>
              <a:schemeClr val="bg2"/>
            </a:solidFill>
          </p:grpSpPr>
          <p:sp>
            <p:nvSpPr>
              <p:cNvPr id="73" name="Freeform 22">
                <a:extLst>
                  <a:ext uri="{FF2B5EF4-FFF2-40B4-BE49-F238E27FC236}">
                    <a16:creationId xmlns:a16="http://schemas.microsoft.com/office/drawing/2014/main" id="{E307F11F-4C98-CF49-891E-843B356AB0A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30" y="4163"/>
                <a:ext cx="151" cy="176"/>
              </a:xfrm>
              <a:custGeom>
                <a:avLst/>
                <a:gdLst>
                  <a:gd name="T0" fmla="*/ 410 w 1662"/>
                  <a:gd name="T1" fmla="*/ 645 h 1942"/>
                  <a:gd name="T2" fmla="*/ 309 w 1662"/>
                  <a:gd name="T3" fmla="*/ 847 h 1942"/>
                  <a:gd name="T4" fmla="*/ 255 w 1662"/>
                  <a:gd name="T5" fmla="*/ 1023 h 1942"/>
                  <a:gd name="T6" fmla="*/ 263 w 1662"/>
                  <a:gd name="T7" fmla="*/ 1206 h 1942"/>
                  <a:gd name="T8" fmla="*/ 347 w 1662"/>
                  <a:gd name="T9" fmla="*/ 1429 h 1942"/>
                  <a:gd name="T10" fmla="*/ 476 w 1662"/>
                  <a:gd name="T11" fmla="*/ 1620 h 1942"/>
                  <a:gd name="T12" fmla="*/ 638 w 1662"/>
                  <a:gd name="T13" fmla="*/ 1753 h 1942"/>
                  <a:gd name="T14" fmla="*/ 825 w 1662"/>
                  <a:gd name="T15" fmla="*/ 1803 h 1942"/>
                  <a:gd name="T16" fmla="*/ 1013 w 1662"/>
                  <a:gd name="T17" fmla="*/ 1753 h 1942"/>
                  <a:gd name="T18" fmla="*/ 1176 w 1662"/>
                  <a:gd name="T19" fmla="*/ 1619 h 1942"/>
                  <a:gd name="T20" fmla="*/ 1305 w 1662"/>
                  <a:gd name="T21" fmla="*/ 1428 h 1942"/>
                  <a:gd name="T22" fmla="*/ 1388 w 1662"/>
                  <a:gd name="T23" fmla="*/ 1205 h 1942"/>
                  <a:gd name="T24" fmla="*/ 1418 w 1662"/>
                  <a:gd name="T25" fmla="*/ 974 h 1942"/>
                  <a:gd name="T26" fmla="*/ 1266 w 1662"/>
                  <a:gd name="T27" fmla="*/ 836 h 1942"/>
                  <a:gd name="T28" fmla="*/ 1012 w 1662"/>
                  <a:gd name="T29" fmla="*/ 794 h 1942"/>
                  <a:gd name="T30" fmla="*/ 806 w 1662"/>
                  <a:gd name="T31" fmla="*/ 713 h 1942"/>
                  <a:gd name="T32" fmla="*/ 646 w 1662"/>
                  <a:gd name="T33" fmla="*/ 610 h 1942"/>
                  <a:gd name="T34" fmla="*/ 526 w 1662"/>
                  <a:gd name="T35" fmla="*/ 499 h 1942"/>
                  <a:gd name="T36" fmla="*/ 944 w 1662"/>
                  <a:gd name="T37" fmla="*/ 23 h 1942"/>
                  <a:gd name="T38" fmla="*/ 1152 w 1662"/>
                  <a:gd name="T39" fmla="*/ 118 h 1942"/>
                  <a:gd name="T40" fmla="*/ 1271 w 1662"/>
                  <a:gd name="T41" fmla="*/ 205 h 1942"/>
                  <a:gd name="T42" fmla="*/ 1388 w 1662"/>
                  <a:gd name="T43" fmla="*/ 323 h 1942"/>
                  <a:gd name="T44" fmla="*/ 1455 w 1662"/>
                  <a:gd name="T45" fmla="*/ 429 h 1942"/>
                  <a:gd name="T46" fmla="*/ 1524 w 1662"/>
                  <a:gd name="T47" fmla="*/ 626 h 1942"/>
                  <a:gd name="T48" fmla="*/ 1555 w 1662"/>
                  <a:gd name="T49" fmla="*/ 892 h 1942"/>
                  <a:gd name="T50" fmla="*/ 1619 w 1662"/>
                  <a:gd name="T51" fmla="*/ 939 h 1942"/>
                  <a:gd name="T52" fmla="*/ 1657 w 1662"/>
                  <a:gd name="T53" fmla="*/ 1032 h 1942"/>
                  <a:gd name="T54" fmla="*/ 1655 w 1662"/>
                  <a:gd name="T55" fmla="*/ 1183 h 1942"/>
                  <a:gd name="T56" fmla="*/ 1611 w 1662"/>
                  <a:gd name="T57" fmla="*/ 1304 h 1942"/>
                  <a:gd name="T58" fmla="*/ 1537 w 1662"/>
                  <a:gd name="T59" fmla="*/ 1372 h 1942"/>
                  <a:gd name="T60" fmla="*/ 1445 w 1662"/>
                  <a:gd name="T61" fmla="*/ 1454 h 1942"/>
                  <a:gd name="T62" fmla="*/ 1313 w 1662"/>
                  <a:gd name="T63" fmla="*/ 1670 h 1942"/>
                  <a:gd name="T64" fmla="*/ 1141 w 1662"/>
                  <a:gd name="T65" fmla="*/ 1836 h 1942"/>
                  <a:gd name="T66" fmla="*/ 937 w 1662"/>
                  <a:gd name="T67" fmla="*/ 1930 h 1942"/>
                  <a:gd name="T68" fmla="*/ 714 w 1662"/>
                  <a:gd name="T69" fmla="*/ 1930 h 1942"/>
                  <a:gd name="T70" fmla="*/ 510 w 1662"/>
                  <a:gd name="T71" fmla="*/ 1836 h 1942"/>
                  <a:gd name="T72" fmla="*/ 337 w 1662"/>
                  <a:gd name="T73" fmla="*/ 1669 h 1942"/>
                  <a:gd name="T74" fmla="*/ 205 w 1662"/>
                  <a:gd name="T75" fmla="*/ 1452 h 1942"/>
                  <a:gd name="T76" fmla="*/ 111 w 1662"/>
                  <a:gd name="T77" fmla="*/ 1364 h 1942"/>
                  <a:gd name="T78" fmla="*/ 39 w 1662"/>
                  <a:gd name="T79" fmla="*/ 1284 h 1942"/>
                  <a:gd name="T80" fmla="*/ 2 w 1662"/>
                  <a:gd name="T81" fmla="*/ 1143 h 1942"/>
                  <a:gd name="T82" fmla="*/ 9 w 1662"/>
                  <a:gd name="T83" fmla="*/ 1009 h 1942"/>
                  <a:gd name="T84" fmla="*/ 50 w 1662"/>
                  <a:gd name="T85" fmla="*/ 930 h 1942"/>
                  <a:gd name="T86" fmla="*/ 98 w 1662"/>
                  <a:gd name="T87" fmla="*/ 851 h 1942"/>
                  <a:gd name="T88" fmla="*/ 85 w 1662"/>
                  <a:gd name="T89" fmla="*/ 643 h 1942"/>
                  <a:gd name="T90" fmla="*/ 120 w 1662"/>
                  <a:gd name="T91" fmla="*/ 487 h 1942"/>
                  <a:gd name="T92" fmla="*/ 183 w 1662"/>
                  <a:gd name="T93" fmla="*/ 377 h 1942"/>
                  <a:gd name="T94" fmla="*/ 257 w 1662"/>
                  <a:gd name="T95" fmla="*/ 305 h 1942"/>
                  <a:gd name="T96" fmla="*/ 319 w 1662"/>
                  <a:gd name="T97" fmla="*/ 266 h 1942"/>
                  <a:gd name="T98" fmla="*/ 352 w 1662"/>
                  <a:gd name="T99" fmla="*/ 246 h 1942"/>
                  <a:gd name="T100" fmla="*/ 390 w 1662"/>
                  <a:gd name="T101" fmla="*/ 196 h 1942"/>
                  <a:gd name="T102" fmla="*/ 459 w 1662"/>
                  <a:gd name="T103" fmla="*/ 127 h 1942"/>
                  <a:gd name="T104" fmla="*/ 559 w 1662"/>
                  <a:gd name="T105" fmla="*/ 57 h 1942"/>
                  <a:gd name="T106" fmla="*/ 690 w 1662"/>
                  <a:gd name="T107" fmla="*/ 10 h 19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662" h="1942">
                    <a:moveTo>
                      <a:pt x="526" y="499"/>
                    </a:moveTo>
                    <a:lnTo>
                      <a:pt x="484" y="546"/>
                    </a:lnTo>
                    <a:lnTo>
                      <a:pt x="445" y="595"/>
                    </a:lnTo>
                    <a:lnTo>
                      <a:pt x="410" y="645"/>
                    </a:lnTo>
                    <a:lnTo>
                      <a:pt x="379" y="696"/>
                    </a:lnTo>
                    <a:lnTo>
                      <a:pt x="352" y="747"/>
                    </a:lnTo>
                    <a:lnTo>
                      <a:pt x="329" y="797"/>
                    </a:lnTo>
                    <a:lnTo>
                      <a:pt x="309" y="847"/>
                    </a:lnTo>
                    <a:lnTo>
                      <a:pt x="291" y="895"/>
                    </a:lnTo>
                    <a:lnTo>
                      <a:pt x="277" y="941"/>
                    </a:lnTo>
                    <a:lnTo>
                      <a:pt x="264" y="984"/>
                    </a:lnTo>
                    <a:lnTo>
                      <a:pt x="255" y="1023"/>
                    </a:lnTo>
                    <a:lnTo>
                      <a:pt x="247" y="1059"/>
                    </a:lnTo>
                    <a:lnTo>
                      <a:pt x="241" y="1091"/>
                    </a:lnTo>
                    <a:lnTo>
                      <a:pt x="250" y="1148"/>
                    </a:lnTo>
                    <a:lnTo>
                      <a:pt x="263" y="1206"/>
                    </a:lnTo>
                    <a:lnTo>
                      <a:pt x="280" y="1263"/>
                    </a:lnTo>
                    <a:lnTo>
                      <a:pt x="299" y="1320"/>
                    </a:lnTo>
                    <a:lnTo>
                      <a:pt x="322" y="1375"/>
                    </a:lnTo>
                    <a:lnTo>
                      <a:pt x="347" y="1429"/>
                    </a:lnTo>
                    <a:lnTo>
                      <a:pt x="375" y="1480"/>
                    </a:lnTo>
                    <a:lnTo>
                      <a:pt x="406" y="1530"/>
                    </a:lnTo>
                    <a:lnTo>
                      <a:pt x="440" y="1576"/>
                    </a:lnTo>
                    <a:lnTo>
                      <a:pt x="476" y="1620"/>
                    </a:lnTo>
                    <a:lnTo>
                      <a:pt x="513" y="1659"/>
                    </a:lnTo>
                    <a:lnTo>
                      <a:pt x="553" y="1695"/>
                    </a:lnTo>
                    <a:lnTo>
                      <a:pt x="594" y="1726"/>
                    </a:lnTo>
                    <a:lnTo>
                      <a:pt x="638" y="1753"/>
                    </a:lnTo>
                    <a:lnTo>
                      <a:pt x="683" y="1774"/>
                    </a:lnTo>
                    <a:lnTo>
                      <a:pt x="729" y="1789"/>
                    </a:lnTo>
                    <a:lnTo>
                      <a:pt x="777" y="1800"/>
                    </a:lnTo>
                    <a:lnTo>
                      <a:pt x="825" y="1803"/>
                    </a:lnTo>
                    <a:lnTo>
                      <a:pt x="875" y="1800"/>
                    </a:lnTo>
                    <a:lnTo>
                      <a:pt x="922" y="1789"/>
                    </a:lnTo>
                    <a:lnTo>
                      <a:pt x="968" y="1774"/>
                    </a:lnTo>
                    <a:lnTo>
                      <a:pt x="1013" y="1753"/>
                    </a:lnTo>
                    <a:lnTo>
                      <a:pt x="1056" y="1726"/>
                    </a:lnTo>
                    <a:lnTo>
                      <a:pt x="1099" y="1695"/>
                    </a:lnTo>
                    <a:lnTo>
                      <a:pt x="1139" y="1659"/>
                    </a:lnTo>
                    <a:lnTo>
                      <a:pt x="1176" y="1619"/>
                    </a:lnTo>
                    <a:lnTo>
                      <a:pt x="1212" y="1576"/>
                    </a:lnTo>
                    <a:lnTo>
                      <a:pt x="1245" y="1529"/>
                    </a:lnTo>
                    <a:lnTo>
                      <a:pt x="1276" y="1480"/>
                    </a:lnTo>
                    <a:lnTo>
                      <a:pt x="1305" y="1428"/>
                    </a:lnTo>
                    <a:lnTo>
                      <a:pt x="1330" y="1374"/>
                    </a:lnTo>
                    <a:lnTo>
                      <a:pt x="1353" y="1319"/>
                    </a:lnTo>
                    <a:lnTo>
                      <a:pt x="1372" y="1262"/>
                    </a:lnTo>
                    <a:lnTo>
                      <a:pt x="1388" y="1205"/>
                    </a:lnTo>
                    <a:lnTo>
                      <a:pt x="1401" y="1147"/>
                    </a:lnTo>
                    <a:lnTo>
                      <a:pt x="1411" y="1089"/>
                    </a:lnTo>
                    <a:lnTo>
                      <a:pt x="1416" y="1032"/>
                    </a:lnTo>
                    <a:lnTo>
                      <a:pt x="1418" y="974"/>
                    </a:lnTo>
                    <a:lnTo>
                      <a:pt x="1417" y="904"/>
                    </a:lnTo>
                    <a:lnTo>
                      <a:pt x="1414" y="838"/>
                    </a:lnTo>
                    <a:lnTo>
                      <a:pt x="1339" y="839"/>
                    </a:lnTo>
                    <a:lnTo>
                      <a:pt x="1266" y="836"/>
                    </a:lnTo>
                    <a:lnTo>
                      <a:pt x="1198" y="830"/>
                    </a:lnTo>
                    <a:lnTo>
                      <a:pt x="1133" y="820"/>
                    </a:lnTo>
                    <a:lnTo>
                      <a:pt x="1070" y="808"/>
                    </a:lnTo>
                    <a:lnTo>
                      <a:pt x="1012" y="794"/>
                    </a:lnTo>
                    <a:lnTo>
                      <a:pt x="956" y="777"/>
                    </a:lnTo>
                    <a:lnTo>
                      <a:pt x="903" y="757"/>
                    </a:lnTo>
                    <a:lnTo>
                      <a:pt x="853" y="737"/>
                    </a:lnTo>
                    <a:lnTo>
                      <a:pt x="806" y="713"/>
                    </a:lnTo>
                    <a:lnTo>
                      <a:pt x="762" y="690"/>
                    </a:lnTo>
                    <a:lnTo>
                      <a:pt x="721" y="664"/>
                    </a:lnTo>
                    <a:lnTo>
                      <a:pt x="682" y="638"/>
                    </a:lnTo>
                    <a:lnTo>
                      <a:pt x="646" y="610"/>
                    </a:lnTo>
                    <a:lnTo>
                      <a:pt x="612" y="583"/>
                    </a:lnTo>
                    <a:lnTo>
                      <a:pt x="581" y="555"/>
                    </a:lnTo>
                    <a:lnTo>
                      <a:pt x="552" y="527"/>
                    </a:lnTo>
                    <a:lnTo>
                      <a:pt x="526" y="499"/>
                    </a:lnTo>
                    <a:close/>
                    <a:moveTo>
                      <a:pt x="808" y="0"/>
                    </a:moveTo>
                    <a:lnTo>
                      <a:pt x="851" y="3"/>
                    </a:lnTo>
                    <a:lnTo>
                      <a:pt x="897" y="11"/>
                    </a:lnTo>
                    <a:lnTo>
                      <a:pt x="944" y="23"/>
                    </a:lnTo>
                    <a:lnTo>
                      <a:pt x="993" y="39"/>
                    </a:lnTo>
                    <a:lnTo>
                      <a:pt x="1044" y="60"/>
                    </a:lnTo>
                    <a:lnTo>
                      <a:pt x="1097" y="86"/>
                    </a:lnTo>
                    <a:lnTo>
                      <a:pt x="1152" y="118"/>
                    </a:lnTo>
                    <a:lnTo>
                      <a:pt x="1179" y="135"/>
                    </a:lnTo>
                    <a:lnTo>
                      <a:pt x="1208" y="155"/>
                    </a:lnTo>
                    <a:lnTo>
                      <a:pt x="1239" y="179"/>
                    </a:lnTo>
                    <a:lnTo>
                      <a:pt x="1271" y="205"/>
                    </a:lnTo>
                    <a:lnTo>
                      <a:pt x="1304" y="233"/>
                    </a:lnTo>
                    <a:lnTo>
                      <a:pt x="1334" y="261"/>
                    </a:lnTo>
                    <a:lnTo>
                      <a:pt x="1363" y="292"/>
                    </a:lnTo>
                    <a:lnTo>
                      <a:pt x="1388" y="323"/>
                    </a:lnTo>
                    <a:lnTo>
                      <a:pt x="1409" y="353"/>
                    </a:lnTo>
                    <a:lnTo>
                      <a:pt x="1409" y="353"/>
                    </a:lnTo>
                    <a:lnTo>
                      <a:pt x="1433" y="389"/>
                    </a:lnTo>
                    <a:lnTo>
                      <a:pt x="1455" y="429"/>
                    </a:lnTo>
                    <a:lnTo>
                      <a:pt x="1475" y="472"/>
                    </a:lnTo>
                    <a:lnTo>
                      <a:pt x="1493" y="519"/>
                    </a:lnTo>
                    <a:lnTo>
                      <a:pt x="1509" y="570"/>
                    </a:lnTo>
                    <a:lnTo>
                      <a:pt x="1524" y="626"/>
                    </a:lnTo>
                    <a:lnTo>
                      <a:pt x="1535" y="685"/>
                    </a:lnTo>
                    <a:lnTo>
                      <a:pt x="1545" y="749"/>
                    </a:lnTo>
                    <a:lnTo>
                      <a:pt x="1551" y="817"/>
                    </a:lnTo>
                    <a:lnTo>
                      <a:pt x="1555" y="892"/>
                    </a:lnTo>
                    <a:lnTo>
                      <a:pt x="1573" y="900"/>
                    </a:lnTo>
                    <a:lnTo>
                      <a:pt x="1590" y="910"/>
                    </a:lnTo>
                    <a:lnTo>
                      <a:pt x="1605" y="922"/>
                    </a:lnTo>
                    <a:lnTo>
                      <a:pt x="1619" y="939"/>
                    </a:lnTo>
                    <a:lnTo>
                      <a:pt x="1632" y="957"/>
                    </a:lnTo>
                    <a:lnTo>
                      <a:pt x="1642" y="979"/>
                    </a:lnTo>
                    <a:lnTo>
                      <a:pt x="1651" y="1003"/>
                    </a:lnTo>
                    <a:lnTo>
                      <a:pt x="1657" y="1032"/>
                    </a:lnTo>
                    <a:lnTo>
                      <a:pt x="1661" y="1064"/>
                    </a:lnTo>
                    <a:lnTo>
                      <a:pt x="1662" y="1102"/>
                    </a:lnTo>
                    <a:lnTo>
                      <a:pt x="1660" y="1143"/>
                    </a:lnTo>
                    <a:lnTo>
                      <a:pt x="1655" y="1183"/>
                    </a:lnTo>
                    <a:lnTo>
                      <a:pt x="1648" y="1218"/>
                    </a:lnTo>
                    <a:lnTo>
                      <a:pt x="1638" y="1250"/>
                    </a:lnTo>
                    <a:lnTo>
                      <a:pt x="1625" y="1278"/>
                    </a:lnTo>
                    <a:lnTo>
                      <a:pt x="1611" y="1304"/>
                    </a:lnTo>
                    <a:lnTo>
                      <a:pt x="1595" y="1325"/>
                    </a:lnTo>
                    <a:lnTo>
                      <a:pt x="1577" y="1344"/>
                    </a:lnTo>
                    <a:lnTo>
                      <a:pt x="1558" y="1360"/>
                    </a:lnTo>
                    <a:lnTo>
                      <a:pt x="1537" y="1372"/>
                    </a:lnTo>
                    <a:lnTo>
                      <a:pt x="1515" y="1382"/>
                    </a:lnTo>
                    <a:lnTo>
                      <a:pt x="1493" y="1390"/>
                    </a:lnTo>
                    <a:lnTo>
                      <a:pt x="1471" y="1395"/>
                    </a:lnTo>
                    <a:lnTo>
                      <a:pt x="1445" y="1454"/>
                    </a:lnTo>
                    <a:lnTo>
                      <a:pt x="1416" y="1512"/>
                    </a:lnTo>
                    <a:lnTo>
                      <a:pt x="1385" y="1567"/>
                    </a:lnTo>
                    <a:lnTo>
                      <a:pt x="1350" y="1620"/>
                    </a:lnTo>
                    <a:lnTo>
                      <a:pt x="1313" y="1670"/>
                    </a:lnTo>
                    <a:lnTo>
                      <a:pt x="1273" y="1717"/>
                    </a:lnTo>
                    <a:lnTo>
                      <a:pt x="1231" y="1761"/>
                    </a:lnTo>
                    <a:lnTo>
                      <a:pt x="1187" y="1801"/>
                    </a:lnTo>
                    <a:lnTo>
                      <a:pt x="1141" y="1836"/>
                    </a:lnTo>
                    <a:lnTo>
                      <a:pt x="1092" y="1868"/>
                    </a:lnTo>
                    <a:lnTo>
                      <a:pt x="1042" y="1893"/>
                    </a:lnTo>
                    <a:lnTo>
                      <a:pt x="990" y="1915"/>
                    </a:lnTo>
                    <a:lnTo>
                      <a:pt x="937" y="1930"/>
                    </a:lnTo>
                    <a:lnTo>
                      <a:pt x="882" y="1939"/>
                    </a:lnTo>
                    <a:lnTo>
                      <a:pt x="825" y="1942"/>
                    </a:lnTo>
                    <a:lnTo>
                      <a:pt x="769" y="1939"/>
                    </a:lnTo>
                    <a:lnTo>
                      <a:pt x="714" y="1930"/>
                    </a:lnTo>
                    <a:lnTo>
                      <a:pt x="661" y="1915"/>
                    </a:lnTo>
                    <a:lnTo>
                      <a:pt x="608" y="1893"/>
                    </a:lnTo>
                    <a:lnTo>
                      <a:pt x="558" y="1867"/>
                    </a:lnTo>
                    <a:lnTo>
                      <a:pt x="510" y="1836"/>
                    </a:lnTo>
                    <a:lnTo>
                      <a:pt x="464" y="1800"/>
                    </a:lnTo>
                    <a:lnTo>
                      <a:pt x="419" y="1760"/>
                    </a:lnTo>
                    <a:lnTo>
                      <a:pt x="377" y="1716"/>
                    </a:lnTo>
                    <a:lnTo>
                      <a:pt x="337" y="1669"/>
                    </a:lnTo>
                    <a:lnTo>
                      <a:pt x="300" y="1618"/>
                    </a:lnTo>
                    <a:lnTo>
                      <a:pt x="266" y="1565"/>
                    </a:lnTo>
                    <a:lnTo>
                      <a:pt x="234" y="1510"/>
                    </a:lnTo>
                    <a:lnTo>
                      <a:pt x="205" y="1452"/>
                    </a:lnTo>
                    <a:lnTo>
                      <a:pt x="179" y="1392"/>
                    </a:lnTo>
                    <a:lnTo>
                      <a:pt x="156" y="1386"/>
                    </a:lnTo>
                    <a:lnTo>
                      <a:pt x="133" y="1376"/>
                    </a:lnTo>
                    <a:lnTo>
                      <a:pt x="111" y="1364"/>
                    </a:lnTo>
                    <a:lnTo>
                      <a:pt x="91" y="1349"/>
                    </a:lnTo>
                    <a:lnTo>
                      <a:pt x="72" y="1330"/>
                    </a:lnTo>
                    <a:lnTo>
                      <a:pt x="55" y="1309"/>
                    </a:lnTo>
                    <a:lnTo>
                      <a:pt x="39" y="1284"/>
                    </a:lnTo>
                    <a:lnTo>
                      <a:pt x="26" y="1254"/>
                    </a:lnTo>
                    <a:lnTo>
                      <a:pt x="15" y="1221"/>
                    </a:lnTo>
                    <a:lnTo>
                      <a:pt x="7" y="1184"/>
                    </a:lnTo>
                    <a:lnTo>
                      <a:pt x="2" y="1143"/>
                    </a:lnTo>
                    <a:lnTo>
                      <a:pt x="0" y="1104"/>
                    </a:lnTo>
                    <a:lnTo>
                      <a:pt x="1" y="1068"/>
                    </a:lnTo>
                    <a:lnTo>
                      <a:pt x="4" y="1038"/>
                    </a:lnTo>
                    <a:lnTo>
                      <a:pt x="9" y="1009"/>
                    </a:lnTo>
                    <a:lnTo>
                      <a:pt x="17" y="985"/>
                    </a:lnTo>
                    <a:lnTo>
                      <a:pt x="27" y="964"/>
                    </a:lnTo>
                    <a:lnTo>
                      <a:pt x="38" y="946"/>
                    </a:lnTo>
                    <a:lnTo>
                      <a:pt x="50" y="930"/>
                    </a:lnTo>
                    <a:lnTo>
                      <a:pt x="65" y="916"/>
                    </a:lnTo>
                    <a:lnTo>
                      <a:pt x="80" y="906"/>
                    </a:lnTo>
                    <a:lnTo>
                      <a:pt x="96" y="897"/>
                    </a:lnTo>
                    <a:lnTo>
                      <a:pt x="98" y="851"/>
                    </a:lnTo>
                    <a:lnTo>
                      <a:pt x="89" y="794"/>
                    </a:lnTo>
                    <a:lnTo>
                      <a:pt x="85" y="740"/>
                    </a:lnTo>
                    <a:lnTo>
                      <a:pt x="83" y="690"/>
                    </a:lnTo>
                    <a:lnTo>
                      <a:pt x="85" y="643"/>
                    </a:lnTo>
                    <a:lnTo>
                      <a:pt x="90" y="599"/>
                    </a:lnTo>
                    <a:lnTo>
                      <a:pt x="98" y="559"/>
                    </a:lnTo>
                    <a:lnTo>
                      <a:pt x="108" y="522"/>
                    </a:lnTo>
                    <a:lnTo>
                      <a:pt x="120" y="487"/>
                    </a:lnTo>
                    <a:lnTo>
                      <a:pt x="134" y="455"/>
                    </a:lnTo>
                    <a:lnTo>
                      <a:pt x="149" y="427"/>
                    </a:lnTo>
                    <a:lnTo>
                      <a:pt x="166" y="400"/>
                    </a:lnTo>
                    <a:lnTo>
                      <a:pt x="183" y="377"/>
                    </a:lnTo>
                    <a:lnTo>
                      <a:pt x="202" y="355"/>
                    </a:lnTo>
                    <a:lnTo>
                      <a:pt x="220" y="337"/>
                    </a:lnTo>
                    <a:lnTo>
                      <a:pt x="239" y="320"/>
                    </a:lnTo>
                    <a:lnTo>
                      <a:pt x="257" y="305"/>
                    </a:lnTo>
                    <a:lnTo>
                      <a:pt x="274" y="293"/>
                    </a:lnTo>
                    <a:lnTo>
                      <a:pt x="290" y="282"/>
                    </a:lnTo>
                    <a:lnTo>
                      <a:pt x="305" y="273"/>
                    </a:lnTo>
                    <a:lnTo>
                      <a:pt x="319" y="266"/>
                    </a:lnTo>
                    <a:lnTo>
                      <a:pt x="331" y="260"/>
                    </a:lnTo>
                    <a:lnTo>
                      <a:pt x="341" y="255"/>
                    </a:lnTo>
                    <a:lnTo>
                      <a:pt x="348" y="253"/>
                    </a:lnTo>
                    <a:lnTo>
                      <a:pt x="352" y="246"/>
                    </a:lnTo>
                    <a:lnTo>
                      <a:pt x="359" y="237"/>
                    </a:lnTo>
                    <a:lnTo>
                      <a:pt x="367" y="225"/>
                    </a:lnTo>
                    <a:lnTo>
                      <a:pt x="377" y="212"/>
                    </a:lnTo>
                    <a:lnTo>
                      <a:pt x="390" y="196"/>
                    </a:lnTo>
                    <a:lnTo>
                      <a:pt x="404" y="180"/>
                    </a:lnTo>
                    <a:lnTo>
                      <a:pt x="421" y="163"/>
                    </a:lnTo>
                    <a:lnTo>
                      <a:pt x="439" y="145"/>
                    </a:lnTo>
                    <a:lnTo>
                      <a:pt x="459" y="127"/>
                    </a:lnTo>
                    <a:lnTo>
                      <a:pt x="481" y="108"/>
                    </a:lnTo>
                    <a:lnTo>
                      <a:pt x="505" y="91"/>
                    </a:lnTo>
                    <a:lnTo>
                      <a:pt x="531" y="74"/>
                    </a:lnTo>
                    <a:lnTo>
                      <a:pt x="559" y="57"/>
                    </a:lnTo>
                    <a:lnTo>
                      <a:pt x="589" y="43"/>
                    </a:lnTo>
                    <a:lnTo>
                      <a:pt x="620" y="30"/>
                    </a:lnTo>
                    <a:lnTo>
                      <a:pt x="655" y="19"/>
                    </a:lnTo>
                    <a:lnTo>
                      <a:pt x="690" y="10"/>
                    </a:lnTo>
                    <a:lnTo>
                      <a:pt x="728" y="3"/>
                    </a:lnTo>
                    <a:lnTo>
                      <a:pt x="767" y="0"/>
                    </a:lnTo>
                    <a:lnTo>
                      <a:pt x="80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74" name="Freeform 23">
                <a:extLst>
                  <a:ext uri="{FF2B5EF4-FFF2-40B4-BE49-F238E27FC236}">
                    <a16:creationId xmlns:a16="http://schemas.microsoft.com/office/drawing/2014/main" id="{46BB4D83-FC02-FA4B-A396-4C509E77811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64" y="4250"/>
                <a:ext cx="83" cy="27"/>
              </a:xfrm>
              <a:custGeom>
                <a:avLst/>
                <a:gdLst>
                  <a:gd name="T0" fmla="*/ 613 w 916"/>
                  <a:gd name="T1" fmla="*/ 78 h 300"/>
                  <a:gd name="T2" fmla="*/ 561 w 916"/>
                  <a:gd name="T3" fmla="*/ 109 h 300"/>
                  <a:gd name="T4" fmla="*/ 554 w 916"/>
                  <a:gd name="T5" fmla="*/ 165 h 300"/>
                  <a:gd name="T6" fmla="*/ 579 w 916"/>
                  <a:gd name="T7" fmla="*/ 210 h 300"/>
                  <a:gd name="T8" fmla="*/ 665 w 916"/>
                  <a:gd name="T9" fmla="*/ 229 h 300"/>
                  <a:gd name="T10" fmla="*/ 787 w 916"/>
                  <a:gd name="T11" fmla="*/ 223 h 300"/>
                  <a:gd name="T12" fmla="*/ 839 w 916"/>
                  <a:gd name="T13" fmla="*/ 191 h 300"/>
                  <a:gd name="T14" fmla="*/ 846 w 916"/>
                  <a:gd name="T15" fmla="*/ 135 h 300"/>
                  <a:gd name="T16" fmla="*/ 820 w 916"/>
                  <a:gd name="T17" fmla="*/ 90 h 300"/>
                  <a:gd name="T18" fmla="*/ 734 w 916"/>
                  <a:gd name="T19" fmla="*/ 72 h 300"/>
                  <a:gd name="T20" fmla="*/ 153 w 916"/>
                  <a:gd name="T21" fmla="*/ 74 h 300"/>
                  <a:gd name="T22" fmla="*/ 85 w 916"/>
                  <a:gd name="T23" fmla="*/ 99 h 300"/>
                  <a:gd name="T24" fmla="*/ 70 w 916"/>
                  <a:gd name="T25" fmla="*/ 150 h 300"/>
                  <a:gd name="T26" fmla="*/ 85 w 916"/>
                  <a:gd name="T27" fmla="*/ 201 h 300"/>
                  <a:gd name="T28" fmla="*/ 153 w 916"/>
                  <a:gd name="T29" fmla="*/ 227 h 300"/>
                  <a:gd name="T30" fmla="*/ 280 w 916"/>
                  <a:gd name="T31" fmla="*/ 227 h 300"/>
                  <a:gd name="T32" fmla="*/ 348 w 916"/>
                  <a:gd name="T33" fmla="*/ 201 h 300"/>
                  <a:gd name="T34" fmla="*/ 363 w 916"/>
                  <a:gd name="T35" fmla="*/ 150 h 300"/>
                  <a:gd name="T36" fmla="*/ 348 w 916"/>
                  <a:gd name="T37" fmla="*/ 99 h 300"/>
                  <a:gd name="T38" fmla="*/ 280 w 916"/>
                  <a:gd name="T39" fmla="*/ 74 h 300"/>
                  <a:gd name="T40" fmla="*/ 234 w 916"/>
                  <a:gd name="T41" fmla="*/ 0 h 300"/>
                  <a:gd name="T42" fmla="*/ 321 w 916"/>
                  <a:gd name="T43" fmla="*/ 9 h 300"/>
                  <a:gd name="T44" fmla="*/ 400 w 916"/>
                  <a:gd name="T45" fmla="*/ 53 h 300"/>
                  <a:gd name="T46" fmla="*/ 574 w 916"/>
                  <a:gd name="T47" fmla="*/ 17 h 300"/>
                  <a:gd name="T48" fmla="*/ 662 w 916"/>
                  <a:gd name="T49" fmla="*/ 1 h 300"/>
                  <a:gd name="T50" fmla="*/ 732 w 916"/>
                  <a:gd name="T51" fmla="*/ 0 h 300"/>
                  <a:gd name="T52" fmla="*/ 806 w 916"/>
                  <a:gd name="T53" fmla="*/ 10 h 300"/>
                  <a:gd name="T54" fmla="*/ 875 w 916"/>
                  <a:gd name="T55" fmla="*/ 45 h 300"/>
                  <a:gd name="T56" fmla="*/ 914 w 916"/>
                  <a:gd name="T57" fmla="*/ 123 h 300"/>
                  <a:gd name="T58" fmla="*/ 900 w 916"/>
                  <a:gd name="T59" fmla="*/ 223 h 300"/>
                  <a:gd name="T60" fmla="*/ 843 w 916"/>
                  <a:gd name="T61" fmla="*/ 277 h 300"/>
                  <a:gd name="T62" fmla="*/ 768 w 916"/>
                  <a:gd name="T63" fmla="*/ 297 h 300"/>
                  <a:gd name="T64" fmla="*/ 699 w 916"/>
                  <a:gd name="T65" fmla="*/ 300 h 300"/>
                  <a:gd name="T66" fmla="*/ 632 w 916"/>
                  <a:gd name="T67" fmla="*/ 297 h 300"/>
                  <a:gd name="T68" fmla="*/ 557 w 916"/>
                  <a:gd name="T69" fmla="*/ 277 h 300"/>
                  <a:gd name="T70" fmla="*/ 500 w 916"/>
                  <a:gd name="T71" fmla="*/ 224 h 300"/>
                  <a:gd name="T72" fmla="*/ 485 w 916"/>
                  <a:gd name="T73" fmla="*/ 137 h 300"/>
                  <a:gd name="T74" fmla="*/ 432 w 916"/>
                  <a:gd name="T75" fmla="*/ 150 h 300"/>
                  <a:gd name="T76" fmla="*/ 405 w 916"/>
                  <a:gd name="T77" fmla="*/ 241 h 300"/>
                  <a:gd name="T78" fmla="*/ 342 w 916"/>
                  <a:gd name="T79" fmla="*/ 284 h 300"/>
                  <a:gd name="T80" fmla="*/ 266 w 916"/>
                  <a:gd name="T81" fmla="*/ 298 h 300"/>
                  <a:gd name="T82" fmla="*/ 201 w 916"/>
                  <a:gd name="T83" fmla="*/ 299 h 300"/>
                  <a:gd name="T84" fmla="*/ 129 w 916"/>
                  <a:gd name="T85" fmla="*/ 294 h 300"/>
                  <a:gd name="T86" fmla="*/ 57 w 916"/>
                  <a:gd name="T87" fmla="*/ 267 h 300"/>
                  <a:gd name="T88" fmla="*/ 7 w 916"/>
                  <a:gd name="T89" fmla="*/ 202 h 300"/>
                  <a:gd name="T90" fmla="*/ 7 w 916"/>
                  <a:gd name="T91" fmla="*/ 98 h 300"/>
                  <a:gd name="T92" fmla="*/ 57 w 916"/>
                  <a:gd name="T93" fmla="*/ 33 h 300"/>
                  <a:gd name="T94" fmla="*/ 129 w 916"/>
                  <a:gd name="T95" fmla="*/ 6 h 300"/>
                  <a:gd name="T96" fmla="*/ 201 w 916"/>
                  <a:gd name="T97" fmla="*/ 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16" h="300">
                    <a:moveTo>
                      <a:pt x="699" y="71"/>
                    </a:moveTo>
                    <a:lnTo>
                      <a:pt x="665" y="72"/>
                    </a:lnTo>
                    <a:lnTo>
                      <a:pt x="636" y="74"/>
                    </a:lnTo>
                    <a:lnTo>
                      <a:pt x="613" y="78"/>
                    </a:lnTo>
                    <a:lnTo>
                      <a:pt x="594" y="83"/>
                    </a:lnTo>
                    <a:lnTo>
                      <a:pt x="579" y="90"/>
                    </a:lnTo>
                    <a:lnTo>
                      <a:pt x="569" y="99"/>
                    </a:lnTo>
                    <a:lnTo>
                      <a:pt x="561" y="109"/>
                    </a:lnTo>
                    <a:lnTo>
                      <a:pt x="556" y="122"/>
                    </a:lnTo>
                    <a:lnTo>
                      <a:pt x="554" y="135"/>
                    </a:lnTo>
                    <a:lnTo>
                      <a:pt x="553" y="150"/>
                    </a:lnTo>
                    <a:lnTo>
                      <a:pt x="554" y="165"/>
                    </a:lnTo>
                    <a:lnTo>
                      <a:pt x="556" y="179"/>
                    </a:lnTo>
                    <a:lnTo>
                      <a:pt x="561" y="191"/>
                    </a:lnTo>
                    <a:lnTo>
                      <a:pt x="569" y="201"/>
                    </a:lnTo>
                    <a:lnTo>
                      <a:pt x="579" y="210"/>
                    </a:lnTo>
                    <a:lnTo>
                      <a:pt x="594" y="216"/>
                    </a:lnTo>
                    <a:lnTo>
                      <a:pt x="613" y="223"/>
                    </a:lnTo>
                    <a:lnTo>
                      <a:pt x="636" y="227"/>
                    </a:lnTo>
                    <a:lnTo>
                      <a:pt x="665" y="229"/>
                    </a:lnTo>
                    <a:lnTo>
                      <a:pt x="699" y="230"/>
                    </a:lnTo>
                    <a:lnTo>
                      <a:pt x="734" y="229"/>
                    </a:lnTo>
                    <a:lnTo>
                      <a:pt x="763" y="227"/>
                    </a:lnTo>
                    <a:lnTo>
                      <a:pt x="787" y="223"/>
                    </a:lnTo>
                    <a:lnTo>
                      <a:pt x="805" y="216"/>
                    </a:lnTo>
                    <a:lnTo>
                      <a:pt x="820" y="210"/>
                    </a:lnTo>
                    <a:lnTo>
                      <a:pt x="831" y="201"/>
                    </a:lnTo>
                    <a:lnTo>
                      <a:pt x="839" y="191"/>
                    </a:lnTo>
                    <a:lnTo>
                      <a:pt x="843" y="179"/>
                    </a:lnTo>
                    <a:lnTo>
                      <a:pt x="846" y="165"/>
                    </a:lnTo>
                    <a:lnTo>
                      <a:pt x="847" y="150"/>
                    </a:lnTo>
                    <a:lnTo>
                      <a:pt x="846" y="135"/>
                    </a:lnTo>
                    <a:lnTo>
                      <a:pt x="843" y="122"/>
                    </a:lnTo>
                    <a:lnTo>
                      <a:pt x="839" y="109"/>
                    </a:lnTo>
                    <a:lnTo>
                      <a:pt x="831" y="99"/>
                    </a:lnTo>
                    <a:lnTo>
                      <a:pt x="820" y="90"/>
                    </a:lnTo>
                    <a:lnTo>
                      <a:pt x="805" y="83"/>
                    </a:lnTo>
                    <a:lnTo>
                      <a:pt x="787" y="78"/>
                    </a:lnTo>
                    <a:lnTo>
                      <a:pt x="763" y="74"/>
                    </a:lnTo>
                    <a:lnTo>
                      <a:pt x="734" y="72"/>
                    </a:lnTo>
                    <a:lnTo>
                      <a:pt x="699" y="71"/>
                    </a:lnTo>
                    <a:close/>
                    <a:moveTo>
                      <a:pt x="216" y="71"/>
                    </a:moveTo>
                    <a:lnTo>
                      <a:pt x="182" y="72"/>
                    </a:lnTo>
                    <a:lnTo>
                      <a:pt x="153" y="74"/>
                    </a:lnTo>
                    <a:lnTo>
                      <a:pt x="130" y="78"/>
                    </a:lnTo>
                    <a:lnTo>
                      <a:pt x="111" y="83"/>
                    </a:lnTo>
                    <a:lnTo>
                      <a:pt x="96" y="90"/>
                    </a:lnTo>
                    <a:lnTo>
                      <a:pt x="85" y="99"/>
                    </a:lnTo>
                    <a:lnTo>
                      <a:pt x="78" y="109"/>
                    </a:lnTo>
                    <a:lnTo>
                      <a:pt x="73" y="122"/>
                    </a:lnTo>
                    <a:lnTo>
                      <a:pt x="70" y="135"/>
                    </a:lnTo>
                    <a:lnTo>
                      <a:pt x="70" y="150"/>
                    </a:lnTo>
                    <a:lnTo>
                      <a:pt x="70" y="165"/>
                    </a:lnTo>
                    <a:lnTo>
                      <a:pt x="73" y="179"/>
                    </a:lnTo>
                    <a:lnTo>
                      <a:pt x="78" y="191"/>
                    </a:lnTo>
                    <a:lnTo>
                      <a:pt x="85" y="201"/>
                    </a:lnTo>
                    <a:lnTo>
                      <a:pt x="96" y="210"/>
                    </a:lnTo>
                    <a:lnTo>
                      <a:pt x="111" y="216"/>
                    </a:lnTo>
                    <a:lnTo>
                      <a:pt x="130" y="223"/>
                    </a:lnTo>
                    <a:lnTo>
                      <a:pt x="153" y="227"/>
                    </a:lnTo>
                    <a:lnTo>
                      <a:pt x="182" y="229"/>
                    </a:lnTo>
                    <a:lnTo>
                      <a:pt x="216" y="230"/>
                    </a:lnTo>
                    <a:lnTo>
                      <a:pt x="250" y="229"/>
                    </a:lnTo>
                    <a:lnTo>
                      <a:pt x="280" y="227"/>
                    </a:lnTo>
                    <a:lnTo>
                      <a:pt x="304" y="223"/>
                    </a:lnTo>
                    <a:lnTo>
                      <a:pt x="322" y="216"/>
                    </a:lnTo>
                    <a:lnTo>
                      <a:pt x="337" y="210"/>
                    </a:lnTo>
                    <a:lnTo>
                      <a:pt x="348" y="201"/>
                    </a:lnTo>
                    <a:lnTo>
                      <a:pt x="355" y="191"/>
                    </a:lnTo>
                    <a:lnTo>
                      <a:pt x="360" y="179"/>
                    </a:lnTo>
                    <a:lnTo>
                      <a:pt x="363" y="165"/>
                    </a:lnTo>
                    <a:lnTo>
                      <a:pt x="363" y="150"/>
                    </a:lnTo>
                    <a:lnTo>
                      <a:pt x="363" y="135"/>
                    </a:lnTo>
                    <a:lnTo>
                      <a:pt x="360" y="122"/>
                    </a:lnTo>
                    <a:lnTo>
                      <a:pt x="355" y="109"/>
                    </a:lnTo>
                    <a:lnTo>
                      <a:pt x="348" y="99"/>
                    </a:lnTo>
                    <a:lnTo>
                      <a:pt x="337" y="90"/>
                    </a:lnTo>
                    <a:lnTo>
                      <a:pt x="322" y="83"/>
                    </a:lnTo>
                    <a:lnTo>
                      <a:pt x="304" y="78"/>
                    </a:lnTo>
                    <a:lnTo>
                      <a:pt x="280" y="74"/>
                    </a:lnTo>
                    <a:lnTo>
                      <a:pt x="250" y="72"/>
                    </a:lnTo>
                    <a:lnTo>
                      <a:pt x="216" y="71"/>
                    </a:lnTo>
                    <a:close/>
                    <a:moveTo>
                      <a:pt x="216" y="0"/>
                    </a:moveTo>
                    <a:lnTo>
                      <a:pt x="234" y="0"/>
                    </a:lnTo>
                    <a:lnTo>
                      <a:pt x="254" y="1"/>
                    </a:lnTo>
                    <a:lnTo>
                      <a:pt x="276" y="2"/>
                    </a:lnTo>
                    <a:lnTo>
                      <a:pt x="298" y="5"/>
                    </a:lnTo>
                    <a:lnTo>
                      <a:pt x="321" y="9"/>
                    </a:lnTo>
                    <a:lnTo>
                      <a:pt x="343" y="17"/>
                    </a:lnTo>
                    <a:lnTo>
                      <a:pt x="364" y="26"/>
                    </a:lnTo>
                    <a:lnTo>
                      <a:pt x="383" y="37"/>
                    </a:lnTo>
                    <a:lnTo>
                      <a:pt x="400" y="53"/>
                    </a:lnTo>
                    <a:lnTo>
                      <a:pt x="516" y="53"/>
                    </a:lnTo>
                    <a:lnTo>
                      <a:pt x="533" y="37"/>
                    </a:lnTo>
                    <a:lnTo>
                      <a:pt x="553" y="26"/>
                    </a:lnTo>
                    <a:lnTo>
                      <a:pt x="574" y="17"/>
                    </a:lnTo>
                    <a:lnTo>
                      <a:pt x="596" y="9"/>
                    </a:lnTo>
                    <a:lnTo>
                      <a:pt x="618" y="5"/>
                    </a:lnTo>
                    <a:lnTo>
                      <a:pt x="640" y="2"/>
                    </a:lnTo>
                    <a:lnTo>
                      <a:pt x="662" y="1"/>
                    </a:lnTo>
                    <a:lnTo>
                      <a:pt x="682" y="0"/>
                    </a:lnTo>
                    <a:lnTo>
                      <a:pt x="699" y="0"/>
                    </a:lnTo>
                    <a:lnTo>
                      <a:pt x="715" y="0"/>
                    </a:lnTo>
                    <a:lnTo>
                      <a:pt x="732" y="0"/>
                    </a:lnTo>
                    <a:lnTo>
                      <a:pt x="749" y="1"/>
                    </a:lnTo>
                    <a:lnTo>
                      <a:pt x="768" y="3"/>
                    </a:lnTo>
                    <a:lnTo>
                      <a:pt x="787" y="6"/>
                    </a:lnTo>
                    <a:lnTo>
                      <a:pt x="806" y="10"/>
                    </a:lnTo>
                    <a:lnTo>
                      <a:pt x="825" y="16"/>
                    </a:lnTo>
                    <a:lnTo>
                      <a:pt x="843" y="24"/>
                    </a:lnTo>
                    <a:lnTo>
                      <a:pt x="860" y="33"/>
                    </a:lnTo>
                    <a:lnTo>
                      <a:pt x="875" y="45"/>
                    </a:lnTo>
                    <a:lnTo>
                      <a:pt x="889" y="59"/>
                    </a:lnTo>
                    <a:lnTo>
                      <a:pt x="900" y="77"/>
                    </a:lnTo>
                    <a:lnTo>
                      <a:pt x="908" y="98"/>
                    </a:lnTo>
                    <a:lnTo>
                      <a:pt x="914" y="123"/>
                    </a:lnTo>
                    <a:lnTo>
                      <a:pt x="916" y="150"/>
                    </a:lnTo>
                    <a:lnTo>
                      <a:pt x="914" y="178"/>
                    </a:lnTo>
                    <a:lnTo>
                      <a:pt x="908" y="202"/>
                    </a:lnTo>
                    <a:lnTo>
                      <a:pt x="900" y="223"/>
                    </a:lnTo>
                    <a:lnTo>
                      <a:pt x="889" y="241"/>
                    </a:lnTo>
                    <a:lnTo>
                      <a:pt x="875" y="255"/>
                    </a:lnTo>
                    <a:lnTo>
                      <a:pt x="860" y="267"/>
                    </a:lnTo>
                    <a:lnTo>
                      <a:pt x="843" y="277"/>
                    </a:lnTo>
                    <a:lnTo>
                      <a:pt x="825" y="285"/>
                    </a:lnTo>
                    <a:lnTo>
                      <a:pt x="806" y="290"/>
                    </a:lnTo>
                    <a:lnTo>
                      <a:pt x="787" y="294"/>
                    </a:lnTo>
                    <a:lnTo>
                      <a:pt x="768" y="297"/>
                    </a:lnTo>
                    <a:lnTo>
                      <a:pt x="749" y="298"/>
                    </a:lnTo>
                    <a:lnTo>
                      <a:pt x="732" y="299"/>
                    </a:lnTo>
                    <a:lnTo>
                      <a:pt x="715" y="299"/>
                    </a:lnTo>
                    <a:lnTo>
                      <a:pt x="699" y="300"/>
                    </a:lnTo>
                    <a:lnTo>
                      <a:pt x="685" y="299"/>
                    </a:lnTo>
                    <a:lnTo>
                      <a:pt x="668" y="299"/>
                    </a:lnTo>
                    <a:lnTo>
                      <a:pt x="650" y="298"/>
                    </a:lnTo>
                    <a:lnTo>
                      <a:pt x="632" y="297"/>
                    </a:lnTo>
                    <a:lnTo>
                      <a:pt x="613" y="294"/>
                    </a:lnTo>
                    <a:lnTo>
                      <a:pt x="593" y="290"/>
                    </a:lnTo>
                    <a:lnTo>
                      <a:pt x="575" y="285"/>
                    </a:lnTo>
                    <a:lnTo>
                      <a:pt x="557" y="277"/>
                    </a:lnTo>
                    <a:lnTo>
                      <a:pt x="540" y="267"/>
                    </a:lnTo>
                    <a:lnTo>
                      <a:pt x="524" y="255"/>
                    </a:lnTo>
                    <a:lnTo>
                      <a:pt x="511" y="241"/>
                    </a:lnTo>
                    <a:lnTo>
                      <a:pt x="500" y="224"/>
                    </a:lnTo>
                    <a:lnTo>
                      <a:pt x="491" y="202"/>
                    </a:lnTo>
                    <a:lnTo>
                      <a:pt x="486" y="179"/>
                    </a:lnTo>
                    <a:lnTo>
                      <a:pt x="484" y="150"/>
                    </a:lnTo>
                    <a:lnTo>
                      <a:pt x="485" y="137"/>
                    </a:lnTo>
                    <a:lnTo>
                      <a:pt x="486" y="125"/>
                    </a:lnTo>
                    <a:lnTo>
                      <a:pt x="430" y="125"/>
                    </a:lnTo>
                    <a:lnTo>
                      <a:pt x="432" y="137"/>
                    </a:lnTo>
                    <a:lnTo>
                      <a:pt x="432" y="150"/>
                    </a:lnTo>
                    <a:lnTo>
                      <a:pt x="430" y="179"/>
                    </a:lnTo>
                    <a:lnTo>
                      <a:pt x="425" y="202"/>
                    </a:lnTo>
                    <a:lnTo>
                      <a:pt x="416" y="224"/>
                    </a:lnTo>
                    <a:lnTo>
                      <a:pt x="405" y="241"/>
                    </a:lnTo>
                    <a:lnTo>
                      <a:pt x="392" y="255"/>
                    </a:lnTo>
                    <a:lnTo>
                      <a:pt x="377" y="267"/>
                    </a:lnTo>
                    <a:lnTo>
                      <a:pt x="360" y="277"/>
                    </a:lnTo>
                    <a:lnTo>
                      <a:pt x="342" y="284"/>
                    </a:lnTo>
                    <a:lnTo>
                      <a:pt x="323" y="290"/>
                    </a:lnTo>
                    <a:lnTo>
                      <a:pt x="304" y="294"/>
                    </a:lnTo>
                    <a:lnTo>
                      <a:pt x="285" y="296"/>
                    </a:lnTo>
                    <a:lnTo>
                      <a:pt x="266" y="298"/>
                    </a:lnTo>
                    <a:lnTo>
                      <a:pt x="248" y="299"/>
                    </a:lnTo>
                    <a:lnTo>
                      <a:pt x="231" y="299"/>
                    </a:lnTo>
                    <a:lnTo>
                      <a:pt x="216" y="299"/>
                    </a:lnTo>
                    <a:lnTo>
                      <a:pt x="201" y="299"/>
                    </a:lnTo>
                    <a:lnTo>
                      <a:pt x="185" y="299"/>
                    </a:lnTo>
                    <a:lnTo>
                      <a:pt x="167" y="298"/>
                    </a:lnTo>
                    <a:lnTo>
                      <a:pt x="148" y="296"/>
                    </a:lnTo>
                    <a:lnTo>
                      <a:pt x="129" y="294"/>
                    </a:lnTo>
                    <a:lnTo>
                      <a:pt x="110" y="290"/>
                    </a:lnTo>
                    <a:lnTo>
                      <a:pt x="91" y="284"/>
                    </a:lnTo>
                    <a:lnTo>
                      <a:pt x="73" y="277"/>
                    </a:lnTo>
                    <a:lnTo>
                      <a:pt x="57" y="267"/>
                    </a:lnTo>
                    <a:lnTo>
                      <a:pt x="41" y="255"/>
                    </a:lnTo>
                    <a:lnTo>
                      <a:pt x="27" y="240"/>
                    </a:lnTo>
                    <a:lnTo>
                      <a:pt x="16" y="223"/>
                    </a:lnTo>
                    <a:lnTo>
                      <a:pt x="7" y="202"/>
                    </a:lnTo>
                    <a:lnTo>
                      <a:pt x="2" y="178"/>
                    </a:lnTo>
                    <a:lnTo>
                      <a:pt x="0" y="150"/>
                    </a:lnTo>
                    <a:lnTo>
                      <a:pt x="2" y="122"/>
                    </a:lnTo>
                    <a:lnTo>
                      <a:pt x="7" y="98"/>
                    </a:lnTo>
                    <a:lnTo>
                      <a:pt x="16" y="77"/>
                    </a:lnTo>
                    <a:lnTo>
                      <a:pt x="27" y="59"/>
                    </a:lnTo>
                    <a:lnTo>
                      <a:pt x="41" y="45"/>
                    </a:lnTo>
                    <a:lnTo>
                      <a:pt x="57" y="33"/>
                    </a:lnTo>
                    <a:lnTo>
                      <a:pt x="73" y="23"/>
                    </a:lnTo>
                    <a:lnTo>
                      <a:pt x="91" y="16"/>
                    </a:lnTo>
                    <a:lnTo>
                      <a:pt x="110" y="10"/>
                    </a:lnTo>
                    <a:lnTo>
                      <a:pt x="129" y="6"/>
                    </a:lnTo>
                    <a:lnTo>
                      <a:pt x="148" y="3"/>
                    </a:lnTo>
                    <a:lnTo>
                      <a:pt x="167" y="1"/>
                    </a:lnTo>
                    <a:lnTo>
                      <a:pt x="185" y="0"/>
                    </a:lnTo>
                    <a:lnTo>
                      <a:pt x="201" y="0"/>
                    </a:lnTo>
                    <a:lnTo>
                      <a:pt x="2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75" name="Freeform 24">
                <a:extLst>
                  <a:ext uri="{FF2B5EF4-FFF2-40B4-BE49-F238E27FC236}">
                    <a16:creationId xmlns:a16="http://schemas.microsoft.com/office/drawing/2014/main" id="{9D3F9A29-D560-5742-9F82-8F7F0DAD5AB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97" y="4335"/>
                <a:ext cx="217" cy="124"/>
              </a:xfrm>
              <a:custGeom>
                <a:avLst/>
                <a:gdLst>
                  <a:gd name="T0" fmla="*/ 1796 w 2393"/>
                  <a:gd name="T1" fmla="*/ 704 h 1360"/>
                  <a:gd name="T2" fmla="*/ 1761 w 2393"/>
                  <a:gd name="T3" fmla="*/ 720 h 1360"/>
                  <a:gd name="T4" fmla="*/ 1590 w 2393"/>
                  <a:gd name="T5" fmla="*/ 904 h 1360"/>
                  <a:gd name="T6" fmla="*/ 1882 w 2393"/>
                  <a:gd name="T7" fmla="*/ 733 h 1360"/>
                  <a:gd name="T8" fmla="*/ 1851 w 2393"/>
                  <a:gd name="T9" fmla="*/ 709 h 1360"/>
                  <a:gd name="T10" fmla="*/ 1814 w 2393"/>
                  <a:gd name="T11" fmla="*/ 702 h 1360"/>
                  <a:gd name="T12" fmla="*/ 1831 w 2393"/>
                  <a:gd name="T13" fmla="*/ 20 h 1360"/>
                  <a:gd name="T14" fmla="*/ 1950 w 2393"/>
                  <a:gd name="T15" fmla="*/ 61 h 1360"/>
                  <a:gd name="T16" fmla="*/ 2057 w 2393"/>
                  <a:gd name="T17" fmla="*/ 121 h 1360"/>
                  <a:gd name="T18" fmla="*/ 2154 w 2393"/>
                  <a:gd name="T19" fmla="*/ 196 h 1360"/>
                  <a:gd name="T20" fmla="*/ 2235 w 2393"/>
                  <a:gd name="T21" fmla="*/ 286 h 1360"/>
                  <a:gd name="T22" fmla="*/ 2301 w 2393"/>
                  <a:gd name="T23" fmla="*/ 388 h 1360"/>
                  <a:gd name="T24" fmla="*/ 2352 w 2393"/>
                  <a:gd name="T25" fmla="*/ 501 h 1360"/>
                  <a:gd name="T26" fmla="*/ 2382 w 2393"/>
                  <a:gd name="T27" fmla="*/ 622 h 1360"/>
                  <a:gd name="T28" fmla="*/ 2393 w 2393"/>
                  <a:gd name="T29" fmla="*/ 748 h 1360"/>
                  <a:gd name="T30" fmla="*/ 2390 w 2393"/>
                  <a:gd name="T31" fmla="*/ 1230 h 1360"/>
                  <a:gd name="T32" fmla="*/ 2370 w 2393"/>
                  <a:gd name="T33" fmla="*/ 1282 h 1360"/>
                  <a:gd name="T34" fmla="*/ 2335 w 2393"/>
                  <a:gd name="T35" fmla="*/ 1324 h 1360"/>
                  <a:gd name="T36" fmla="*/ 2286 w 2393"/>
                  <a:gd name="T37" fmla="*/ 1351 h 1360"/>
                  <a:gd name="T38" fmla="*/ 2230 w 2393"/>
                  <a:gd name="T39" fmla="*/ 1360 h 1360"/>
                  <a:gd name="T40" fmla="*/ 129 w 2393"/>
                  <a:gd name="T41" fmla="*/ 1358 h 1360"/>
                  <a:gd name="T42" fmla="*/ 77 w 2393"/>
                  <a:gd name="T43" fmla="*/ 1339 h 1360"/>
                  <a:gd name="T44" fmla="*/ 36 w 2393"/>
                  <a:gd name="T45" fmla="*/ 1304 h 1360"/>
                  <a:gd name="T46" fmla="*/ 10 w 2393"/>
                  <a:gd name="T47" fmla="*/ 1256 h 1360"/>
                  <a:gd name="T48" fmla="*/ 0 w 2393"/>
                  <a:gd name="T49" fmla="*/ 1200 h 1360"/>
                  <a:gd name="T50" fmla="*/ 3 w 2393"/>
                  <a:gd name="T51" fmla="*/ 684 h 1360"/>
                  <a:gd name="T52" fmla="*/ 23 w 2393"/>
                  <a:gd name="T53" fmla="*/ 561 h 1360"/>
                  <a:gd name="T54" fmla="*/ 63 w 2393"/>
                  <a:gd name="T55" fmla="*/ 443 h 1360"/>
                  <a:gd name="T56" fmla="*/ 122 w 2393"/>
                  <a:gd name="T57" fmla="*/ 336 h 1360"/>
                  <a:gd name="T58" fmla="*/ 195 w 2393"/>
                  <a:gd name="T59" fmla="*/ 240 h 1360"/>
                  <a:gd name="T60" fmla="*/ 283 w 2393"/>
                  <a:gd name="T61" fmla="*/ 157 h 1360"/>
                  <a:gd name="T62" fmla="*/ 385 w 2393"/>
                  <a:gd name="T63" fmla="*/ 89 h 1360"/>
                  <a:gd name="T64" fmla="*/ 498 w 2393"/>
                  <a:gd name="T65" fmla="*/ 38 h 1360"/>
                  <a:gd name="T66" fmla="*/ 640 w 2393"/>
                  <a:gd name="T67" fmla="*/ 0 h 1360"/>
                  <a:gd name="T68" fmla="*/ 1748 w 2393"/>
                  <a:gd name="T69" fmla="*/ 0 h 1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393" h="1360">
                    <a:moveTo>
                      <a:pt x="1814" y="702"/>
                    </a:moveTo>
                    <a:lnTo>
                      <a:pt x="1796" y="704"/>
                    </a:lnTo>
                    <a:lnTo>
                      <a:pt x="1778" y="709"/>
                    </a:lnTo>
                    <a:lnTo>
                      <a:pt x="1761" y="720"/>
                    </a:lnTo>
                    <a:lnTo>
                      <a:pt x="1746" y="733"/>
                    </a:lnTo>
                    <a:lnTo>
                      <a:pt x="1590" y="904"/>
                    </a:lnTo>
                    <a:lnTo>
                      <a:pt x="2038" y="904"/>
                    </a:lnTo>
                    <a:lnTo>
                      <a:pt x="1882" y="733"/>
                    </a:lnTo>
                    <a:lnTo>
                      <a:pt x="1867" y="719"/>
                    </a:lnTo>
                    <a:lnTo>
                      <a:pt x="1851" y="709"/>
                    </a:lnTo>
                    <a:lnTo>
                      <a:pt x="1833" y="703"/>
                    </a:lnTo>
                    <a:lnTo>
                      <a:pt x="1814" y="702"/>
                    </a:lnTo>
                    <a:close/>
                    <a:moveTo>
                      <a:pt x="1748" y="0"/>
                    </a:moveTo>
                    <a:lnTo>
                      <a:pt x="1831" y="20"/>
                    </a:lnTo>
                    <a:lnTo>
                      <a:pt x="1892" y="38"/>
                    </a:lnTo>
                    <a:lnTo>
                      <a:pt x="1950" y="61"/>
                    </a:lnTo>
                    <a:lnTo>
                      <a:pt x="2005" y="88"/>
                    </a:lnTo>
                    <a:lnTo>
                      <a:pt x="2057" y="121"/>
                    </a:lnTo>
                    <a:lnTo>
                      <a:pt x="2107" y="157"/>
                    </a:lnTo>
                    <a:lnTo>
                      <a:pt x="2154" y="196"/>
                    </a:lnTo>
                    <a:lnTo>
                      <a:pt x="2196" y="239"/>
                    </a:lnTo>
                    <a:lnTo>
                      <a:pt x="2235" y="286"/>
                    </a:lnTo>
                    <a:lnTo>
                      <a:pt x="2270" y="336"/>
                    </a:lnTo>
                    <a:lnTo>
                      <a:pt x="2301" y="388"/>
                    </a:lnTo>
                    <a:lnTo>
                      <a:pt x="2328" y="443"/>
                    </a:lnTo>
                    <a:lnTo>
                      <a:pt x="2352" y="501"/>
                    </a:lnTo>
                    <a:lnTo>
                      <a:pt x="2369" y="561"/>
                    </a:lnTo>
                    <a:lnTo>
                      <a:pt x="2382" y="622"/>
                    </a:lnTo>
                    <a:lnTo>
                      <a:pt x="2390" y="684"/>
                    </a:lnTo>
                    <a:lnTo>
                      <a:pt x="2393" y="748"/>
                    </a:lnTo>
                    <a:lnTo>
                      <a:pt x="2393" y="1200"/>
                    </a:lnTo>
                    <a:lnTo>
                      <a:pt x="2390" y="1230"/>
                    </a:lnTo>
                    <a:lnTo>
                      <a:pt x="2383" y="1256"/>
                    </a:lnTo>
                    <a:lnTo>
                      <a:pt x="2370" y="1282"/>
                    </a:lnTo>
                    <a:lnTo>
                      <a:pt x="2354" y="1304"/>
                    </a:lnTo>
                    <a:lnTo>
                      <a:pt x="2335" y="1324"/>
                    </a:lnTo>
                    <a:lnTo>
                      <a:pt x="2311" y="1339"/>
                    </a:lnTo>
                    <a:lnTo>
                      <a:pt x="2286" y="1351"/>
                    </a:lnTo>
                    <a:lnTo>
                      <a:pt x="2259" y="1358"/>
                    </a:lnTo>
                    <a:lnTo>
                      <a:pt x="2230" y="1360"/>
                    </a:lnTo>
                    <a:lnTo>
                      <a:pt x="157" y="1360"/>
                    </a:lnTo>
                    <a:lnTo>
                      <a:pt x="129" y="1358"/>
                    </a:lnTo>
                    <a:lnTo>
                      <a:pt x="101" y="1351"/>
                    </a:lnTo>
                    <a:lnTo>
                      <a:pt x="77" y="1339"/>
                    </a:lnTo>
                    <a:lnTo>
                      <a:pt x="55" y="1324"/>
                    </a:lnTo>
                    <a:lnTo>
                      <a:pt x="36" y="1304"/>
                    </a:lnTo>
                    <a:lnTo>
                      <a:pt x="21" y="1282"/>
                    </a:lnTo>
                    <a:lnTo>
                      <a:pt x="10" y="1256"/>
                    </a:lnTo>
                    <a:lnTo>
                      <a:pt x="3" y="1230"/>
                    </a:lnTo>
                    <a:lnTo>
                      <a:pt x="0" y="1200"/>
                    </a:lnTo>
                    <a:lnTo>
                      <a:pt x="0" y="748"/>
                    </a:lnTo>
                    <a:lnTo>
                      <a:pt x="3" y="684"/>
                    </a:lnTo>
                    <a:lnTo>
                      <a:pt x="11" y="622"/>
                    </a:lnTo>
                    <a:lnTo>
                      <a:pt x="23" y="561"/>
                    </a:lnTo>
                    <a:lnTo>
                      <a:pt x="41" y="501"/>
                    </a:lnTo>
                    <a:lnTo>
                      <a:pt x="63" y="443"/>
                    </a:lnTo>
                    <a:lnTo>
                      <a:pt x="90" y="389"/>
                    </a:lnTo>
                    <a:lnTo>
                      <a:pt x="122" y="336"/>
                    </a:lnTo>
                    <a:lnTo>
                      <a:pt x="156" y="286"/>
                    </a:lnTo>
                    <a:lnTo>
                      <a:pt x="195" y="240"/>
                    </a:lnTo>
                    <a:lnTo>
                      <a:pt x="237" y="196"/>
                    </a:lnTo>
                    <a:lnTo>
                      <a:pt x="283" y="157"/>
                    </a:lnTo>
                    <a:lnTo>
                      <a:pt x="332" y="121"/>
                    </a:lnTo>
                    <a:lnTo>
                      <a:pt x="385" y="89"/>
                    </a:lnTo>
                    <a:lnTo>
                      <a:pt x="440" y="62"/>
                    </a:lnTo>
                    <a:lnTo>
                      <a:pt x="498" y="38"/>
                    </a:lnTo>
                    <a:lnTo>
                      <a:pt x="559" y="20"/>
                    </a:lnTo>
                    <a:lnTo>
                      <a:pt x="640" y="0"/>
                    </a:lnTo>
                    <a:lnTo>
                      <a:pt x="1193" y="1280"/>
                    </a:lnTo>
                    <a:lnTo>
                      <a:pt x="174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76" name="Freeform 25">
                <a:extLst>
                  <a:ext uri="{FF2B5EF4-FFF2-40B4-BE49-F238E27FC236}">
                    <a16:creationId xmlns:a16="http://schemas.microsoft.com/office/drawing/2014/main" id="{C44617BC-841C-2E4E-8F4B-0AC1C0637B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89" y="4347"/>
                <a:ext cx="34" cy="83"/>
              </a:xfrm>
              <a:custGeom>
                <a:avLst/>
                <a:gdLst>
                  <a:gd name="T0" fmla="*/ 135 w 373"/>
                  <a:gd name="T1" fmla="*/ 0 h 915"/>
                  <a:gd name="T2" fmla="*/ 237 w 373"/>
                  <a:gd name="T3" fmla="*/ 0 h 915"/>
                  <a:gd name="T4" fmla="*/ 258 w 373"/>
                  <a:gd name="T5" fmla="*/ 2 h 915"/>
                  <a:gd name="T6" fmla="*/ 278 w 373"/>
                  <a:gd name="T7" fmla="*/ 9 h 915"/>
                  <a:gd name="T8" fmla="*/ 295 w 373"/>
                  <a:gd name="T9" fmla="*/ 21 h 915"/>
                  <a:gd name="T10" fmla="*/ 310 w 373"/>
                  <a:gd name="T11" fmla="*/ 36 h 915"/>
                  <a:gd name="T12" fmla="*/ 321 w 373"/>
                  <a:gd name="T13" fmla="*/ 53 h 915"/>
                  <a:gd name="T14" fmla="*/ 328 w 373"/>
                  <a:gd name="T15" fmla="*/ 74 h 915"/>
                  <a:gd name="T16" fmla="*/ 366 w 373"/>
                  <a:gd name="T17" fmla="*/ 234 h 915"/>
                  <a:gd name="T18" fmla="*/ 368 w 373"/>
                  <a:gd name="T19" fmla="*/ 257 h 915"/>
                  <a:gd name="T20" fmla="*/ 365 w 373"/>
                  <a:gd name="T21" fmla="*/ 281 h 915"/>
                  <a:gd name="T22" fmla="*/ 357 w 373"/>
                  <a:gd name="T23" fmla="*/ 301 h 915"/>
                  <a:gd name="T24" fmla="*/ 345 w 373"/>
                  <a:gd name="T25" fmla="*/ 319 h 915"/>
                  <a:gd name="T26" fmla="*/ 329 w 373"/>
                  <a:gd name="T27" fmla="*/ 334 h 915"/>
                  <a:gd name="T28" fmla="*/ 309 w 373"/>
                  <a:gd name="T29" fmla="*/ 345 h 915"/>
                  <a:gd name="T30" fmla="*/ 287 w 373"/>
                  <a:gd name="T31" fmla="*/ 351 h 915"/>
                  <a:gd name="T32" fmla="*/ 373 w 373"/>
                  <a:gd name="T33" fmla="*/ 438 h 915"/>
                  <a:gd name="T34" fmla="*/ 187 w 373"/>
                  <a:gd name="T35" fmla="*/ 915 h 915"/>
                  <a:gd name="T36" fmla="*/ 0 w 373"/>
                  <a:gd name="T37" fmla="*/ 438 h 915"/>
                  <a:gd name="T38" fmla="*/ 85 w 373"/>
                  <a:gd name="T39" fmla="*/ 351 h 915"/>
                  <a:gd name="T40" fmla="*/ 63 w 373"/>
                  <a:gd name="T41" fmla="*/ 345 h 915"/>
                  <a:gd name="T42" fmla="*/ 44 w 373"/>
                  <a:gd name="T43" fmla="*/ 334 h 915"/>
                  <a:gd name="T44" fmla="*/ 27 w 373"/>
                  <a:gd name="T45" fmla="*/ 319 h 915"/>
                  <a:gd name="T46" fmla="*/ 15 w 373"/>
                  <a:gd name="T47" fmla="*/ 301 h 915"/>
                  <a:gd name="T48" fmla="*/ 7 w 373"/>
                  <a:gd name="T49" fmla="*/ 281 h 915"/>
                  <a:gd name="T50" fmla="*/ 4 w 373"/>
                  <a:gd name="T51" fmla="*/ 257 h 915"/>
                  <a:gd name="T52" fmla="*/ 6 w 373"/>
                  <a:gd name="T53" fmla="*/ 234 h 915"/>
                  <a:gd name="T54" fmla="*/ 44 w 373"/>
                  <a:gd name="T55" fmla="*/ 74 h 915"/>
                  <a:gd name="T56" fmla="*/ 52 w 373"/>
                  <a:gd name="T57" fmla="*/ 53 h 915"/>
                  <a:gd name="T58" fmla="*/ 63 w 373"/>
                  <a:gd name="T59" fmla="*/ 36 h 915"/>
                  <a:gd name="T60" fmla="*/ 77 w 373"/>
                  <a:gd name="T61" fmla="*/ 21 h 915"/>
                  <a:gd name="T62" fmla="*/ 95 w 373"/>
                  <a:gd name="T63" fmla="*/ 9 h 915"/>
                  <a:gd name="T64" fmla="*/ 114 w 373"/>
                  <a:gd name="T65" fmla="*/ 2 h 915"/>
                  <a:gd name="T66" fmla="*/ 135 w 373"/>
                  <a:gd name="T67" fmla="*/ 0 h 9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73" h="915">
                    <a:moveTo>
                      <a:pt x="135" y="0"/>
                    </a:moveTo>
                    <a:lnTo>
                      <a:pt x="237" y="0"/>
                    </a:lnTo>
                    <a:lnTo>
                      <a:pt x="258" y="2"/>
                    </a:lnTo>
                    <a:lnTo>
                      <a:pt x="278" y="9"/>
                    </a:lnTo>
                    <a:lnTo>
                      <a:pt x="295" y="21"/>
                    </a:lnTo>
                    <a:lnTo>
                      <a:pt x="310" y="36"/>
                    </a:lnTo>
                    <a:lnTo>
                      <a:pt x="321" y="53"/>
                    </a:lnTo>
                    <a:lnTo>
                      <a:pt x="328" y="74"/>
                    </a:lnTo>
                    <a:lnTo>
                      <a:pt x="366" y="234"/>
                    </a:lnTo>
                    <a:lnTo>
                      <a:pt x="368" y="257"/>
                    </a:lnTo>
                    <a:lnTo>
                      <a:pt x="365" y="281"/>
                    </a:lnTo>
                    <a:lnTo>
                      <a:pt x="357" y="301"/>
                    </a:lnTo>
                    <a:lnTo>
                      <a:pt x="345" y="319"/>
                    </a:lnTo>
                    <a:lnTo>
                      <a:pt x="329" y="334"/>
                    </a:lnTo>
                    <a:lnTo>
                      <a:pt x="309" y="345"/>
                    </a:lnTo>
                    <a:lnTo>
                      <a:pt x="287" y="351"/>
                    </a:lnTo>
                    <a:lnTo>
                      <a:pt x="373" y="438"/>
                    </a:lnTo>
                    <a:lnTo>
                      <a:pt x="187" y="915"/>
                    </a:lnTo>
                    <a:lnTo>
                      <a:pt x="0" y="438"/>
                    </a:lnTo>
                    <a:lnTo>
                      <a:pt x="85" y="351"/>
                    </a:lnTo>
                    <a:lnTo>
                      <a:pt x="63" y="345"/>
                    </a:lnTo>
                    <a:lnTo>
                      <a:pt x="44" y="334"/>
                    </a:lnTo>
                    <a:lnTo>
                      <a:pt x="27" y="319"/>
                    </a:lnTo>
                    <a:lnTo>
                      <a:pt x="15" y="301"/>
                    </a:lnTo>
                    <a:lnTo>
                      <a:pt x="7" y="281"/>
                    </a:lnTo>
                    <a:lnTo>
                      <a:pt x="4" y="257"/>
                    </a:lnTo>
                    <a:lnTo>
                      <a:pt x="6" y="234"/>
                    </a:lnTo>
                    <a:lnTo>
                      <a:pt x="44" y="74"/>
                    </a:lnTo>
                    <a:lnTo>
                      <a:pt x="52" y="53"/>
                    </a:lnTo>
                    <a:lnTo>
                      <a:pt x="63" y="36"/>
                    </a:lnTo>
                    <a:lnTo>
                      <a:pt x="77" y="21"/>
                    </a:lnTo>
                    <a:lnTo>
                      <a:pt x="95" y="9"/>
                    </a:lnTo>
                    <a:lnTo>
                      <a:pt x="114" y="2"/>
                    </a:lnTo>
                    <a:lnTo>
                      <a:pt x="13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66" name="그래픽 65">
              <a:extLst>
                <a:ext uri="{FF2B5EF4-FFF2-40B4-BE49-F238E27FC236}">
                  <a16:creationId xmlns:a16="http://schemas.microsoft.com/office/drawing/2014/main" id="{136B69D5-367F-8B4C-873E-0BAE5780B1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91426" y="2085076"/>
              <a:ext cx="217800" cy="272250"/>
            </a:xfrm>
            <a:prstGeom prst="rect">
              <a:avLst/>
            </a:prstGeom>
          </p:spPr>
        </p:pic>
        <p:pic>
          <p:nvPicPr>
            <p:cNvPr id="67" name="그래픽 66">
              <a:extLst>
                <a:ext uri="{FF2B5EF4-FFF2-40B4-BE49-F238E27FC236}">
                  <a16:creationId xmlns:a16="http://schemas.microsoft.com/office/drawing/2014/main" id="{155EA300-EB4E-DF48-A4A0-767476B99A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b="15182"/>
            <a:stretch/>
          </p:blipFill>
          <p:spPr>
            <a:xfrm>
              <a:off x="582929" y="2764135"/>
              <a:ext cx="198000" cy="209924"/>
            </a:xfrm>
            <a:prstGeom prst="rect">
              <a:avLst/>
            </a:prstGeom>
          </p:spPr>
        </p:pic>
        <p:pic>
          <p:nvPicPr>
            <p:cNvPr id="68" name="그래픽 67">
              <a:extLst>
                <a:ext uri="{FF2B5EF4-FFF2-40B4-BE49-F238E27FC236}">
                  <a16:creationId xmlns:a16="http://schemas.microsoft.com/office/drawing/2014/main" id="{A0252B7D-AF9C-AB4B-ACB2-3BBFEFF220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b="11380"/>
            <a:stretch/>
          </p:blipFill>
          <p:spPr>
            <a:xfrm>
              <a:off x="589490" y="3434153"/>
              <a:ext cx="198000" cy="217580"/>
            </a:xfrm>
            <a:prstGeom prst="rect">
              <a:avLst/>
            </a:prstGeom>
          </p:spPr>
        </p:pic>
        <p:pic>
          <p:nvPicPr>
            <p:cNvPr id="69" name="그래픽 68">
              <a:extLst>
                <a:ext uri="{FF2B5EF4-FFF2-40B4-BE49-F238E27FC236}">
                  <a16:creationId xmlns:a16="http://schemas.microsoft.com/office/drawing/2014/main" id="{7B948EB0-0A38-884E-A42D-163729C03A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b="15182"/>
            <a:stretch/>
          </p:blipFill>
          <p:spPr>
            <a:xfrm>
              <a:off x="582929" y="4061027"/>
              <a:ext cx="198000" cy="209924"/>
            </a:xfrm>
            <a:prstGeom prst="rect">
              <a:avLst/>
            </a:prstGeom>
          </p:spPr>
        </p:pic>
        <p:pic>
          <p:nvPicPr>
            <p:cNvPr id="70" name="그래픽 69">
              <a:extLst>
                <a:ext uri="{FF2B5EF4-FFF2-40B4-BE49-F238E27FC236}">
                  <a16:creationId xmlns:a16="http://schemas.microsoft.com/office/drawing/2014/main" id="{A71921A0-F6C2-5249-BD6A-A9B926DF36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 b="13069"/>
            <a:stretch/>
          </p:blipFill>
          <p:spPr>
            <a:xfrm>
              <a:off x="589129" y="4680355"/>
              <a:ext cx="198000" cy="215155"/>
            </a:xfrm>
            <a:prstGeom prst="rect">
              <a:avLst/>
            </a:prstGeom>
          </p:spPr>
        </p:pic>
        <p:pic>
          <p:nvPicPr>
            <p:cNvPr id="71" name="그래픽 70">
              <a:extLst>
                <a:ext uri="{FF2B5EF4-FFF2-40B4-BE49-F238E27FC236}">
                  <a16:creationId xmlns:a16="http://schemas.microsoft.com/office/drawing/2014/main" id="{01142FD4-3F02-A14E-9D43-EFB4B36838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 b="13069"/>
            <a:stretch/>
          </p:blipFill>
          <p:spPr>
            <a:xfrm>
              <a:off x="581489" y="5299921"/>
              <a:ext cx="198000" cy="215155"/>
            </a:xfrm>
            <a:prstGeom prst="rect">
              <a:avLst/>
            </a:prstGeom>
          </p:spPr>
        </p:pic>
        <p:pic>
          <p:nvPicPr>
            <p:cNvPr id="72" name="그래픽 71">
              <a:extLst>
                <a:ext uri="{FF2B5EF4-FFF2-40B4-BE49-F238E27FC236}">
                  <a16:creationId xmlns:a16="http://schemas.microsoft.com/office/drawing/2014/main" id="{E8F8371D-01D6-5747-82A0-313AEED60A4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rcRect b="13069"/>
            <a:stretch/>
          </p:blipFill>
          <p:spPr>
            <a:xfrm>
              <a:off x="572526" y="5925808"/>
              <a:ext cx="198000" cy="215155"/>
            </a:xfrm>
            <a:prstGeom prst="rect">
              <a:avLst/>
            </a:prstGeom>
          </p:spPr>
        </p:pic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B24A405B-556D-8A4F-96CF-8B219D0DC173}"/>
              </a:ext>
            </a:extLst>
          </p:cNvPr>
          <p:cNvSpPr txBox="1"/>
          <p:nvPr/>
        </p:nvSpPr>
        <p:spPr>
          <a:xfrm>
            <a:off x="1300481" y="1210253"/>
            <a:ext cx="22047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b="1" spc="300" dirty="0">
                <a:solidFill>
                  <a:srgbClr val="FEB95E"/>
                </a:solidFill>
              </a:rPr>
              <a:t>카드 사용의 증가</a:t>
            </a:r>
            <a:endParaRPr kumimoji="1" lang="ko-Kore-KR" altLang="en-US" sz="1600" b="1" spc="300" dirty="0">
              <a:solidFill>
                <a:srgbClr val="FEB95E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80CA5A8-64AC-B34E-AE72-078CC04554C2}"/>
              </a:ext>
            </a:extLst>
          </p:cNvPr>
          <p:cNvSpPr txBox="1"/>
          <p:nvPr/>
        </p:nvSpPr>
        <p:spPr>
          <a:xfrm>
            <a:off x="1266068" y="699781"/>
            <a:ext cx="1569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b="1" i="1" spc="3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기획의도</a:t>
            </a:r>
            <a:endParaRPr kumimoji="1" lang="ko-Kore-KR" altLang="en-US" sz="2400" b="1" i="1" spc="3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187CF134-B995-7542-AD24-2197EF100E8B}"/>
              </a:ext>
            </a:extLst>
          </p:cNvPr>
          <p:cNvGrpSpPr/>
          <p:nvPr/>
        </p:nvGrpSpPr>
        <p:grpSpPr>
          <a:xfrm>
            <a:off x="1751452" y="1559078"/>
            <a:ext cx="9100411" cy="2814999"/>
            <a:chOff x="1680332" y="1441337"/>
            <a:chExt cx="9100411" cy="3096499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79F9763F-3B43-4640-B2EF-0DB17836BDD4}"/>
                </a:ext>
              </a:extLst>
            </p:cNvPr>
            <p:cNvGrpSpPr/>
            <p:nvPr/>
          </p:nvGrpSpPr>
          <p:grpSpPr>
            <a:xfrm>
              <a:off x="1680332" y="1441337"/>
              <a:ext cx="3995011" cy="3096499"/>
              <a:chOff x="1680332" y="1441337"/>
              <a:chExt cx="3995011" cy="3096499"/>
            </a:xfrm>
          </p:grpSpPr>
          <p:graphicFrame>
            <p:nvGraphicFramePr>
              <p:cNvPr id="33" name="차트 32">
                <a:extLst>
                  <a:ext uri="{FF2B5EF4-FFF2-40B4-BE49-F238E27FC236}">
                    <a16:creationId xmlns:a16="http://schemas.microsoft.com/office/drawing/2014/main" id="{2C78BEB7-2663-DA44-B408-9E67CCBAEDDF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880502717"/>
                  </p:ext>
                </p:extLst>
              </p:nvPr>
            </p:nvGraphicFramePr>
            <p:xfrm>
              <a:off x="1680332" y="1441337"/>
              <a:ext cx="3995011" cy="3096499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16"/>
              </a:graphicData>
            </a:graphic>
          </p:graphicFrame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E1F2F6C-0AF7-4A47-B71F-980DF760882F}"/>
                  </a:ext>
                </a:extLst>
              </p:cNvPr>
              <p:cNvSpPr txBox="1"/>
              <p:nvPr/>
            </p:nvSpPr>
            <p:spPr>
              <a:xfrm>
                <a:off x="3226431" y="2642600"/>
                <a:ext cx="902811" cy="307777"/>
              </a:xfrm>
              <a:prstGeom prst="rect">
                <a:avLst/>
              </a:prstGeom>
              <a:noFill/>
            </p:spPr>
            <p:txBody>
              <a:bodyPr wrap="none" rtlCol="0" anchor="ctr" anchorCtr="1">
                <a:spAutoFit/>
              </a:bodyPr>
              <a:lstStyle/>
              <a:p>
                <a:r>
                  <a:rPr kumimoji="1" lang="ko-Kore-KR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이용금액</a:t>
                </a:r>
              </a:p>
            </p:txBody>
          </p: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36EFAF7-FA14-7742-AF6C-7A1EA7F8D16C}"/>
                  </a:ext>
                </a:extLst>
              </p:cNvPr>
              <p:cNvSpPr txBox="1"/>
              <p:nvPr/>
            </p:nvSpPr>
            <p:spPr>
              <a:xfrm>
                <a:off x="3351466" y="2858357"/>
                <a:ext cx="652743" cy="215444"/>
              </a:xfrm>
              <a:prstGeom prst="rect">
                <a:avLst/>
              </a:prstGeom>
              <a:noFill/>
            </p:spPr>
            <p:txBody>
              <a:bodyPr wrap="none" rtlCol="0" anchor="ctr" anchorCtr="1">
                <a:spAutoFit/>
              </a:bodyPr>
              <a:lstStyle/>
              <a:p>
                <a:r>
                  <a:rPr kumimoji="1" lang="en-US" altLang="ko-Kore-KR" sz="800" dirty="0"/>
                  <a:t>(</a:t>
                </a:r>
                <a:r>
                  <a:rPr kumimoji="1" lang="ko-Kore-KR" altLang="en-US" sz="800" dirty="0"/>
                  <a:t>단위</a:t>
                </a:r>
                <a:r>
                  <a:rPr kumimoji="1" lang="ko-KR" altLang="en-US" sz="800" dirty="0"/>
                  <a:t> </a:t>
                </a:r>
                <a:r>
                  <a:rPr kumimoji="1" lang="en-US" altLang="ko-KR" sz="800" dirty="0"/>
                  <a:t>:</a:t>
                </a:r>
                <a:r>
                  <a:rPr kumimoji="1" lang="ko-KR" altLang="en-US" sz="800" dirty="0"/>
                  <a:t> 조</a:t>
                </a:r>
                <a:r>
                  <a:rPr kumimoji="1" lang="en-US" altLang="ko-KR" sz="800" dirty="0"/>
                  <a:t>)</a:t>
                </a:r>
                <a:endParaRPr kumimoji="1" lang="ko-Kore-KR" altLang="en-US" sz="800" dirty="0"/>
              </a:p>
            </p:txBody>
          </p:sp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D353D178-E81C-9A4D-9F92-F7D9879054A5}"/>
                </a:ext>
              </a:extLst>
            </p:cNvPr>
            <p:cNvGrpSpPr/>
            <p:nvPr/>
          </p:nvGrpSpPr>
          <p:grpSpPr>
            <a:xfrm>
              <a:off x="4233032" y="1441337"/>
              <a:ext cx="3995011" cy="3096499"/>
              <a:chOff x="4233032" y="1441337"/>
              <a:chExt cx="3995011" cy="3096499"/>
            </a:xfrm>
          </p:grpSpPr>
          <p:graphicFrame>
            <p:nvGraphicFramePr>
              <p:cNvPr id="40" name="차트 39">
                <a:extLst>
                  <a:ext uri="{FF2B5EF4-FFF2-40B4-BE49-F238E27FC236}">
                    <a16:creationId xmlns:a16="http://schemas.microsoft.com/office/drawing/2014/main" id="{289668C0-87A4-B144-9DC7-2B0AC5215429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002826132"/>
                  </p:ext>
                </p:extLst>
              </p:nvPr>
            </p:nvGraphicFramePr>
            <p:xfrm>
              <a:off x="4233032" y="1441337"/>
              <a:ext cx="3995011" cy="3096499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17"/>
              </a:graphicData>
            </a:graphic>
          </p:graphicFrame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762ABA3-2B0C-564B-9A04-5753BF619A4F}"/>
                  </a:ext>
                </a:extLst>
              </p:cNvPr>
              <p:cNvSpPr txBox="1"/>
              <p:nvPr/>
            </p:nvSpPr>
            <p:spPr>
              <a:xfrm>
                <a:off x="5779131" y="2642599"/>
                <a:ext cx="902811" cy="307777"/>
              </a:xfrm>
              <a:prstGeom prst="rect">
                <a:avLst/>
              </a:prstGeom>
              <a:noFill/>
            </p:spPr>
            <p:txBody>
              <a:bodyPr wrap="none" rtlCol="0" anchor="ctr" anchorCtr="1">
                <a:spAutoFit/>
              </a:bodyPr>
              <a:lstStyle/>
              <a:p>
                <a:r>
                  <a:rPr kumimoji="1" lang="ko-Kore-KR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이용</a:t>
                </a:r>
                <a:r>
                  <a:rPr kumimoji="1" lang="ko-KR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건</a:t>
                </a:r>
                <a:r>
                  <a:rPr kumimoji="1" lang="ko-Kore-KR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수</a:t>
                </a: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F05132F-9BE1-464F-8676-3D90D765AF03}"/>
                  </a:ext>
                </a:extLst>
              </p:cNvPr>
              <p:cNvSpPr txBox="1"/>
              <p:nvPr/>
            </p:nvSpPr>
            <p:spPr>
              <a:xfrm>
                <a:off x="5927838" y="2858357"/>
                <a:ext cx="652743" cy="215444"/>
              </a:xfrm>
              <a:prstGeom prst="rect">
                <a:avLst/>
              </a:prstGeom>
              <a:noFill/>
            </p:spPr>
            <p:txBody>
              <a:bodyPr wrap="none" rtlCol="0" anchor="ctr" anchorCtr="1">
                <a:spAutoFit/>
              </a:bodyPr>
              <a:lstStyle/>
              <a:p>
                <a:r>
                  <a:rPr kumimoji="1" lang="en-US" altLang="ko-Kore-KR" sz="800" dirty="0"/>
                  <a:t>(</a:t>
                </a:r>
                <a:r>
                  <a:rPr kumimoji="1" lang="ko-Kore-KR" altLang="en-US" sz="800" dirty="0"/>
                  <a:t>단위</a:t>
                </a:r>
                <a:r>
                  <a:rPr kumimoji="1" lang="ko-KR" altLang="en-US" sz="800" dirty="0"/>
                  <a:t> </a:t>
                </a:r>
                <a:r>
                  <a:rPr kumimoji="1" lang="en-US" altLang="ko-KR" sz="800" dirty="0"/>
                  <a:t>:</a:t>
                </a:r>
                <a:r>
                  <a:rPr kumimoji="1" lang="ko-KR" altLang="en-US" sz="800" dirty="0"/>
                  <a:t> 억</a:t>
                </a:r>
                <a:r>
                  <a:rPr kumimoji="1" lang="en-US" altLang="ko-KR" sz="800" dirty="0"/>
                  <a:t>)</a:t>
                </a:r>
                <a:endParaRPr kumimoji="1" lang="ko-Kore-KR" altLang="en-US" sz="800" dirty="0"/>
              </a:p>
            </p:txBody>
          </p:sp>
        </p:grp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57CDCFF7-3F3F-AD4A-918F-57EAA555CB3C}"/>
                </a:ext>
              </a:extLst>
            </p:cNvPr>
            <p:cNvGrpSpPr/>
            <p:nvPr/>
          </p:nvGrpSpPr>
          <p:grpSpPr>
            <a:xfrm>
              <a:off x="6785732" y="1441337"/>
              <a:ext cx="3995011" cy="3096499"/>
              <a:chOff x="6785732" y="1441337"/>
              <a:chExt cx="3995011" cy="3096499"/>
            </a:xfrm>
          </p:grpSpPr>
          <p:graphicFrame>
            <p:nvGraphicFramePr>
              <p:cNvPr id="34" name="차트 33">
                <a:extLst>
                  <a:ext uri="{FF2B5EF4-FFF2-40B4-BE49-F238E27FC236}">
                    <a16:creationId xmlns:a16="http://schemas.microsoft.com/office/drawing/2014/main" id="{60C62069-B30F-1D4E-9055-32757A3EC974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453403135"/>
                  </p:ext>
                </p:extLst>
              </p:nvPr>
            </p:nvGraphicFramePr>
            <p:xfrm>
              <a:off x="6785732" y="1441337"/>
              <a:ext cx="3995011" cy="3096499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18"/>
              </a:graphicData>
            </a:graphic>
          </p:graphicFrame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87874373-9FEE-BD43-9D8D-ABF4179098CB}"/>
                  </a:ext>
                </a:extLst>
              </p:cNvPr>
              <p:cNvSpPr txBox="1"/>
              <p:nvPr/>
            </p:nvSpPr>
            <p:spPr>
              <a:xfrm>
                <a:off x="8331831" y="2642599"/>
                <a:ext cx="902811" cy="307777"/>
              </a:xfrm>
              <a:prstGeom prst="rect">
                <a:avLst/>
              </a:prstGeom>
              <a:noFill/>
            </p:spPr>
            <p:txBody>
              <a:bodyPr wrap="none" rtlCol="0" anchor="ctr" anchorCtr="1">
                <a:spAutoFit/>
              </a:bodyPr>
              <a:lstStyle/>
              <a:p>
                <a:r>
                  <a:rPr kumimoji="1" lang="ko-KR" altLang="en-US" sz="14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발급건수</a:t>
                </a:r>
                <a:endParaRPr kumimoji="1" lang="ko-Kore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A60CE430-076B-8946-BDF6-00CC04CBDA06}"/>
                  </a:ext>
                </a:extLst>
              </p:cNvPr>
              <p:cNvSpPr txBox="1"/>
              <p:nvPr/>
            </p:nvSpPr>
            <p:spPr>
              <a:xfrm>
                <a:off x="8433194" y="2858357"/>
                <a:ext cx="652743" cy="215444"/>
              </a:xfrm>
              <a:prstGeom prst="rect">
                <a:avLst/>
              </a:prstGeom>
              <a:noFill/>
            </p:spPr>
            <p:txBody>
              <a:bodyPr wrap="none" rtlCol="0" anchor="ctr" anchorCtr="1">
                <a:spAutoFit/>
              </a:bodyPr>
              <a:lstStyle/>
              <a:p>
                <a:r>
                  <a:rPr kumimoji="1" lang="en-US" altLang="ko-Kore-KR" sz="800" dirty="0"/>
                  <a:t>(</a:t>
                </a:r>
                <a:r>
                  <a:rPr kumimoji="1" lang="ko-Kore-KR" altLang="en-US" sz="800" dirty="0"/>
                  <a:t>단위</a:t>
                </a:r>
                <a:r>
                  <a:rPr kumimoji="1" lang="ko-KR" altLang="en-US" sz="800" dirty="0"/>
                  <a:t> </a:t>
                </a:r>
                <a:r>
                  <a:rPr kumimoji="1" lang="en-US" altLang="ko-KR" sz="800" dirty="0"/>
                  <a:t>:</a:t>
                </a:r>
                <a:r>
                  <a:rPr kumimoji="1" lang="ko-KR" altLang="en-US" sz="800" dirty="0"/>
                  <a:t> 만</a:t>
                </a:r>
                <a:r>
                  <a:rPr kumimoji="1" lang="en-US" altLang="ko-KR" sz="800" dirty="0"/>
                  <a:t>)</a:t>
                </a:r>
                <a:endParaRPr kumimoji="1" lang="ko-Kore-KR" altLang="en-US" sz="800" dirty="0"/>
              </a:p>
            </p:txBody>
          </p:sp>
        </p:grp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5AB64DC4-F7F1-F747-B289-B95189B35722}"/>
              </a:ext>
            </a:extLst>
          </p:cNvPr>
          <p:cNvSpPr txBox="1"/>
          <p:nvPr/>
        </p:nvSpPr>
        <p:spPr>
          <a:xfrm>
            <a:off x="2418811" y="4494502"/>
            <a:ext cx="7813036" cy="338554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r>
              <a:rPr kumimoji="1" lang="en-US" altLang="ko-KR" sz="1600" dirty="0"/>
              <a:t>2014</a:t>
            </a:r>
            <a:r>
              <a:rPr kumimoji="1" lang="ko-KR" altLang="en-US" sz="1600" dirty="0"/>
              <a:t>년부터 </a:t>
            </a:r>
            <a:r>
              <a:rPr kumimoji="1" lang="en-US" altLang="ko-KR" sz="1600" dirty="0"/>
              <a:t>4</a:t>
            </a:r>
            <a:r>
              <a:rPr kumimoji="1" lang="ko-KR" altLang="en-US" sz="1600" dirty="0"/>
              <a:t>년간 이용금액</a:t>
            </a:r>
            <a:r>
              <a:rPr kumimoji="1" lang="en-US" altLang="ko-KR" sz="1600" dirty="0"/>
              <a:t>,</a:t>
            </a:r>
            <a:r>
              <a:rPr kumimoji="1" lang="ko-KR" altLang="en-US" sz="1600" dirty="0"/>
              <a:t> </a:t>
            </a:r>
            <a:r>
              <a:rPr kumimoji="1" lang="ko-KR" altLang="en-US" sz="1600" dirty="0" err="1"/>
              <a:t>이용건수</a:t>
            </a:r>
            <a:r>
              <a:rPr kumimoji="1" lang="en-US" altLang="ko-KR" sz="1600" dirty="0"/>
              <a:t>,</a:t>
            </a:r>
            <a:r>
              <a:rPr kumimoji="1" lang="ko-KR" altLang="en-US" sz="1600" dirty="0"/>
              <a:t> </a:t>
            </a:r>
            <a:r>
              <a:rPr kumimoji="1" lang="ko-KR" altLang="en-US" sz="1600" dirty="0" err="1"/>
              <a:t>발급건수가</a:t>
            </a:r>
            <a:r>
              <a:rPr kumimoji="1" lang="ko-KR" altLang="en-US" sz="1600" dirty="0"/>
              <a:t> 각 </a:t>
            </a:r>
            <a:r>
              <a:rPr kumimoji="1" lang="en-US" altLang="ko-KR" sz="1600" dirty="0"/>
              <a:t>27%,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50%,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14%</a:t>
            </a:r>
            <a:r>
              <a:rPr kumimoji="1" lang="ko-KR" altLang="en-US" sz="1600" dirty="0"/>
              <a:t>씩  증가 </a:t>
            </a:r>
            <a:endParaRPr kumimoji="1" lang="ko-Kore-KR" altLang="en-US" sz="1600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EDD534C-955A-7940-AEFE-905FF721835F}"/>
              </a:ext>
            </a:extLst>
          </p:cNvPr>
          <p:cNvSpPr txBox="1"/>
          <p:nvPr/>
        </p:nvSpPr>
        <p:spPr>
          <a:xfrm>
            <a:off x="4033915" y="4922773"/>
            <a:ext cx="4535482" cy="338554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r>
              <a:rPr kumimoji="1" lang="ko-Kore-KR" altLang="en-US" sz="1600" dirty="0"/>
              <a:t>현금사용</a:t>
            </a:r>
            <a:r>
              <a:rPr kumimoji="1" lang="ko-KR" altLang="en-US" sz="1600" dirty="0"/>
              <a:t> 감소에 따른 카드 시장의 성장 추세</a:t>
            </a:r>
            <a:endParaRPr kumimoji="1" lang="ko-Kore-KR" altLang="en-US" sz="160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25981FE-DC3F-1F4F-8139-0A52FB24FA9E}"/>
              </a:ext>
            </a:extLst>
          </p:cNvPr>
          <p:cNvSpPr txBox="1"/>
          <p:nvPr/>
        </p:nvSpPr>
        <p:spPr>
          <a:xfrm>
            <a:off x="2531988" y="5400065"/>
            <a:ext cx="7539335" cy="369332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r>
              <a:rPr kumimoji="1" lang="en-US" altLang="ko-Kore-KR" b="1" dirty="0">
                <a:solidFill>
                  <a:srgbClr val="FEB95E"/>
                </a:solidFill>
              </a:rPr>
              <a:t>But,</a:t>
            </a:r>
            <a:r>
              <a:rPr kumimoji="1" lang="en-US" altLang="ko-Kore-KR" sz="1600" b="1" dirty="0">
                <a:solidFill>
                  <a:srgbClr val="FEB95E"/>
                </a:solidFill>
              </a:rPr>
              <a:t>  </a:t>
            </a:r>
            <a:r>
              <a:rPr kumimoji="1" lang="ko-Kore-KR" altLang="en-US" sz="1600" dirty="0"/>
              <a:t>쏟아지는</a:t>
            </a:r>
            <a:r>
              <a:rPr kumimoji="1" lang="ko-KR" altLang="en-US" sz="1600" dirty="0"/>
              <a:t> 카드 상품에 각 소비자들에게 맞는 카드를 찾는 것이 쉽지 않음</a:t>
            </a:r>
            <a:r>
              <a:rPr kumimoji="1" lang="en-US" altLang="ko-KR" sz="1600" dirty="0"/>
              <a:t>.</a:t>
            </a:r>
            <a:endParaRPr kumimoji="1" lang="ko-Kore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49350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0000">
              <a:srgbClr val="E6E5EB"/>
            </a:gs>
            <a:gs pos="70000">
              <a:srgbClr val="FEB95E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409575" y="419993"/>
            <a:ext cx="11372850" cy="6018014"/>
          </a:xfrm>
          <a:prstGeom prst="rect">
            <a:avLst/>
          </a:prstGeom>
          <a:solidFill>
            <a:schemeClr val="bg1"/>
          </a:solidFill>
          <a:ln w="187325">
            <a:noFill/>
          </a:ln>
          <a:effectLst>
            <a:outerShdw blurRad="431800" dist="241300" dir="5400000" sx="97000" sy="97000" algn="t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2" latinLnBrk="0">
              <a:lnSpc>
                <a:spcPct val="150000"/>
              </a:lnSpc>
              <a:defRPr/>
            </a:pPr>
            <a:endParaRPr lang="ko-KR" altLang="en-US" sz="4400" kern="0" spc="300" dirty="0">
              <a:solidFill>
                <a:prstClr val="white">
                  <a:lumMod val="75000"/>
                </a:prstClr>
              </a:solidFill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9C4B1AB-3B2B-374B-8D3D-7B874F281EF3}"/>
              </a:ext>
            </a:extLst>
          </p:cNvPr>
          <p:cNvGrpSpPr/>
          <p:nvPr/>
        </p:nvGrpSpPr>
        <p:grpSpPr>
          <a:xfrm>
            <a:off x="572526" y="419993"/>
            <a:ext cx="367274" cy="6018014"/>
            <a:chOff x="572526" y="419993"/>
            <a:chExt cx="367274" cy="6018014"/>
          </a:xfrm>
        </p:grpSpPr>
        <p:cxnSp>
          <p:nvCxnSpPr>
            <p:cNvPr id="62" name="직선 연결선 67">
              <a:extLst>
                <a:ext uri="{FF2B5EF4-FFF2-40B4-BE49-F238E27FC236}">
                  <a16:creationId xmlns:a16="http://schemas.microsoft.com/office/drawing/2014/main" id="{BCE5D9FB-BA63-9141-8E7E-14D5C5B521C4}"/>
                </a:ext>
              </a:extLst>
            </p:cNvPr>
            <p:cNvCxnSpPr/>
            <p:nvPr/>
          </p:nvCxnSpPr>
          <p:spPr>
            <a:xfrm>
              <a:off x="939800" y="419993"/>
              <a:ext cx="0" cy="6018014"/>
            </a:xfrm>
            <a:prstGeom prst="line">
              <a:avLst/>
            </a:prstGeom>
            <a:ln w="127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4" name="Group 12">
              <a:extLst>
                <a:ext uri="{FF2B5EF4-FFF2-40B4-BE49-F238E27FC236}">
                  <a16:creationId xmlns:a16="http://schemas.microsoft.com/office/drawing/2014/main" id="{96F3369D-E16D-0741-9748-499B9FFC7B3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81526" y="787429"/>
              <a:ext cx="180000" cy="143185"/>
              <a:chOff x="6124" y="305"/>
              <a:chExt cx="841" cy="669"/>
            </a:xfrm>
            <a:solidFill>
              <a:schemeClr val="bg2"/>
            </a:solidFill>
          </p:grpSpPr>
          <p:sp>
            <p:nvSpPr>
              <p:cNvPr id="77" name="Freeform 13">
                <a:extLst>
                  <a:ext uri="{FF2B5EF4-FFF2-40B4-BE49-F238E27FC236}">
                    <a16:creationId xmlns:a16="http://schemas.microsoft.com/office/drawing/2014/main" id="{521E8049-A586-E349-96E8-7B54CEFA19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44" y="440"/>
                <a:ext cx="601" cy="534"/>
              </a:xfrm>
              <a:custGeom>
                <a:avLst/>
                <a:gdLst>
                  <a:gd name="T0" fmla="*/ 902 w 1802"/>
                  <a:gd name="T1" fmla="*/ 0 h 1602"/>
                  <a:gd name="T2" fmla="*/ 2 w 1802"/>
                  <a:gd name="T3" fmla="*/ 742 h 1602"/>
                  <a:gd name="T4" fmla="*/ 2 w 1802"/>
                  <a:gd name="T5" fmla="*/ 743 h 1602"/>
                  <a:gd name="T6" fmla="*/ 2 w 1802"/>
                  <a:gd name="T7" fmla="*/ 746 h 1602"/>
                  <a:gd name="T8" fmla="*/ 0 w 1802"/>
                  <a:gd name="T9" fmla="*/ 749 h 1602"/>
                  <a:gd name="T10" fmla="*/ 0 w 1802"/>
                  <a:gd name="T11" fmla="*/ 751 h 1602"/>
                  <a:gd name="T12" fmla="*/ 0 w 1802"/>
                  <a:gd name="T13" fmla="*/ 1501 h 1602"/>
                  <a:gd name="T14" fmla="*/ 2 w 1802"/>
                  <a:gd name="T15" fmla="*/ 1521 h 1602"/>
                  <a:gd name="T16" fmla="*/ 16 w 1802"/>
                  <a:gd name="T17" fmla="*/ 1557 h 1602"/>
                  <a:gd name="T18" fmla="*/ 30 w 1802"/>
                  <a:gd name="T19" fmla="*/ 1572 h 1602"/>
                  <a:gd name="T20" fmla="*/ 45 w 1802"/>
                  <a:gd name="T21" fmla="*/ 1586 h 1602"/>
                  <a:gd name="T22" fmla="*/ 81 w 1802"/>
                  <a:gd name="T23" fmla="*/ 1601 h 1602"/>
                  <a:gd name="T24" fmla="*/ 100 w 1802"/>
                  <a:gd name="T25" fmla="*/ 1602 h 1602"/>
                  <a:gd name="T26" fmla="*/ 702 w 1802"/>
                  <a:gd name="T27" fmla="*/ 1602 h 1602"/>
                  <a:gd name="T28" fmla="*/ 702 w 1802"/>
                  <a:gd name="T29" fmla="*/ 1001 h 1602"/>
                  <a:gd name="T30" fmla="*/ 1102 w 1802"/>
                  <a:gd name="T31" fmla="*/ 1001 h 1602"/>
                  <a:gd name="T32" fmla="*/ 1102 w 1802"/>
                  <a:gd name="T33" fmla="*/ 1602 h 1602"/>
                  <a:gd name="T34" fmla="*/ 1703 w 1802"/>
                  <a:gd name="T35" fmla="*/ 1602 h 1602"/>
                  <a:gd name="T36" fmla="*/ 1723 w 1802"/>
                  <a:gd name="T37" fmla="*/ 1601 h 1602"/>
                  <a:gd name="T38" fmla="*/ 1758 w 1802"/>
                  <a:gd name="T39" fmla="*/ 1586 h 1602"/>
                  <a:gd name="T40" fmla="*/ 1773 w 1802"/>
                  <a:gd name="T41" fmla="*/ 1572 h 1602"/>
                  <a:gd name="T42" fmla="*/ 1786 w 1802"/>
                  <a:gd name="T43" fmla="*/ 1557 h 1602"/>
                  <a:gd name="T44" fmla="*/ 1802 w 1802"/>
                  <a:gd name="T45" fmla="*/ 1521 h 1602"/>
                  <a:gd name="T46" fmla="*/ 1802 w 1802"/>
                  <a:gd name="T47" fmla="*/ 1501 h 1602"/>
                  <a:gd name="T48" fmla="*/ 1802 w 1802"/>
                  <a:gd name="T49" fmla="*/ 751 h 1602"/>
                  <a:gd name="T50" fmla="*/ 1802 w 1802"/>
                  <a:gd name="T51" fmla="*/ 745 h 1602"/>
                  <a:gd name="T52" fmla="*/ 1801 w 1802"/>
                  <a:gd name="T53" fmla="*/ 742 h 1602"/>
                  <a:gd name="T54" fmla="*/ 902 w 1802"/>
                  <a:gd name="T55" fmla="*/ 0 h 16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802" h="1602">
                    <a:moveTo>
                      <a:pt x="902" y="0"/>
                    </a:moveTo>
                    <a:lnTo>
                      <a:pt x="2" y="742"/>
                    </a:lnTo>
                    <a:lnTo>
                      <a:pt x="2" y="743"/>
                    </a:lnTo>
                    <a:lnTo>
                      <a:pt x="2" y="746"/>
                    </a:lnTo>
                    <a:lnTo>
                      <a:pt x="0" y="749"/>
                    </a:lnTo>
                    <a:lnTo>
                      <a:pt x="0" y="751"/>
                    </a:lnTo>
                    <a:lnTo>
                      <a:pt x="0" y="1501"/>
                    </a:lnTo>
                    <a:lnTo>
                      <a:pt x="2" y="1521"/>
                    </a:lnTo>
                    <a:lnTo>
                      <a:pt x="16" y="1557"/>
                    </a:lnTo>
                    <a:lnTo>
                      <a:pt x="30" y="1572"/>
                    </a:lnTo>
                    <a:lnTo>
                      <a:pt x="45" y="1586"/>
                    </a:lnTo>
                    <a:lnTo>
                      <a:pt x="81" y="1601"/>
                    </a:lnTo>
                    <a:lnTo>
                      <a:pt x="100" y="1602"/>
                    </a:lnTo>
                    <a:lnTo>
                      <a:pt x="702" y="1602"/>
                    </a:lnTo>
                    <a:lnTo>
                      <a:pt x="702" y="1001"/>
                    </a:lnTo>
                    <a:lnTo>
                      <a:pt x="1102" y="1001"/>
                    </a:lnTo>
                    <a:lnTo>
                      <a:pt x="1102" y="1602"/>
                    </a:lnTo>
                    <a:lnTo>
                      <a:pt x="1703" y="1602"/>
                    </a:lnTo>
                    <a:lnTo>
                      <a:pt x="1723" y="1601"/>
                    </a:lnTo>
                    <a:lnTo>
                      <a:pt x="1758" y="1586"/>
                    </a:lnTo>
                    <a:lnTo>
                      <a:pt x="1773" y="1572"/>
                    </a:lnTo>
                    <a:lnTo>
                      <a:pt x="1786" y="1557"/>
                    </a:lnTo>
                    <a:lnTo>
                      <a:pt x="1802" y="1521"/>
                    </a:lnTo>
                    <a:lnTo>
                      <a:pt x="1802" y="1501"/>
                    </a:lnTo>
                    <a:lnTo>
                      <a:pt x="1802" y="751"/>
                    </a:lnTo>
                    <a:lnTo>
                      <a:pt x="1802" y="745"/>
                    </a:lnTo>
                    <a:lnTo>
                      <a:pt x="1801" y="742"/>
                    </a:lnTo>
                    <a:lnTo>
                      <a:pt x="90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78" name="Freeform 14">
                <a:extLst>
                  <a:ext uri="{FF2B5EF4-FFF2-40B4-BE49-F238E27FC236}">
                    <a16:creationId xmlns:a16="http://schemas.microsoft.com/office/drawing/2014/main" id="{42FB859E-C820-9746-A2A3-9DA052675D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24" y="305"/>
                <a:ext cx="841" cy="394"/>
              </a:xfrm>
              <a:custGeom>
                <a:avLst/>
                <a:gdLst>
                  <a:gd name="T0" fmla="*/ 2505 w 2522"/>
                  <a:gd name="T1" fmla="*/ 978 h 1181"/>
                  <a:gd name="T2" fmla="*/ 2162 w 2522"/>
                  <a:gd name="T3" fmla="*/ 694 h 1181"/>
                  <a:gd name="T4" fmla="*/ 2162 w 2522"/>
                  <a:gd name="T5" fmla="*/ 54 h 1181"/>
                  <a:gd name="T6" fmla="*/ 2162 w 2522"/>
                  <a:gd name="T7" fmla="*/ 44 h 1181"/>
                  <a:gd name="T8" fmla="*/ 2155 w 2522"/>
                  <a:gd name="T9" fmla="*/ 26 h 1181"/>
                  <a:gd name="T10" fmla="*/ 2149 w 2522"/>
                  <a:gd name="T11" fmla="*/ 18 h 1181"/>
                  <a:gd name="T12" fmla="*/ 2141 w 2522"/>
                  <a:gd name="T13" fmla="*/ 13 h 1181"/>
                  <a:gd name="T14" fmla="*/ 2123 w 2522"/>
                  <a:gd name="T15" fmla="*/ 5 h 1181"/>
                  <a:gd name="T16" fmla="*/ 2113 w 2522"/>
                  <a:gd name="T17" fmla="*/ 5 h 1181"/>
                  <a:gd name="T18" fmla="*/ 1812 w 2522"/>
                  <a:gd name="T19" fmla="*/ 5 h 1181"/>
                  <a:gd name="T20" fmla="*/ 1802 w 2522"/>
                  <a:gd name="T21" fmla="*/ 5 h 1181"/>
                  <a:gd name="T22" fmla="*/ 1783 w 2522"/>
                  <a:gd name="T23" fmla="*/ 13 h 1181"/>
                  <a:gd name="T24" fmla="*/ 1776 w 2522"/>
                  <a:gd name="T25" fmla="*/ 18 h 1181"/>
                  <a:gd name="T26" fmla="*/ 1770 w 2522"/>
                  <a:gd name="T27" fmla="*/ 26 h 1181"/>
                  <a:gd name="T28" fmla="*/ 1763 w 2522"/>
                  <a:gd name="T29" fmla="*/ 44 h 1181"/>
                  <a:gd name="T30" fmla="*/ 1762 w 2522"/>
                  <a:gd name="T31" fmla="*/ 54 h 1181"/>
                  <a:gd name="T32" fmla="*/ 1762 w 2522"/>
                  <a:gd name="T33" fmla="*/ 360 h 1181"/>
                  <a:gd name="T34" fmla="*/ 1380 w 2522"/>
                  <a:gd name="T35" fmla="*/ 41 h 1181"/>
                  <a:gd name="T36" fmla="*/ 1354 w 2522"/>
                  <a:gd name="T37" fmla="*/ 23 h 1181"/>
                  <a:gd name="T38" fmla="*/ 1295 w 2522"/>
                  <a:gd name="T39" fmla="*/ 1 h 1181"/>
                  <a:gd name="T40" fmla="*/ 1262 w 2522"/>
                  <a:gd name="T41" fmla="*/ 0 h 1181"/>
                  <a:gd name="T42" fmla="*/ 1227 w 2522"/>
                  <a:gd name="T43" fmla="*/ 1 h 1181"/>
                  <a:gd name="T44" fmla="*/ 1168 w 2522"/>
                  <a:gd name="T45" fmla="*/ 23 h 1181"/>
                  <a:gd name="T46" fmla="*/ 1142 w 2522"/>
                  <a:gd name="T47" fmla="*/ 41 h 1181"/>
                  <a:gd name="T48" fmla="*/ 17 w 2522"/>
                  <a:gd name="T49" fmla="*/ 978 h 1181"/>
                  <a:gd name="T50" fmla="*/ 10 w 2522"/>
                  <a:gd name="T51" fmla="*/ 985 h 1181"/>
                  <a:gd name="T52" fmla="*/ 1 w 2522"/>
                  <a:gd name="T53" fmla="*/ 1001 h 1181"/>
                  <a:gd name="T54" fmla="*/ 0 w 2522"/>
                  <a:gd name="T55" fmla="*/ 1012 h 1181"/>
                  <a:gd name="T56" fmla="*/ 0 w 2522"/>
                  <a:gd name="T57" fmla="*/ 1023 h 1181"/>
                  <a:gd name="T58" fmla="*/ 6 w 2522"/>
                  <a:gd name="T59" fmla="*/ 1040 h 1181"/>
                  <a:gd name="T60" fmla="*/ 12 w 2522"/>
                  <a:gd name="T61" fmla="*/ 1048 h 1181"/>
                  <a:gd name="T62" fmla="*/ 108 w 2522"/>
                  <a:gd name="T63" fmla="*/ 1164 h 1181"/>
                  <a:gd name="T64" fmla="*/ 122 w 2522"/>
                  <a:gd name="T65" fmla="*/ 1177 h 1181"/>
                  <a:gd name="T66" fmla="*/ 141 w 2522"/>
                  <a:gd name="T67" fmla="*/ 1181 h 1181"/>
                  <a:gd name="T68" fmla="*/ 160 w 2522"/>
                  <a:gd name="T69" fmla="*/ 1181 h 1181"/>
                  <a:gd name="T70" fmla="*/ 179 w 2522"/>
                  <a:gd name="T71" fmla="*/ 1171 h 1181"/>
                  <a:gd name="T72" fmla="*/ 1262 w 2522"/>
                  <a:gd name="T73" fmla="*/ 268 h 1181"/>
                  <a:gd name="T74" fmla="*/ 2344 w 2522"/>
                  <a:gd name="T75" fmla="*/ 1171 h 1181"/>
                  <a:gd name="T76" fmla="*/ 2358 w 2522"/>
                  <a:gd name="T77" fmla="*/ 1180 h 1181"/>
                  <a:gd name="T78" fmla="*/ 2377 w 2522"/>
                  <a:gd name="T79" fmla="*/ 1181 h 1181"/>
                  <a:gd name="T80" fmla="*/ 2383 w 2522"/>
                  <a:gd name="T81" fmla="*/ 1181 h 1181"/>
                  <a:gd name="T82" fmla="*/ 2401 w 2522"/>
                  <a:gd name="T83" fmla="*/ 1177 h 1181"/>
                  <a:gd name="T84" fmla="*/ 2414 w 2522"/>
                  <a:gd name="T85" fmla="*/ 1164 h 1181"/>
                  <a:gd name="T86" fmla="*/ 2512 w 2522"/>
                  <a:gd name="T87" fmla="*/ 1048 h 1181"/>
                  <a:gd name="T88" fmla="*/ 2518 w 2522"/>
                  <a:gd name="T89" fmla="*/ 1040 h 1181"/>
                  <a:gd name="T90" fmla="*/ 2522 w 2522"/>
                  <a:gd name="T91" fmla="*/ 1023 h 1181"/>
                  <a:gd name="T92" fmla="*/ 2522 w 2522"/>
                  <a:gd name="T93" fmla="*/ 1012 h 1181"/>
                  <a:gd name="T94" fmla="*/ 2521 w 2522"/>
                  <a:gd name="T95" fmla="*/ 1001 h 1181"/>
                  <a:gd name="T96" fmla="*/ 2512 w 2522"/>
                  <a:gd name="T97" fmla="*/ 985 h 1181"/>
                  <a:gd name="T98" fmla="*/ 2505 w 2522"/>
                  <a:gd name="T99" fmla="*/ 978 h 1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522" h="1181">
                    <a:moveTo>
                      <a:pt x="2505" y="978"/>
                    </a:moveTo>
                    <a:lnTo>
                      <a:pt x="2162" y="694"/>
                    </a:lnTo>
                    <a:lnTo>
                      <a:pt x="2162" y="54"/>
                    </a:lnTo>
                    <a:lnTo>
                      <a:pt x="2162" y="44"/>
                    </a:lnTo>
                    <a:lnTo>
                      <a:pt x="2155" y="26"/>
                    </a:lnTo>
                    <a:lnTo>
                      <a:pt x="2149" y="18"/>
                    </a:lnTo>
                    <a:lnTo>
                      <a:pt x="2141" y="13"/>
                    </a:lnTo>
                    <a:lnTo>
                      <a:pt x="2123" y="5"/>
                    </a:lnTo>
                    <a:lnTo>
                      <a:pt x="2113" y="5"/>
                    </a:lnTo>
                    <a:lnTo>
                      <a:pt x="1812" y="5"/>
                    </a:lnTo>
                    <a:lnTo>
                      <a:pt x="1802" y="5"/>
                    </a:lnTo>
                    <a:lnTo>
                      <a:pt x="1783" y="13"/>
                    </a:lnTo>
                    <a:lnTo>
                      <a:pt x="1776" y="18"/>
                    </a:lnTo>
                    <a:lnTo>
                      <a:pt x="1770" y="26"/>
                    </a:lnTo>
                    <a:lnTo>
                      <a:pt x="1763" y="44"/>
                    </a:lnTo>
                    <a:lnTo>
                      <a:pt x="1762" y="54"/>
                    </a:lnTo>
                    <a:lnTo>
                      <a:pt x="1762" y="360"/>
                    </a:lnTo>
                    <a:lnTo>
                      <a:pt x="1380" y="41"/>
                    </a:lnTo>
                    <a:lnTo>
                      <a:pt x="1354" y="23"/>
                    </a:lnTo>
                    <a:lnTo>
                      <a:pt x="1295" y="1"/>
                    </a:lnTo>
                    <a:lnTo>
                      <a:pt x="1262" y="0"/>
                    </a:lnTo>
                    <a:lnTo>
                      <a:pt x="1227" y="1"/>
                    </a:lnTo>
                    <a:lnTo>
                      <a:pt x="1168" y="23"/>
                    </a:lnTo>
                    <a:lnTo>
                      <a:pt x="1142" y="41"/>
                    </a:lnTo>
                    <a:lnTo>
                      <a:pt x="17" y="978"/>
                    </a:lnTo>
                    <a:lnTo>
                      <a:pt x="10" y="985"/>
                    </a:lnTo>
                    <a:lnTo>
                      <a:pt x="1" y="1001"/>
                    </a:lnTo>
                    <a:lnTo>
                      <a:pt x="0" y="1012"/>
                    </a:lnTo>
                    <a:lnTo>
                      <a:pt x="0" y="1023"/>
                    </a:lnTo>
                    <a:lnTo>
                      <a:pt x="6" y="1040"/>
                    </a:lnTo>
                    <a:lnTo>
                      <a:pt x="12" y="1048"/>
                    </a:lnTo>
                    <a:lnTo>
                      <a:pt x="108" y="1164"/>
                    </a:lnTo>
                    <a:lnTo>
                      <a:pt x="122" y="1177"/>
                    </a:lnTo>
                    <a:lnTo>
                      <a:pt x="141" y="1181"/>
                    </a:lnTo>
                    <a:lnTo>
                      <a:pt x="160" y="1181"/>
                    </a:lnTo>
                    <a:lnTo>
                      <a:pt x="179" y="1171"/>
                    </a:lnTo>
                    <a:lnTo>
                      <a:pt x="1262" y="268"/>
                    </a:lnTo>
                    <a:lnTo>
                      <a:pt x="2344" y="1171"/>
                    </a:lnTo>
                    <a:lnTo>
                      <a:pt x="2358" y="1180"/>
                    </a:lnTo>
                    <a:lnTo>
                      <a:pt x="2377" y="1181"/>
                    </a:lnTo>
                    <a:lnTo>
                      <a:pt x="2383" y="1181"/>
                    </a:lnTo>
                    <a:lnTo>
                      <a:pt x="2401" y="1177"/>
                    </a:lnTo>
                    <a:lnTo>
                      <a:pt x="2414" y="1164"/>
                    </a:lnTo>
                    <a:lnTo>
                      <a:pt x="2512" y="1048"/>
                    </a:lnTo>
                    <a:lnTo>
                      <a:pt x="2518" y="1040"/>
                    </a:lnTo>
                    <a:lnTo>
                      <a:pt x="2522" y="1023"/>
                    </a:lnTo>
                    <a:lnTo>
                      <a:pt x="2522" y="1012"/>
                    </a:lnTo>
                    <a:lnTo>
                      <a:pt x="2521" y="1001"/>
                    </a:lnTo>
                    <a:lnTo>
                      <a:pt x="2512" y="985"/>
                    </a:lnTo>
                    <a:lnTo>
                      <a:pt x="2505" y="97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65" name="Group 20">
              <a:extLst>
                <a:ext uri="{FF2B5EF4-FFF2-40B4-BE49-F238E27FC236}">
                  <a16:creationId xmlns:a16="http://schemas.microsoft.com/office/drawing/2014/main" id="{91C3D43D-07B5-FD46-8A57-0C871E371914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14027" y="1408363"/>
              <a:ext cx="131960" cy="180000"/>
              <a:chOff x="2597" y="4163"/>
              <a:chExt cx="217" cy="296"/>
            </a:xfrm>
            <a:solidFill>
              <a:schemeClr val="bg2"/>
            </a:solidFill>
          </p:grpSpPr>
          <p:sp>
            <p:nvSpPr>
              <p:cNvPr id="73" name="Freeform 22">
                <a:extLst>
                  <a:ext uri="{FF2B5EF4-FFF2-40B4-BE49-F238E27FC236}">
                    <a16:creationId xmlns:a16="http://schemas.microsoft.com/office/drawing/2014/main" id="{E307F11F-4C98-CF49-891E-843B356AB0A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30" y="4163"/>
                <a:ext cx="151" cy="176"/>
              </a:xfrm>
              <a:custGeom>
                <a:avLst/>
                <a:gdLst>
                  <a:gd name="T0" fmla="*/ 410 w 1662"/>
                  <a:gd name="T1" fmla="*/ 645 h 1942"/>
                  <a:gd name="T2" fmla="*/ 309 w 1662"/>
                  <a:gd name="T3" fmla="*/ 847 h 1942"/>
                  <a:gd name="T4" fmla="*/ 255 w 1662"/>
                  <a:gd name="T5" fmla="*/ 1023 h 1942"/>
                  <a:gd name="T6" fmla="*/ 263 w 1662"/>
                  <a:gd name="T7" fmla="*/ 1206 h 1942"/>
                  <a:gd name="T8" fmla="*/ 347 w 1662"/>
                  <a:gd name="T9" fmla="*/ 1429 h 1942"/>
                  <a:gd name="T10" fmla="*/ 476 w 1662"/>
                  <a:gd name="T11" fmla="*/ 1620 h 1942"/>
                  <a:gd name="T12" fmla="*/ 638 w 1662"/>
                  <a:gd name="T13" fmla="*/ 1753 h 1942"/>
                  <a:gd name="T14" fmla="*/ 825 w 1662"/>
                  <a:gd name="T15" fmla="*/ 1803 h 1942"/>
                  <a:gd name="T16" fmla="*/ 1013 w 1662"/>
                  <a:gd name="T17" fmla="*/ 1753 h 1942"/>
                  <a:gd name="T18" fmla="*/ 1176 w 1662"/>
                  <a:gd name="T19" fmla="*/ 1619 h 1942"/>
                  <a:gd name="T20" fmla="*/ 1305 w 1662"/>
                  <a:gd name="T21" fmla="*/ 1428 h 1942"/>
                  <a:gd name="T22" fmla="*/ 1388 w 1662"/>
                  <a:gd name="T23" fmla="*/ 1205 h 1942"/>
                  <a:gd name="T24" fmla="*/ 1418 w 1662"/>
                  <a:gd name="T25" fmla="*/ 974 h 1942"/>
                  <a:gd name="T26" fmla="*/ 1266 w 1662"/>
                  <a:gd name="T27" fmla="*/ 836 h 1942"/>
                  <a:gd name="T28" fmla="*/ 1012 w 1662"/>
                  <a:gd name="T29" fmla="*/ 794 h 1942"/>
                  <a:gd name="T30" fmla="*/ 806 w 1662"/>
                  <a:gd name="T31" fmla="*/ 713 h 1942"/>
                  <a:gd name="T32" fmla="*/ 646 w 1662"/>
                  <a:gd name="T33" fmla="*/ 610 h 1942"/>
                  <a:gd name="T34" fmla="*/ 526 w 1662"/>
                  <a:gd name="T35" fmla="*/ 499 h 1942"/>
                  <a:gd name="T36" fmla="*/ 944 w 1662"/>
                  <a:gd name="T37" fmla="*/ 23 h 1942"/>
                  <a:gd name="T38" fmla="*/ 1152 w 1662"/>
                  <a:gd name="T39" fmla="*/ 118 h 1942"/>
                  <a:gd name="T40" fmla="*/ 1271 w 1662"/>
                  <a:gd name="T41" fmla="*/ 205 h 1942"/>
                  <a:gd name="T42" fmla="*/ 1388 w 1662"/>
                  <a:gd name="T43" fmla="*/ 323 h 1942"/>
                  <a:gd name="T44" fmla="*/ 1455 w 1662"/>
                  <a:gd name="T45" fmla="*/ 429 h 1942"/>
                  <a:gd name="T46" fmla="*/ 1524 w 1662"/>
                  <a:gd name="T47" fmla="*/ 626 h 1942"/>
                  <a:gd name="T48" fmla="*/ 1555 w 1662"/>
                  <a:gd name="T49" fmla="*/ 892 h 1942"/>
                  <a:gd name="T50" fmla="*/ 1619 w 1662"/>
                  <a:gd name="T51" fmla="*/ 939 h 1942"/>
                  <a:gd name="T52" fmla="*/ 1657 w 1662"/>
                  <a:gd name="T53" fmla="*/ 1032 h 1942"/>
                  <a:gd name="T54" fmla="*/ 1655 w 1662"/>
                  <a:gd name="T55" fmla="*/ 1183 h 1942"/>
                  <a:gd name="T56" fmla="*/ 1611 w 1662"/>
                  <a:gd name="T57" fmla="*/ 1304 h 1942"/>
                  <a:gd name="T58" fmla="*/ 1537 w 1662"/>
                  <a:gd name="T59" fmla="*/ 1372 h 1942"/>
                  <a:gd name="T60" fmla="*/ 1445 w 1662"/>
                  <a:gd name="T61" fmla="*/ 1454 h 1942"/>
                  <a:gd name="T62" fmla="*/ 1313 w 1662"/>
                  <a:gd name="T63" fmla="*/ 1670 h 1942"/>
                  <a:gd name="T64" fmla="*/ 1141 w 1662"/>
                  <a:gd name="T65" fmla="*/ 1836 h 1942"/>
                  <a:gd name="T66" fmla="*/ 937 w 1662"/>
                  <a:gd name="T67" fmla="*/ 1930 h 1942"/>
                  <a:gd name="T68" fmla="*/ 714 w 1662"/>
                  <a:gd name="T69" fmla="*/ 1930 h 1942"/>
                  <a:gd name="T70" fmla="*/ 510 w 1662"/>
                  <a:gd name="T71" fmla="*/ 1836 h 1942"/>
                  <a:gd name="T72" fmla="*/ 337 w 1662"/>
                  <a:gd name="T73" fmla="*/ 1669 h 1942"/>
                  <a:gd name="T74" fmla="*/ 205 w 1662"/>
                  <a:gd name="T75" fmla="*/ 1452 h 1942"/>
                  <a:gd name="T76" fmla="*/ 111 w 1662"/>
                  <a:gd name="T77" fmla="*/ 1364 h 1942"/>
                  <a:gd name="T78" fmla="*/ 39 w 1662"/>
                  <a:gd name="T79" fmla="*/ 1284 h 1942"/>
                  <a:gd name="T80" fmla="*/ 2 w 1662"/>
                  <a:gd name="T81" fmla="*/ 1143 h 1942"/>
                  <a:gd name="T82" fmla="*/ 9 w 1662"/>
                  <a:gd name="T83" fmla="*/ 1009 h 1942"/>
                  <a:gd name="T84" fmla="*/ 50 w 1662"/>
                  <a:gd name="T85" fmla="*/ 930 h 1942"/>
                  <a:gd name="T86" fmla="*/ 98 w 1662"/>
                  <a:gd name="T87" fmla="*/ 851 h 1942"/>
                  <a:gd name="T88" fmla="*/ 85 w 1662"/>
                  <a:gd name="T89" fmla="*/ 643 h 1942"/>
                  <a:gd name="T90" fmla="*/ 120 w 1662"/>
                  <a:gd name="T91" fmla="*/ 487 h 1942"/>
                  <a:gd name="T92" fmla="*/ 183 w 1662"/>
                  <a:gd name="T93" fmla="*/ 377 h 1942"/>
                  <a:gd name="T94" fmla="*/ 257 w 1662"/>
                  <a:gd name="T95" fmla="*/ 305 h 1942"/>
                  <a:gd name="T96" fmla="*/ 319 w 1662"/>
                  <a:gd name="T97" fmla="*/ 266 h 1942"/>
                  <a:gd name="T98" fmla="*/ 352 w 1662"/>
                  <a:gd name="T99" fmla="*/ 246 h 1942"/>
                  <a:gd name="T100" fmla="*/ 390 w 1662"/>
                  <a:gd name="T101" fmla="*/ 196 h 1942"/>
                  <a:gd name="T102" fmla="*/ 459 w 1662"/>
                  <a:gd name="T103" fmla="*/ 127 h 1942"/>
                  <a:gd name="T104" fmla="*/ 559 w 1662"/>
                  <a:gd name="T105" fmla="*/ 57 h 1942"/>
                  <a:gd name="T106" fmla="*/ 690 w 1662"/>
                  <a:gd name="T107" fmla="*/ 10 h 19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662" h="1942">
                    <a:moveTo>
                      <a:pt x="526" y="499"/>
                    </a:moveTo>
                    <a:lnTo>
                      <a:pt x="484" y="546"/>
                    </a:lnTo>
                    <a:lnTo>
                      <a:pt x="445" y="595"/>
                    </a:lnTo>
                    <a:lnTo>
                      <a:pt x="410" y="645"/>
                    </a:lnTo>
                    <a:lnTo>
                      <a:pt x="379" y="696"/>
                    </a:lnTo>
                    <a:lnTo>
                      <a:pt x="352" y="747"/>
                    </a:lnTo>
                    <a:lnTo>
                      <a:pt x="329" y="797"/>
                    </a:lnTo>
                    <a:lnTo>
                      <a:pt x="309" y="847"/>
                    </a:lnTo>
                    <a:lnTo>
                      <a:pt x="291" y="895"/>
                    </a:lnTo>
                    <a:lnTo>
                      <a:pt x="277" y="941"/>
                    </a:lnTo>
                    <a:lnTo>
                      <a:pt x="264" y="984"/>
                    </a:lnTo>
                    <a:lnTo>
                      <a:pt x="255" y="1023"/>
                    </a:lnTo>
                    <a:lnTo>
                      <a:pt x="247" y="1059"/>
                    </a:lnTo>
                    <a:lnTo>
                      <a:pt x="241" y="1091"/>
                    </a:lnTo>
                    <a:lnTo>
                      <a:pt x="250" y="1148"/>
                    </a:lnTo>
                    <a:lnTo>
                      <a:pt x="263" y="1206"/>
                    </a:lnTo>
                    <a:lnTo>
                      <a:pt x="280" y="1263"/>
                    </a:lnTo>
                    <a:lnTo>
                      <a:pt x="299" y="1320"/>
                    </a:lnTo>
                    <a:lnTo>
                      <a:pt x="322" y="1375"/>
                    </a:lnTo>
                    <a:lnTo>
                      <a:pt x="347" y="1429"/>
                    </a:lnTo>
                    <a:lnTo>
                      <a:pt x="375" y="1480"/>
                    </a:lnTo>
                    <a:lnTo>
                      <a:pt x="406" y="1530"/>
                    </a:lnTo>
                    <a:lnTo>
                      <a:pt x="440" y="1576"/>
                    </a:lnTo>
                    <a:lnTo>
                      <a:pt x="476" y="1620"/>
                    </a:lnTo>
                    <a:lnTo>
                      <a:pt x="513" y="1659"/>
                    </a:lnTo>
                    <a:lnTo>
                      <a:pt x="553" y="1695"/>
                    </a:lnTo>
                    <a:lnTo>
                      <a:pt x="594" y="1726"/>
                    </a:lnTo>
                    <a:lnTo>
                      <a:pt x="638" y="1753"/>
                    </a:lnTo>
                    <a:lnTo>
                      <a:pt x="683" y="1774"/>
                    </a:lnTo>
                    <a:lnTo>
                      <a:pt x="729" y="1789"/>
                    </a:lnTo>
                    <a:lnTo>
                      <a:pt x="777" y="1800"/>
                    </a:lnTo>
                    <a:lnTo>
                      <a:pt x="825" y="1803"/>
                    </a:lnTo>
                    <a:lnTo>
                      <a:pt x="875" y="1800"/>
                    </a:lnTo>
                    <a:lnTo>
                      <a:pt x="922" y="1789"/>
                    </a:lnTo>
                    <a:lnTo>
                      <a:pt x="968" y="1774"/>
                    </a:lnTo>
                    <a:lnTo>
                      <a:pt x="1013" y="1753"/>
                    </a:lnTo>
                    <a:lnTo>
                      <a:pt x="1056" y="1726"/>
                    </a:lnTo>
                    <a:lnTo>
                      <a:pt x="1099" y="1695"/>
                    </a:lnTo>
                    <a:lnTo>
                      <a:pt x="1139" y="1659"/>
                    </a:lnTo>
                    <a:lnTo>
                      <a:pt x="1176" y="1619"/>
                    </a:lnTo>
                    <a:lnTo>
                      <a:pt x="1212" y="1576"/>
                    </a:lnTo>
                    <a:lnTo>
                      <a:pt x="1245" y="1529"/>
                    </a:lnTo>
                    <a:lnTo>
                      <a:pt x="1276" y="1480"/>
                    </a:lnTo>
                    <a:lnTo>
                      <a:pt x="1305" y="1428"/>
                    </a:lnTo>
                    <a:lnTo>
                      <a:pt x="1330" y="1374"/>
                    </a:lnTo>
                    <a:lnTo>
                      <a:pt x="1353" y="1319"/>
                    </a:lnTo>
                    <a:lnTo>
                      <a:pt x="1372" y="1262"/>
                    </a:lnTo>
                    <a:lnTo>
                      <a:pt x="1388" y="1205"/>
                    </a:lnTo>
                    <a:lnTo>
                      <a:pt x="1401" y="1147"/>
                    </a:lnTo>
                    <a:lnTo>
                      <a:pt x="1411" y="1089"/>
                    </a:lnTo>
                    <a:lnTo>
                      <a:pt x="1416" y="1032"/>
                    </a:lnTo>
                    <a:lnTo>
                      <a:pt x="1418" y="974"/>
                    </a:lnTo>
                    <a:lnTo>
                      <a:pt x="1417" y="904"/>
                    </a:lnTo>
                    <a:lnTo>
                      <a:pt x="1414" y="838"/>
                    </a:lnTo>
                    <a:lnTo>
                      <a:pt x="1339" y="839"/>
                    </a:lnTo>
                    <a:lnTo>
                      <a:pt x="1266" y="836"/>
                    </a:lnTo>
                    <a:lnTo>
                      <a:pt x="1198" y="830"/>
                    </a:lnTo>
                    <a:lnTo>
                      <a:pt x="1133" y="820"/>
                    </a:lnTo>
                    <a:lnTo>
                      <a:pt x="1070" y="808"/>
                    </a:lnTo>
                    <a:lnTo>
                      <a:pt x="1012" y="794"/>
                    </a:lnTo>
                    <a:lnTo>
                      <a:pt x="956" y="777"/>
                    </a:lnTo>
                    <a:lnTo>
                      <a:pt x="903" y="757"/>
                    </a:lnTo>
                    <a:lnTo>
                      <a:pt x="853" y="737"/>
                    </a:lnTo>
                    <a:lnTo>
                      <a:pt x="806" y="713"/>
                    </a:lnTo>
                    <a:lnTo>
                      <a:pt x="762" y="690"/>
                    </a:lnTo>
                    <a:lnTo>
                      <a:pt x="721" y="664"/>
                    </a:lnTo>
                    <a:lnTo>
                      <a:pt x="682" y="638"/>
                    </a:lnTo>
                    <a:lnTo>
                      <a:pt x="646" y="610"/>
                    </a:lnTo>
                    <a:lnTo>
                      <a:pt x="612" y="583"/>
                    </a:lnTo>
                    <a:lnTo>
                      <a:pt x="581" y="555"/>
                    </a:lnTo>
                    <a:lnTo>
                      <a:pt x="552" y="527"/>
                    </a:lnTo>
                    <a:lnTo>
                      <a:pt x="526" y="499"/>
                    </a:lnTo>
                    <a:close/>
                    <a:moveTo>
                      <a:pt x="808" y="0"/>
                    </a:moveTo>
                    <a:lnTo>
                      <a:pt x="851" y="3"/>
                    </a:lnTo>
                    <a:lnTo>
                      <a:pt x="897" y="11"/>
                    </a:lnTo>
                    <a:lnTo>
                      <a:pt x="944" y="23"/>
                    </a:lnTo>
                    <a:lnTo>
                      <a:pt x="993" y="39"/>
                    </a:lnTo>
                    <a:lnTo>
                      <a:pt x="1044" y="60"/>
                    </a:lnTo>
                    <a:lnTo>
                      <a:pt x="1097" y="86"/>
                    </a:lnTo>
                    <a:lnTo>
                      <a:pt x="1152" y="118"/>
                    </a:lnTo>
                    <a:lnTo>
                      <a:pt x="1179" y="135"/>
                    </a:lnTo>
                    <a:lnTo>
                      <a:pt x="1208" y="155"/>
                    </a:lnTo>
                    <a:lnTo>
                      <a:pt x="1239" y="179"/>
                    </a:lnTo>
                    <a:lnTo>
                      <a:pt x="1271" y="205"/>
                    </a:lnTo>
                    <a:lnTo>
                      <a:pt x="1304" y="233"/>
                    </a:lnTo>
                    <a:lnTo>
                      <a:pt x="1334" y="261"/>
                    </a:lnTo>
                    <a:lnTo>
                      <a:pt x="1363" y="292"/>
                    </a:lnTo>
                    <a:lnTo>
                      <a:pt x="1388" y="323"/>
                    </a:lnTo>
                    <a:lnTo>
                      <a:pt x="1409" y="353"/>
                    </a:lnTo>
                    <a:lnTo>
                      <a:pt x="1409" y="353"/>
                    </a:lnTo>
                    <a:lnTo>
                      <a:pt x="1433" y="389"/>
                    </a:lnTo>
                    <a:lnTo>
                      <a:pt x="1455" y="429"/>
                    </a:lnTo>
                    <a:lnTo>
                      <a:pt x="1475" y="472"/>
                    </a:lnTo>
                    <a:lnTo>
                      <a:pt x="1493" y="519"/>
                    </a:lnTo>
                    <a:lnTo>
                      <a:pt x="1509" y="570"/>
                    </a:lnTo>
                    <a:lnTo>
                      <a:pt x="1524" y="626"/>
                    </a:lnTo>
                    <a:lnTo>
                      <a:pt x="1535" y="685"/>
                    </a:lnTo>
                    <a:lnTo>
                      <a:pt x="1545" y="749"/>
                    </a:lnTo>
                    <a:lnTo>
                      <a:pt x="1551" y="817"/>
                    </a:lnTo>
                    <a:lnTo>
                      <a:pt x="1555" y="892"/>
                    </a:lnTo>
                    <a:lnTo>
                      <a:pt x="1573" y="900"/>
                    </a:lnTo>
                    <a:lnTo>
                      <a:pt x="1590" y="910"/>
                    </a:lnTo>
                    <a:lnTo>
                      <a:pt x="1605" y="922"/>
                    </a:lnTo>
                    <a:lnTo>
                      <a:pt x="1619" y="939"/>
                    </a:lnTo>
                    <a:lnTo>
                      <a:pt x="1632" y="957"/>
                    </a:lnTo>
                    <a:lnTo>
                      <a:pt x="1642" y="979"/>
                    </a:lnTo>
                    <a:lnTo>
                      <a:pt x="1651" y="1003"/>
                    </a:lnTo>
                    <a:lnTo>
                      <a:pt x="1657" y="1032"/>
                    </a:lnTo>
                    <a:lnTo>
                      <a:pt x="1661" y="1064"/>
                    </a:lnTo>
                    <a:lnTo>
                      <a:pt x="1662" y="1102"/>
                    </a:lnTo>
                    <a:lnTo>
                      <a:pt x="1660" y="1143"/>
                    </a:lnTo>
                    <a:lnTo>
                      <a:pt x="1655" y="1183"/>
                    </a:lnTo>
                    <a:lnTo>
                      <a:pt x="1648" y="1218"/>
                    </a:lnTo>
                    <a:lnTo>
                      <a:pt x="1638" y="1250"/>
                    </a:lnTo>
                    <a:lnTo>
                      <a:pt x="1625" y="1278"/>
                    </a:lnTo>
                    <a:lnTo>
                      <a:pt x="1611" y="1304"/>
                    </a:lnTo>
                    <a:lnTo>
                      <a:pt x="1595" y="1325"/>
                    </a:lnTo>
                    <a:lnTo>
                      <a:pt x="1577" y="1344"/>
                    </a:lnTo>
                    <a:lnTo>
                      <a:pt x="1558" y="1360"/>
                    </a:lnTo>
                    <a:lnTo>
                      <a:pt x="1537" y="1372"/>
                    </a:lnTo>
                    <a:lnTo>
                      <a:pt x="1515" y="1382"/>
                    </a:lnTo>
                    <a:lnTo>
                      <a:pt x="1493" y="1390"/>
                    </a:lnTo>
                    <a:lnTo>
                      <a:pt x="1471" y="1395"/>
                    </a:lnTo>
                    <a:lnTo>
                      <a:pt x="1445" y="1454"/>
                    </a:lnTo>
                    <a:lnTo>
                      <a:pt x="1416" y="1512"/>
                    </a:lnTo>
                    <a:lnTo>
                      <a:pt x="1385" y="1567"/>
                    </a:lnTo>
                    <a:lnTo>
                      <a:pt x="1350" y="1620"/>
                    </a:lnTo>
                    <a:lnTo>
                      <a:pt x="1313" y="1670"/>
                    </a:lnTo>
                    <a:lnTo>
                      <a:pt x="1273" y="1717"/>
                    </a:lnTo>
                    <a:lnTo>
                      <a:pt x="1231" y="1761"/>
                    </a:lnTo>
                    <a:lnTo>
                      <a:pt x="1187" y="1801"/>
                    </a:lnTo>
                    <a:lnTo>
                      <a:pt x="1141" y="1836"/>
                    </a:lnTo>
                    <a:lnTo>
                      <a:pt x="1092" y="1868"/>
                    </a:lnTo>
                    <a:lnTo>
                      <a:pt x="1042" y="1893"/>
                    </a:lnTo>
                    <a:lnTo>
                      <a:pt x="990" y="1915"/>
                    </a:lnTo>
                    <a:lnTo>
                      <a:pt x="937" y="1930"/>
                    </a:lnTo>
                    <a:lnTo>
                      <a:pt x="882" y="1939"/>
                    </a:lnTo>
                    <a:lnTo>
                      <a:pt x="825" y="1942"/>
                    </a:lnTo>
                    <a:lnTo>
                      <a:pt x="769" y="1939"/>
                    </a:lnTo>
                    <a:lnTo>
                      <a:pt x="714" y="1930"/>
                    </a:lnTo>
                    <a:lnTo>
                      <a:pt x="661" y="1915"/>
                    </a:lnTo>
                    <a:lnTo>
                      <a:pt x="608" y="1893"/>
                    </a:lnTo>
                    <a:lnTo>
                      <a:pt x="558" y="1867"/>
                    </a:lnTo>
                    <a:lnTo>
                      <a:pt x="510" y="1836"/>
                    </a:lnTo>
                    <a:lnTo>
                      <a:pt x="464" y="1800"/>
                    </a:lnTo>
                    <a:lnTo>
                      <a:pt x="419" y="1760"/>
                    </a:lnTo>
                    <a:lnTo>
                      <a:pt x="377" y="1716"/>
                    </a:lnTo>
                    <a:lnTo>
                      <a:pt x="337" y="1669"/>
                    </a:lnTo>
                    <a:lnTo>
                      <a:pt x="300" y="1618"/>
                    </a:lnTo>
                    <a:lnTo>
                      <a:pt x="266" y="1565"/>
                    </a:lnTo>
                    <a:lnTo>
                      <a:pt x="234" y="1510"/>
                    </a:lnTo>
                    <a:lnTo>
                      <a:pt x="205" y="1452"/>
                    </a:lnTo>
                    <a:lnTo>
                      <a:pt x="179" y="1392"/>
                    </a:lnTo>
                    <a:lnTo>
                      <a:pt x="156" y="1386"/>
                    </a:lnTo>
                    <a:lnTo>
                      <a:pt x="133" y="1376"/>
                    </a:lnTo>
                    <a:lnTo>
                      <a:pt x="111" y="1364"/>
                    </a:lnTo>
                    <a:lnTo>
                      <a:pt x="91" y="1349"/>
                    </a:lnTo>
                    <a:lnTo>
                      <a:pt x="72" y="1330"/>
                    </a:lnTo>
                    <a:lnTo>
                      <a:pt x="55" y="1309"/>
                    </a:lnTo>
                    <a:lnTo>
                      <a:pt x="39" y="1284"/>
                    </a:lnTo>
                    <a:lnTo>
                      <a:pt x="26" y="1254"/>
                    </a:lnTo>
                    <a:lnTo>
                      <a:pt x="15" y="1221"/>
                    </a:lnTo>
                    <a:lnTo>
                      <a:pt x="7" y="1184"/>
                    </a:lnTo>
                    <a:lnTo>
                      <a:pt x="2" y="1143"/>
                    </a:lnTo>
                    <a:lnTo>
                      <a:pt x="0" y="1104"/>
                    </a:lnTo>
                    <a:lnTo>
                      <a:pt x="1" y="1068"/>
                    </a:lnTo>
                    <a:lnTo>
                      <a:pt x="4" y="1038"/>
                    </a:lnTo>
                    <a:lnTo>
                      <a:pt x="9" y="1009"/>
                    </a:lnTo>
                    <a:lnTo>
                      <a:pt x="17" y="985"/>
                    </a:lnTo>
                    <a:lnTo>
                      <a:pt x="27" y="964"/>
                    </a:lnTo>
                    <a:lnTo>
                      <a:pt x="38" y="946"/>
                    </a:lnTo>
                    <a:lnTo>
                      <a:pt x="50" y="930"/>
                    </a:lnTo>
                    <a:lnTo>
                      <a:pt x="65" y="916"/>
                    </a:lnTo>
                    <a:lnTo>
                      <a:pt x="80" y="906"/>
                    </a:lnTo>
                    <a:lnTo>
                      <a:pt x="96" y="897"/>
                    </a:lnTo>
                    <a:lnTo>
                      <a:pt x="98" y="851"/>
                    </a:lnTo>
                    <a:lnTo>
                      <a:pt x="89" y="794"/>
                    </a:lnTo>
                    <a:lnTo>
                      <a:pt x="85" y="740"/>
                    </a:lnTo>
                    <a:lnTo>
                      <a:pt x="83" y="690"/>
                    </a:lnTo>
                    <a:lnTo>
                      <a:pt x="85" y="643"/>
                    </a:lnTo>
                    <a:lnTo>
                      <a:pt x="90" y="599"/>
                    </a:lnTo>
                    <a:lnTo>
                      <a:pt x="98" y="559"/>
                    </a:lnTo>
                    <a:lnTo>
                      <a:pt x="108" y="522"/>
                    </a:lnTo>
                    <a:lnTo>
                      <a:pt x="120" y="487"/>
                    </a:lnTo>
                    <a:lnTo>
                      <a:pt x="134" y="455"/>
                    </a:lnTo>
                    <a:lnTo>
                      <a:pt x="149" y="427"/>
                    </a:lnTo>
                    <a:lnTo>
                      <a:pt x="166" y="400"/>
                    </a:lnTo>
                    <a:lnTo>
                      <a:pt x="183" y="377"/>
                    </a:lnTo>
                    <a:lnTo>
                      <a:pt x="202" y="355"/>
                    </a:lnTo>
                    <a:lnTo>
                      <a:pt x="220" y="337"/>
                    </a:lnTo>
                    <a:lnTo>
                      <a:pt x="239" y="320"/>
                    </a:lnTo>
                    <a:lnTo>
                      <a:pt x="257" y="305"/>
                    </a:lnTo>
                    <a:lnTo>
                      <a:pt x="274" y="293"/>
                    </a:lnTo>
                    <a:lnTo>
                      <a:pt x="290" y="282"/>
                    </a:lnTo>
                    <a:lnTo>
                      <a:pt x="305" y="273"/>
                    </a:lnTo>
                    <a:lnTo>
                      <a:pt x="319" y="266"/>
                    </a:lnTo>
                    <a:lnTo>
                      <a:pt x="331" y="260"/>
                    </a:lnTo>
                    <a:lnTo>
                      <a:pt x="341" y="255"/>
                    </a:lnTo>
                    <a:lnTo>
                      <a:pt x="348" y="253"/>
                    </a:lnTo>
                    <a:lnTo>
                      <a:pt x="352" y="246"/>
                    </a:lnTo>
                    <a:lnTo>
                      <a:pt x="359" y="237"/>
                    </a:lnTo>
                    <a:lnTo>
                      <a:pt x="367" y="225"/>
                    </a:lnTo>
                    <a:lnTo>
                      <a:pt x="377" y="212"/>
                    </a:lnTo>
                    <a:lnTo>
                      <a:pt x="390" y="196"/>
                    </a:lnTo>
                    <a:lnTo>
                      <a:pt x="404" y="180"/>
                    </a:lnTo>
                    <a:lnTo>
                      <a:pt x="421" y="163"/>
                    </a:lnTo>
                    <a:lnTo>
                      <a:pt x="439" y="145"/>
                    </a:lnTo>
                    <a:lnTo>
                      <a:pt x="459" y="127"/>
                    </a:lnTo>
                    <a:lnTo>
                      <a:pt x="481" y="108"/>
                    </a:lnTo>
                    <a:lnTo>
                      <a:pt x="505" y="91"/>
                    </a:lnTo>
                    <a:lnTo>
                      <a:pt x="531" y="74"/>
                    </a:lnTo>
                    <a:lnTo>
                      <a:pt x="559" y="57"/>
                    </a:lnTo>
                    <a:lnTo>
                      <a:pt x="589" y="43"/>
                    </a:lnTo>
                    <a:lnTo>
                      <a:pt x="620" y="30"/>
                    </a:lnTo>
                    <a:lnTo>
                      <a:pt x="655" y="19"/>
                    </a:lnTo>
                    <a:lnTo>
                      <a:pt x="690" y="10"/>
                    </a:lnTo>
                    <a:lnTo>
                      <a:pt x="728" y="3"/>
                    </a:lnTo>
                    <a:lnTo>
                      <a:pt x="767" y="0"/>
                    </a:lnTo>
                    <a:lnTo>
                      <a:pt x="80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74" name="Freeform 23">
                <a:extLst>
                  <a:ext uri="{FF2B5EF4-FFF2-40B4-BE49-F238E27FC236}">
                    <a16:creationId xmlns:a16="http://schemas.microsoft.com/office/drawing/2014/main" id="{46BB4D83-FC02-FA4B-A396-4C509E77811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64" y="4250"/>
                <a:ext cx="83" cy="27"/>
              </a:xfrm>
              <a:custGeom>
                <a:avLst/>
                <a:gdLst>
                  <a:gd name="T0" fmla="*/ 613 w 916"/>
                  <a:gd name="T1" fmla="*/ 78 h 300"/>
                  <a:gd name="T2" fmla="*/ 561 w 916"/>
                  <a:gd name="T3" fmla="*/ 109 h 300"/>
                  <a:gd name="T4" fmla="*/ 554 w 916"/>
                  <a:gd name="T5" fmla="*/ 165 h 300"/>
                  <a:gd name="T6" fmla="*/ 579 w 916"/>
                  <a:gd name="T7" fmla="*/ 210 h 300"/>
                  <a:gd name="T8" fmla="*/ 665 w 916"/>
                  <a:gd name="T9" fmla="*/ 229 h 300"/>
                  <a:gd name="T10" fmla="*/ 787 w 916"/>
                  <a:gd name="T11" fmla="*/ 223 h 300"/>
                  <a:gd name="T12" fmla="*/ 839 w 916"/>
                  <a:gd name="T13" fmla="*/ 191 h 300"/>
                  <a:gd name="T14" fmla="*/ 846 w 916"/>
                  <a:gd name="T15" fmla="*/ 135 h 300"/>
                  <a:gd name="T16" fmla="*/ 820 w 916"/>
                  <a:gd name="T17" fmla="*/ 90 h 300"/>
                  <a:gd name="T18" fmla="*/ 734 w 916"/>
                  <a:gd name="T19" fmla="*/ 72 h 300"/>
                  <a:gd name="T20" fmla="*/ 153 w 916"/>
                  <a:gd name="T21" fmla="*/ 74 h 300"/>
                  <a:gd name="T22" fmla="*/ 85 w 916"/>
                  <a:gd name="T23" fmla="*/ 99 h 300"/>
                  <a:gd name="T24" fmla="*/ 70 w 916"/>
                  <a:gd name="T25" fmla="*/ 150 h 300"/>
                  <a:gd name="T26" fmla="*/ 85 w 916"/>
                  <a:gd name="T27" fmla="*/ 201 h 300"/>
                  <a:gd name="T28" fmla="*/ 153 w 916"/>
                  <a:gd name="T29" fmla="*/ 227 h 300"/>
                  <a:gd name="T30" fmla="*/ 280 w 916"/>
                  <a:gd name="T31" fmla="*/ 227 h 300"/>
                  <a:gd name="T32" fmla="*/ 348 w 916"/>
                  <a:gd name="T33" fmla="*/ 201 h 300"/>
                  <a:gd name="T34" fmla="*/ 363 w 916"/>
                  <a:gd name="T35" fmla="*/ 150 h 300"/>
                  <a:gd name="T36" fmla="*/ 348 w 916"/>
                  <a:gd name="T37" fmla="*/ 99 h 300"/>
                  <a:gd name="T38" fmla="*/ 280 w 916"/>
                  <a:gd name="T39" fmla="*/ 74 h 300"/>
                  <a:gd name="T40" fmla="*/ 234 w 916"/>
                  <a:gd name="T41" fmla="*/ 0 h 300"/>
                  <a:gd name="T42" fmla="*/ 321 w 916"/>
                  <a:gd name="T43" fmla="*/ 9 h 300"/>
                  <a:gd name="T44" fmla="*/ 400 w 916"/>
                  <a:gd name="T45" fmla="*/ 53 h 300"/>
                  <a:gd name="T46" fmla="*/ 574 w 916"/>
                  <a:gd name="T47" fmla="*/ 17 h 300"/>
                  <a:gd name="T48" fmla="*/ 662 w 916"/>
                  <a:gd name="T49" fmla="*/ 1 h 300"/>
                  <a:gd name="T50" fmla="*/ 732 w 916"/>
                  <a:gd name="T51" fmla="*/ 0 h 300"/>
                  <a:gd name="T52" fmla="*/ 806 w 916"/>
                  <a:gd name="T53" fmla="*/ 10 h 300"/>
                  <a:gd name="T54" fmla="*/ 875 w 916"/>
                  <a:gd name="T55" fmla="*/ 45 h 300"/>
                  <a:gd name="T56" fmla="*/ 914 w 916"/>
                  <a:gd name="T57" fmla="*/ 123 h 300"/>
                  <a:gd name="T58" fmla="*/ 900 w 916"/>
                  <a:gd name="T59" fmla="*/ 223 h 300"/>
                  <a:gd name="T60" fmla="*/ 843 w 916"/>
                  <a:gd name="T61" fmla="*/ 277 h 300"/>
                  <a:gd name="T62" fmla="*/ 768 w 916"/>
                  <a:gd name="T63" fmla="*/ 297 h 300"/>
                  <a:gd name="T64" fmla="*/ 699 w 916"/>
                  <a:gd name="T65" fmla="*/ 300 h 300"/>
                  <a:gd name="T66" fmla="*/ 632 w 916"/>
                  <a:gd name="T67" fmla="*/ 297 h 300"/>
                  <a:gd name="T68" fmla="*/ 557 w 916"/>
                  <a:gd name="T69" fmla="*/ 277 h 300"/>
                  <a:gd name="T70" fmla="*/ 500 w 916"/>
                  <a:gd name="T71" fmla="*/ 224 h 300"/>
                  <a:gd name="T72" fmla="*/ 485 w 916"/>
                  <a:gd name="T73" fmla="*/ 137 h 300"/>
                  <a:gd name="T74" fmla="*/ 432 w 916"/>
                  <a:gd name="T75" fmla="*/ 150 h 300"/>
                  <a:gd name="T76" fmla="*/ 405 w 916"/>
                  <a:gd name="T77" fmla="*/ 241 h 300"/>
                  <a:gd name="T78" fmla="*/ 342 w 916"/>
                  <a:gd name="T79" fmla="*/ 284 h 300"/>
                  <a:gd name="T80" fmla="*/ 266 w 916"/>
                  <a:gd name="T81" fmla="*/ 298 h 300"/>
                  <a:gd name="T82" fmla="*/ 201 w 916"/>
                  <a:gd name="T83" fmla="*/ 299 h 300"/>
                  <a:gd name="T84" fmla="*/ 129 w 916"/>
                  <a:gd name="T85" fmla="*/ 294 h 300"/>
                  <a:gd name="T86" fmla="*/ 57 w 916"/>
                  <a:gd name="T87" fmla="*/ 267 h 300"/>
                  <a:gd name="T88" fmla="*/ 7 w 916"/>
                  <a:gd name="T89" fmla="*/ 202 h 300"/>
                  <a:gd name="T90" fmla="*/ 7 w 916"/>
                  <a:gd name="T91" fmla="*/ 98 h 300"/>
                  <a:gd name="T92" fmla="*/ 57 w 916"/>
                  <a:gd name="T93" fmla="*/ 33 h 300"/>
                  <a:gd name="T94" fmla="*/ 129 w 916"/>
                  <a:gd name="T95" fmla="*/ 6 h 300"/>
                  <a:gd name="T96" fmla="*/ 201 w 916"/>
                  <a:gd name="T97" fmla="*/ 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16" h="300">
                    <a:moveTo>
                      <a:pt x="699" y="71"/>
                    </a:moveTo>
                    <a:lnTo>
                      <a:pt x="665" y="72"/>
                    </a:lnTo>
                    <a:lnTo>
                      <a:pt x="636" y="74"/>
                    </a:lnTo>
                    <a:lnTo>
                      <a:pt x="613" y="78"/>
                    </a:lnTo>
                    <a:lnTo>
                      <a:pt x="594" y="83"/>
                    </a:lnTo>
                    <a:lnTo>
                      <a:pt x="579" y="90"/>
                    </a:lnTo>
                    <a:lnTo>
                      <a:pt x="569" y="99"/>
                    </a:lnTo>
                    <a:lnTo>
                      <a:pt x="561" y="109"/>
                    </a:lnTo>
                    <a:lnTo>
                      <a:pt x="556" y="122"/>
                    </a:lnTo>
                    <a:lnTo>
                      <a:pt x="554" y="135"/>
                    </a:lnTo>
                    <a:lnTo>
                      <a:pt x="553" y="150"/>
                    </a:lnTo>
                    <a:lnTo>
                      <a:pt x="554" y="165"/>
                    </a:lnTo>
                    <a:lnTo>
                      <a:pt x="556" y="179"/>
                    </a:lnTo>
                    <a:lnTo>
                      <a:pt x="561" y="191"/>
                    </a:lnTo>
                    <a:lnTo>
                      <a:pt x="569" y="201"/>
                    </a:lnTo>
                    <a:lnTo>
                      <a:pt x="579" y="210"/>
                    </a:lnTo>
                    <a:lnTo>
                      <a:pt x="594" y="216"/>
                    </a:lnTo>
                    <a:lnTo>
                      <a:pt x="613" y="223"/>
                    </a:lnTo>
                    <a:lnTo>
                      <a:pt x="636" y="227"/>
                    </a:lnTo>
                    <a:lnTo>
                      <a:pt x="665" y="229"/>
                    </a:lnTo>
                    <a:lnTo>
                      <a:pt x="699" y="230"/>
                    </a:lnTo>
                    <a:lnTo>
                      <a:pt x="734" y="229"/>
                    </a:lnTo>
                    <a:lnTo>
                      <a:pt x="763" y="227"/>
                    </a:lnTo>
                    <a:lnTo>
                      <a:pt x="787" y="223"/>
                    </a:lnTo>
                    <a:lnTo>
                      <a:pt x="805" y="216"/>
                    </a:lnTo>
                    <a:lnTo>
                      <a:pt x="820" y="210"/>
                    </a:lnTo>
                    <a:lnTo>
                      <a:pt x="831" y="201"/>
                    </a:lnTo>
                    <a:lnTo>
                      <a:pt x="839" y="191"/>
                    </a:lnTo>
                    <a:lnTo>
                      <a:pt x="843" y="179"/>
                    </a:lnTo>
                    <a:lnTo>
                      <a:pt x="846" y="165"/>
                    </a:lnTo>
                    <a:lnTo>
                      <a:pt x="847" y="150"/>
                    </a:lnTo>
                    <a:lnTo>
                      <a:pt x="846" y="135"/>
                    </a:lnTo>
                    <a:lnTo>
                      <a:pt x="843" y="122"/>
                    </a:lnTo>
                    <a:lnTo>
                      <a:pt x="839" y="109"/>
                    </a:lnTo>
                    <a:lnTo>
                      <a:pt x="831" y="99"/>
                    </a:lnTo>
                    <a:lnTo>
                      <a:pt x="820" y="90"/>
                    </a:lnTo>
                    <a:lnTo>
                      <a:pt x="805" y="83"/>
                    </a:lnTo>
                    <a:lnTo>
                      <a:pt x="787" y="78"/>
                    </a:lnTo>
                    <a:lnTo>
                      <a:pt x="763" y="74"/>
                    </a:lnTo>
                    <a:lnTo>
                      <a:pt x="734" y="72"/>
                    </a:lnTo>
                    <a:lnTo>
                      <a:pt x="699" y="71"/>
                    </a:lnTo>
                    <a:close/>
                    <a:moveTo>
                      <a:pt x="216" y="71"/>
                    </a:moveTo>
                    <a:lnTo>
                      <a:pt x="182" y="72"/>
                    </a:lnTo>
                    <a:lnTo>
                      <a:pt x="153" y="74"/>
                    </a:lnTo>
                    <a:lnTo>
                      <a:pt x="130" y="78"/>
                    </a:lnTo>
                    <a:lnTo>
                      <a:pt x="111" y="83"/>
                    </a:lnTo>
                    <a:lnTo>
                      <a:pt x="96" y="90"/>
                    </a:lnTo>
                    <a:lnTo>
                      <a:pt x="85" y="99"/>
                    </a:lnTo>
                    <a:lnTo>
                      <a:pt x="78" y="109"/>
                    </a:lnTo>
                    <a:lnTo>
                      <a:pt x="73" y="122"/>
                    </a:lnTo>
                    <a:lnTo>
                      <a:pt x="70" y="135"/>
                    </a:lnTo>
                    <a:lnTo>
                      <a:pt x="70" y="150"/>
                    </a:lnTo>
                    <a:lnTo>
                      <a:pt x="70" y="165"/>
                    </a:lnTo>
                    <a:lnTo>
                      <a:pt x="73" y="179"/>
                    </a:lnTo>
                    <a:lnTo>
                      <a:pt x="78" y="191"/>
                    </a:lnTo>
                    <a:lnTo>
                      <a:pt x="85" y="201"/>
                    </a:lnTo>
                    <a:lnTo>
                      <a:pt x="96" y="210"/>
                    </a:lnTo>
                    <a:lnTo>
                      <a:pt x="111" y="216"/>
                    </a:lnTo>
                    <a:lnTo>
                      <a:pt x="130" y="223"/>
                    </a:lnTo>
                    <a:lnTo>
                      <a:pt x="153" y="227"/>
                    </a:lnTo>
                    <a:lnTo>
                      <a:pt x="182" y="229"/>
                    </a:lnTo>
                    <a:lnTo>
                      <a:pt x="216" y="230"/>
                    </a:lnTo>
                    <a:lnTo>
                      <a:pt x="250" y="229"/>
                    </a:lnTo>
                    <a:lnTo>
                      <a:pt x="280" y="227"/>
                    </a:lnTo>
                    <a:lnTo>
                      <a:pt x="304" y="223"/>
                    </a:lnTo>
                    <a:lnTo>
                      <a:pt x="322" y="216"/>
                    </a:lnTo>
                    <a:lnTo>
                      <a:pt x="337" y="210"/>
                    </a:lnTo>
                    <a:lnTo>
                      <a:pt x="348" y="201"/>
                    </a:lnTo>
                    <a:lnTo>
                      <a:pt x="355" y="191"/>
                    </a:lnTo>
                    <a:lnTo>
                      <a:pt x="360" y="179"/>
                    </a:lnTo>
                    <a:lnTo>
                      <a:pt x="363" y="165"/>
                    </a:lnTo>
                    <a:lnTo>
                      <a:pt x="363" y="150"/>
                    </a:lnTo>
                    <a:lnTo>
                      <a:pt x="363" y="135"/>
                    </a:lnTo>
                    <a:lnTo>
                      <a:pt x="360" y="122"/>
                    </a:lnTo>
                    <a:lnTo>
                      <a:pt x="355" y="109"/>
                    </a:lnTo>
                    <a:lnTo>
                      <a:pt x="348" y="99"/>
                    </a:lnTo>
                    <a:lnTo>
                      <a:pt x="337" y="90"/>
                    </a:lnTo>
                    <a:lnTo>
                      <a:pt x="322" y="83"/>
                    </a:lnTo>
                    <a:lnTo>
                      <a:pt x="304" y="78"/>
                    </a:lnTo>
                    <a:lnTo>
                      <a:pt x="280" y="74"/>
                    </a:lnTo>
                    <a:lnTo>
                      <a:pt x="250" y="72"/>
                    </a:lnTo>
                    <a:lnTo>
                      <a:pt x="216" y="71"/>
                    </a:lnTo>
                    <a:close/>
                    <a:moveTo>
                      <a:pt x="216" y="0"/>
                    </a:moveTo>
                    <a:lnTo>
                      <a:pt x="234" y="0"/>
                    </a:lnTo>
                    <a:lnTo>
                      <a:pt x="254" y="1"/>
                    </a:lnTo>
                    <a:lnTo>
                      <a:pt x="276" y="2"/>
                    </a:lnTo>
                    <a:lnTo>
                      <a:pt x="298" y="5"/>
                    </a:lnTo>
                    <a:lnTo>
                      <a:pt x="321" y="9"/>
                    </a:lnTo>
                    <a:lnTo>
                      <a:pt x="343" y="17"/>
                    </a:lnTo>
                    <a:lnTo>
                      <a:pt x="364" y="26"/>
                    </a:lnTo>
                    <a:lnTo>
                      <a:pt x="383" y="37"/>
                    </a:lnTo>
                    <a:lnTo>
                      <a:pt x="400" y="53"/>
                    </a:lnTo>
                    <a:lnTo>
                      <a:pt x="516" y="53"/>
                    </a:lnTo>
                    <a:lnTo>
                      <a:pt x="533" y="37"/>
                    </a:lnTo>
                    <a:lnTo>
                      <a:pt x="553" y="26"/>
                    </a:lnTo>
                    <a:lnTo>
                      <a:pt x="574" y="17"/>
                    </a:lnTo>
                    <a:lnTo>
                      <a:pt x="596" y="9"/>
                    </a:lnTo>
                    <a:lnTo>
                      <a:pt x="618" y="5"/>
                    </a:lnTo>
                    <a:lnTo>
                      <a:pt x="640" y="2"/>
                    </a:lnTo>
                    <a:lnTo>
                      <a:pt x="662" y="1"/>
                    </a:lnTo>
                    <a:lnTo>
                      <a:pt x="682" y="0"/>
                    </a:lnTo>
                    <a:lnTo>
                      <a:pt x="699" y="0"/>
                    </a:lnTo>
                    <a:lnTo>
                      <a:pt x="715" y="0"/>
                    </a:lnTo>
                    <a:lnTo>
                      <a:pt x="732" y="0"/>
                    </a:lnTo>
                    <a:lnTo>
                      <a:pt x="749" y="1"/>
                    </a:lnTo>
                    <a:lnTo>
                      <a:pt x="768" y="3"/>
                    </a:lnTo>
                    <a:lnTo>
                      <a:pt x="787" y="6"/>
                    </a:lnTo>
                    <a:lnTo>
                      <a:pt x="806" y="10"/>
                    </a:lnTo>
                    <a:lnTo>
                      <a:pt x="825" y="16"/>
                    </a:lnTo>
                    <a:lnTo>
                      <a:pt x="843" y="24"/>
                    </a:lnTo>
                    <a:lnTo>
                      <a:pt x="860" y="33"/>
                    </a:lnTo>
                    <a:lnTo>
                      <a:pt x="875" y="45"/>
                    </a:lnTo>
                    <a:lnTo>
                      <a:pt x="889" y="59"/>
                    </a:lnTo>
                    <a:lnTo>
                      <a:pt x="900" y="77"/>
                    </a:lnTo>
                    <a:lnTo>
                      <a:pt x="908" y="98"/>
                    </a:lnTo>
                    <a:lnTo>
                      <a:pt x="914" y="123"/>
                    </a:lnTo>
                    <a:lnTo>
                      <a:pt x="916" y="150"/>
                    </a:lnTo>
                    <a:lnTo>
                      <a:pt x="914" y="178"/>
                    </a:lnTo>
                    <a:lnTo>
                      <a:pt x="908" y="202"/>
                    </a:lnTo>
                    <a:lnTo>
                      <a:pt x="900" y="223"/>
                    </a:lnTo>
                    <a:lnTo>
                      <a:pt x="889" y="241"/>
                    </a:lnTo>
                    <a:lnTo>
                      <a:pt x="875" y="255"/>
                    </a:lnTo>
                    <a:lnTo>
                      <a:pt x="860" y="267"/>
                    </a:lnTo>
                    <a:lnTo>
                      <a:pt x="843" y="277"/>
                    </a:lnTo>
                    <a:lnTo>
                      <a:pt x="825" y="285"/>
                    </a:lnTo>
                    <a:lnTo>
                      <a:pt x="806" y="290"/>
                    </a:lnTo>
                    <a:lnTo>
                      <a:pt x="787" y="294"/>
                    </a:lnTo>
                    <a:lnTo>
                      <a:pt x="768" y="297"/>
                    </a:lnTo>
                    <a:lnTo>
                      <a:pt x="749" y="298"/>
                    </a:lnTo>
                    <a:lnTo>
                      <a:pt x="732" y="299"/>
                    </a:lnTo>
                    <a:lnTo>
                      <a:pt x="715" y="299"/>
                    </a:lnTo>
                    <a:lnTo>
                      <a:pt x="699" y="300"/>
                    </a:lnTo>
                    <a:lnTo>
                      <a:pt x="685" y="299"/>
                    </a:lnTo>
                    <a:lnTo>
                      <a:pt x="668" y="299"/>
                    </a:lnTo>
                    <a:lnTo>
                      <a:pt x="650" y="298"/>
                    </a:lnTo>
                    <a:lnTo>
                      <a:pt x="632" y="297"/>
                    </a:lnTo>
                    <a:lnTo>
                      <a:pt x="613" y="294"/>
                    </a:lnTo>
                    <a:lnTo>
                      <a:pt x="593" y="290"/>
                    </a:lnTo>
                    <a:lnTo>
                      <a:pt x="575" y="285"/>
                    </a:lnTo>
                    <a:lnTo>
                      <a:pt x="557" y="277"/>
                    </a:lnTo>
                    <a:lnTo>
                      <a:pt x="540" y="267"/>
                    </a:lnTo>
                    <a:lnTo>
                      <a:pt x="524" y="255"/>
                    </a:lnTo>
                    <a:lnTo>
                      <a:pt x="511" y="241"/>
                    </a:lnTo>
                    <a:lnTo>
                      <a:pt x="500" y="224"/>
                    </a:lnTo>
                    <a:lnTo>
                      <a:pt x="491" y="202"/>
                    </a:lnTo>
                    <a:lnTo>
                      <a:pt x="486" y="179"/>
                    </a:lnTo>
                    <a:lnTo>
                      <a:pt x="484" y="150"/>
                    </a:lnTo>
                    <a:lnTo>
                      <a:pt x="485" y="137"/>
                    </a:lnTo>
                    <a:lnTo>
                      <a:pt x="486" y="125"/>
                    </a:lnTo>
                    <a:lnTo>
                      <a:pt x="430" y="125"/>
                    </a:lnTo>
                    <a:lnTo>
                      <a:pt x="432" y="137"/>
                    </a:lnTo>
                    <a:lnTo>
                      <a:pt x="432" y="150"/>
                    </a:lnTo>
                    <a:lnTo>
                      <a:pt x="430" y="179"/>
                    </a:lnTo>
                    <a:lnTo>
                      <a:pt x="425" y="202"/>
                    </a:lnTo>
                    <a:lnTo>
                      <a:pt x="416" y="224"/>
                    </a:lnTo>
                    <a:lnTo>
                      <a:pt x="405" y="241"/>
                    </a:lnTo>
                    <a:lnTo>
                      <a:pt x="392" y="255"/>
                    </a:lnTo>
                    <a:lnTo>
                      <a:pt x="377" y="267"/>
                    </a:lnTo>
                    <a:lnTo>
                      <a:pt x="360" y="277"/>
                    </a:lnTo>
                    <a:lnTo>
                      <a:pt x="342" y="284"/>
                    </a:lnTo>
                    <a:lnTo>
                      <a:pt x="323" y="290"/>
                    </a:lnTo>
                    <a:lnTo>
                      <a:pt x="304" y="294"/>
                    </a:lnTo>
                    <a:lnTo>
                      <a:pt x="285" y="296"/>
                    </a:lnTo>
                    <a:lnTo>
                      <a:pt x="266" y="298"/>
                    </a:lnTo>
                    <a:lnTo>
                      <a:pt x="248" y="299"/>
                    </a:lnTo>
                    <a:lnTo>
                      <a:pt x="231" y="299"/>
                    </a:lnTo>
                    <a:lnTo>
                      <a:pt x="216" y="299"/>
                    </a:lnTo>
                    <a:lnTo>
                      <a:pt x="201" y="299"/>
                    </a:lnTo>
                    <a:lnTo>
                      <a:pt x="185" y="299"/>
                    </a:lnTo>
                    <a:lnTo>
                      <a:pt x="167" y="298"/>
                    </a:lnTo>
                    <a:lnTo>
                      <a:pt x="148" y="296"/>
                    </a:lnTo>
                    <a:lnTo>
                      <a:pt x="129" y="294"/>
                    </a:lnTo>
                    <a:lnTo>
                      <a:pt x="110" y="290"/>
                    </a:lnTo>
                    <a:lnTo>
                      <a:pt x="91" y="284"/>
                    </a:lnTo>
                    <a:lnTo>
                      <a:pt x="73" y="277"/>
                    </a:lnTo>
                    <a:lnTo>
                      <a:pt x="57" y="267"/>
                    </a:lnTo>
                    <a:lnTo>
                      <a:pt x="41" y="255"/>
                    </a:lnTo>
                    <a:lnTo>
                      <a:pt x="27" y="240"/>
                    </a:lnTo>
                    <a:lnTo>
                      <a:pt x="16" y="223"/>
                    </a:lnTo>
                    <a:lnTo>
                      <a:pt x="7" y="202"/>
                    </a:lnTo>
                    <a:lnTo>
                      <a:pt x="2" y="178"/>
                    </a:lnTo>
                    <a:lnTo>
                      <a:pt x="0" y="150"/>
                    </a:lnTo>
                    <a:lnTo>
                      <a:pt x="2" y="122"/>
                    </a:lnTo>
                    <a:lnTo>
                      <a:pt x="7" y="98"/>
                    </a:lnTo>
                    <a:lnTo>
                      <a:pt x="16" y="77"/>
                    </a:lnTo>
                    <a:lnTo>
                      <a:pt x="27" y="59"/>
                    </a:lnTo>
                    <a:lnTo>
                      <a:pt x="41" y="45"/>
                    </a:lnTo>
                    <a:lnTo>
                      <a:pt x="57" y="33"/>
                    </a:lnTo>
                    <a:lnTo>
                      <a:pt x="73" y="23"/>
                    </a:lnTo>
                    <a:lnTo>
                      <a:pt x="91" y="16"/>
                    </a:lnTo>
                    <a:lnTo>
                      <a:pt x="110" y="10"/>
                    </a:lnTo>
                    <a:lnTo>
                      <a:pt x="129" y="6"/>
                    </a:lnTo>
                    <a:lnTo>
                      <a:pt x="148" y="3"/>
                    </a:lnTo>
                    <a:lnTo>
                      <a:pt x="167" y="1"/>
                    </a:lnTo>
                    <a:lnTo>
                      <a:pt x="185" y="0"/>
                    </a:lnTo>
                    <a:lnTo>
                      <a:pt x="201" y="0"/>
                    </a:lnTo>
                    <a:lnTo>
                      <a:pt x="2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75" name="Freeform 24">
                <a:extLst>
                  <a:ext uri="{FF2B5EF4-FFF2-40B4-BE49-F238E27FC236}">
                    <a16:creationId xmlns:a16="http://schemas.microsoft.com/office/drawing/2014/main" id="{9D3F9A29-D560-5742-9F82-8F7F0DAD5AB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97" y="4335"/>
                <a:ext cx="217" cy="124"/>
              </a:xfrm>
              <a:custGeom>
                <a:avLst/>
                <a:gdLst>
                  <a:gd name="T0" fmla="*/ 1796 w 2393"/>
                  <a:gd name="T1" fmla="*/ 704 h 1360"/>
                  <a:gd name="T2" fmla="*/ 1761 w 2393"/>
                  <a:gd name="T3" fmla="*/ 720 h 1360"/>
                  <a:gd name="T4" fmla="*/ 1590 w 2393"/>
                  <a:gd name="T5" fmla="*/ 904 h 1360"/>
                  <a:gd name="T6" fmla="*/ 1882 w 2393"/>
                  <a:gd name="T7" fmla="*/ 733 h 1360"/>
                  <a:gd name="T8" fmla="*/ 1851 w 2393"/>
                  <a:gd name="T9" fmla="*/ 709 h 1360"/>
                  <a:gd name="T10" fmla="*/ 1814 w 2393"/>
                  <a:gd name="T11" fmla="*/ 702 h 1360"/>
                  <a:gd name="T12" fmla="*/ 1831 w 2393"/>
                  <a:gd name="T13" fmla="*/ 20 h 1360"/>
                  <a:gd name="T14" fmla="*/ 1950 w 2393"/>
                  <a:gd name="T15" fmla="*/ 61 h 1360"/>
                  <a:gd name="T16" fmla="*/ 2057 w 2393"/>
                  <a:gd name="T17" fmla="*/ 121 h 1360"/>
                  <a:gd name="T18" fmla="*/ 2154 w 2393"/>
                  <a:gd name="T19" fmla="*/ 196 h 1360"/>
                  <a:gd name="T20" fmla="*/ 2235 w 2393"/>
                  <a:gd name="T21" fmla="*/ 286 h 1360"/>
                  <a:gd name="T22" fmla="*/ 2301 w 2393"/>
                  <a:gd name="T23" fmla="*/ 388 h 1360"/>
                  <a:gd name="T24" fmla="*/ 2352 w 2393"/>
                  <a:gd name="T25" fmla="*/ 501 h 1360"/>
                  <a:gd name="T26" fmla="*/ 2382 w 2393"/>
                  <a:gd name="T27" fmla="*/ 622 h 1360"/>
                  <a:gd name="T28" fmla="*/ 2393 w 2393"/>
                  <a:gd name="T29" fmla="*/ 748 h 1360"/>
                  <a:gd name="T30" fmla="*/ 2390 w 2393"/>
                  <a:gd name="T31" fmla="*/ 1230 h 1360"/>
                  <a:gd name="T32" fmla="*/ 2370 w 2393"/>
                  <a:gd name="T33" fmla="*/ 1282 h 1360"/>
                  <a:gd name="T34" fmla="*/ 2335 w 2393"/>
                  <a:gd name="T35" fmla="*/ 1324 h 1360"/>
                  <a:gd name="T36" fmla="*/ 2286 w 2393"/>
                  <a:gd name="T37" fmla="*/ 1351 h 1360"/>
                  <a:gd name="T38" fmla="*/ 2230 w 2393"/>
                  <a:gd name="T39" fmla="*/ 1360 h 1360"/>
                  <a:gd name="T40" fmla="*/ 129 w 2393"/>
                  <a:gd name="T41" fmla="*/ 1358 h 1360"/>
                  <a:gd name="T42" fmla="*/ 77 w 2393"/>
                  <a:gd name="T43" fmla="*/ 1339 h 1360"/>
                  <a:gd name="T44" fmla="*/ 36 w 2393"/>
                  <a:gd name="T45" fmla="*/ 1304 h 1360"/>
                  <a:gd name="T46" fmla="*/ 10 w 2393"/>
                  <a:gd name="T47" fmla="*/ 1256 h 1360"/>
                  <a:gd name="T48" fmla="*/ 0 w 2393"/>
                  <a:gd name="T49" fmla="*/ 1200 h 1360"/>
                  <a:gd name="T50" fmla="*/ 3 w 2393"/>
                  <a:gd name="T51" fmla="*/ 684 h 1360"/>
                  <a:gd name="T52" fmla="*/ 23 w 2393"/>
                  <a:gd name="T53" fmla="*/ 561 h 1360"/>
                  <a:gd name="T54" fmla="*/ 63 w 2393"/>
                  <a:gd name="T55" fmla="*/ 443 h 1360"/>
                  <a:gd name="T56" fmla="*/ 122 w 2393"/>
                  <a:gd name="T57" fmla="*/ 336 h 1360"/>
                  <a:gd name="T58" fmla="*/ 195 w 2393"/>
                  <a:gd name="T59" fmla="*/ 240 h 1360"/>
                  <a:gd name="T60" fmla="*/ 283 w 2393"/>
                  <a:gd name="T61" fmla="*/ 157 h 1360"/>
                  <a:gd name="T62" fmla="*/ 385 w 2393"/>
                  <a:gd name="T63" fmla="*/ 89 h 1360"/>
                  <a:gd name="T64" fmla="*/ 498 w 2393"/>
                  <a:gd name="T65" fmla="*/ 38 h 1360"/>
                  <a:gd name="T66" fmla="*/ 640 w 2393"/>
                  <a:gd name="T67" fmla="*/ 0 h 1360"/>
                  <a:gd name="T68" fmla="*/ 1748 w 2393"/>
                  <a:gd name="T69" fmla="*/ 0 h 1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393" h="1360">
                    <a:moveTo>
                      <a:pt x="1814" y="702"/>
                    </a:moveTo>
                    <a:lnTo>
                      <a:pt x="1796" y="704"/>
                    </a:lnTo>
                    <a:lnTo>
                      <a:pt x="1778" y="709"/>
                    </a:lnTo>
                    <a:lnTo>
                      <a:pt x="1761" y="720"/>
                    </a:lnTo>
                    <a:lnTo>
                      <a:pt x="1746" y="733"/>
                    </a:lnTo>
                    <a:lnTo>
                      <a:pt x="1590" y="904"/>
                    </a:lnTo>
                    <a:lnTo>
                      <a:pt x="2038" y="904"/>
                    </a:lnTo>
                    <a:lnTo>
                      <a:pt x="1882" y="733"/>
                    </a:lnTo>
                    <a:lnTo>
                      <a:pt x="1867" y="719"/>
                    </a:lnTo>
                    <a:lnTo>
                      <a:pt x="1851" y="709"/>
                    </a:lnTo>
                    <a:lnTo>
                      <a:pt x="1833" y="703"/>
                    </a:lnTo>
                    <a:lnTo>
                      <a:pt x="1814" y="702"/>
                    </a:lnTo>
                    <a:close/>
                    <a:moveTo>
                      <a:pt x="1748" y="0"/>
                    </a:moveTo>
                    <a:lnTo>
                      <a:pt x="1831" y="20"/>
                    </a:lnTo>
                    <a:lnTo>
                      <a:pt x="1892" y="38"/>
                    </a:lnTo>
                    <a:lnTo>
                      <a:pt x="1950" y="61"/>
                    </a:lnTo>
                    <a:lnTo>
                      <a:pt x="2005" y="88"/>
                    </a:lnTo>
                    <a:lnTo>
                      <a:pt x="2057" y="121"/>
                    </a:lnTo>
                    <a:lnTo>
                      <a:pt x="2107" y="157"/>
                    </a:lnTo>
                    <a:lnTo>
                      <a:pt x="2154" y="196"/>
                    </a:lnTo>
                    <a:lnTo>
                      <a:pt x="2196" y="239"/>
                    </a:lnTo>
                    <a:lnTo>
                      <a:pt x="2235" y="286"/>
                    </a:lnTo>
                    <a:lnTo>
                      <a:pt x="2270" y="336"/>
                    </a:lnTo>
                    <a:lnTo>
                      <a:pt x="2301" y="388"/>
                    </a:lnTo>
                    <a:lnTo>
                      <a:pt x="2328" y="443"/>
                    </a:lnTo>
                    <a:lnTo>
                      <a:pt x="2352" y="501"/>
                    </a:lnTo>
                    <a:lnTo>
                      <a:pt x="2369" y="561"/>
                    </a:lnTo>
                    <a:lnTo>
                      <a:pt x="2382" y="622"/>
                    </a:lnTo>
                    <a:lnTo>
                      <a:pt x="2390" y="684"/>
                    </a:lnTo>
                    <a:lnTo>
                      <a:pt x="2393" y="748"/>
                    </a:lnTo>
                    <a:lnTo>
                      <a:pt x="2393" y="1200"/>
                    </a:lnTo>
                    <a:lnTo>
                      <a:pt x="2390" y="1230"/>
                    </a:lnTo>
                    <a:lnTo>
                      <a:pt x="2383" y="1256"/>
                    </a:lnTo>
                    <a:lnTo>
                      <a:pt x="2370" y="1282"/>
                    </a:lnTo>
                    <a:lnTo>
                      <a:pt x="2354" y="1304"/>
                    </a:lnTo>
                    <a:lnTo>
                      <a:pt x="2335" y="1324"/>
                    </a:lnTo>
                    <a:lnTo>
                      <a:pt x="2311" y="1339"/>
                    </a:lnTo>
                    <a:lnTo>
                      <a:pt x="2286" y="1351"/>
                    </a:lnTo>
                    <a:lnTo>
                      <a:pt x="2259" y="1358"/>
                    </a:lnTo>
                    <a:lnTo>
                      <a:pt x="2230" y="1360"/>
                    </a:lnTo>
                    <a:lnTo>
                      <a:pt x="157" y="1360"/>
                    </a:lnTo>
                    <a:lnTo>
                      <a:pt x="129" y="1358"/>
                    </a:lnTo>
                    <a:lnTo>
                      <a:pt x="101" y="1351"/>
                    </a:lnTo>
                    <a:lnTo>
                      <a:pt x="77" y="1339"/>
                    </a:lnTo>
                    <a:lnTo>
                      <a:pt x="55" y="1324"/>
                    </a:lnTo>
                    <a:lnTo>
                      <a:pt x="36" y="1304"/>
                    </a:lnTo>
                    <a:lnTo>
                      <a:pt x="21" y="1282"/>
                    </a:lnTo>
                    <a:lnTo>
                      <a:pt x="10" y="1256"/>
                    </a:lnTo>
                    <a:lnTo>
                      <a:pt x="3" y="1230"/>
                    </a:lnTo>
                    <a:lnTo>
                      <a:pt x="0" y="1200"/>
                    </a:lnTo>
                    <a:lnTo>
                      <a:pt x="0" y="748"/>
                    </a:lnTo>
                    <a:lnTo>
                      <a:pt x="3" y="684"/>
                    </a:lnTo>
                    <a:lnTo>
                      <a:pt x="11" y="622"/>
                    </a:lnTo>
                    <a:lnTo>
                      <a:pt x="23" y="561"/>
                    </a:lnTo>
                    <a:lnTo>
                      <a:pt x="41" y="501"/>
                    </a:lnTo>
                    <a:lnTo>
                      <a:pt x="63" y="443"/>
                    </a:lnTo>
                    <a:lnTo>
                      <a:pt x="90" y="389"/>
                    </a:lnTo>
                    <a:lnTo>
                      <a:pt x="122" y="336"/>
                    </a:lnTo>
                    <a:lnTo>
                      <a:pt x="156" y="286"/>
                    </a:lnTo>
                    <a:lnTo>
                      <a:pt x="195" y="240"/>
                    </a:lnTo>
                    <a:lnTo>
                      <a:pt x="237" y="196"/>
                    </a:lnTo>
                    <a:lnTo>
                      <a:pt x="283" y="157"/>
                    </a:lnTo>
                    <a:lnTo>
                      <a:pt x="332" y="121"/>
                    </a:lnTo>
                    <a:lnTo>
                      <a:pt x="385" y="89"/>
                    </a:lnTo>
                    <a:lnTo>
                      <a:pt x="440" y="62"/>
                    </a:lnTo>
                    <a:lnTo>
                      <a:pt x="498" y="38"/>
                    </a:lnTo>
                    <a:lnTo>
                      <a:pt x="559" y="20"/>
                    </a:lnTo>
                    <a:lnTo>
                      <a:pt x="640" y="0"/>
                    </a:lnTo>
                    <a:lnTo>
                      <a:pt x="1193" y="1280"/>
                    </a:lnTo>
                    <a:lnTo>
                      <a:pt x="174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  <p:sp>
            <p:nvSpPr>
              <p:cNvPr id="76" name="Freeform 25">
                <a:extLst>
                  <a:ext uri="{FF2B5EF4-FFF2-40B4-BE49-F238E27FC236}">
                    <a16:creationId xmlns:a16="http://schemas.microsoft.com/office/drawing/2014/main" id="{C44617BC-841C-2E4E-8F4B-0AC1C0637B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89" y="4347"/>
                <a:ext cx="34" cy="83"/>
              </a:xfrm>
              <a:custGeom>
                <a:avLst/>
                <a:gdLst>
                  <a:gd name="T0" fmla="*/ 135 w 373"/>
                  <a:gd name="T1" fmla="*/ 0 h 915"/>
                  <a:gd name="T2" fmla="*/ 237 w 373"/>
                  <a:gd name="T3" fmla="*/ 0 h 915"/>
                  <a:gd name="T4" fmla="*/ 258 w 373"/>
                  <a:gd name="T5" fmla="*/ 2 h 915"/>
                  <a:gd name="T6" fmla="*/ 278 w 373"/>
                  <a:gd name="T7" fmla="*/ 9 h 915"/>
                  <a:gd name="T8" fmla="*/ 295 w 373"/>
                  <a:gd name="T9" fmla="*/ 21 h 915"/>
                  <a:gd name="T10" fmla="*/ 310 w 373"/>
                  <a:gd name="T11" fmla="*/ 36 h 915"/>
                  <a:gd name="T12" fmla="*/ 321 w 373"/>
                  <a:gd name="T13" fmla="*/ 53 h 915"/>
                  <a:gd name="T14" fmla="*/ 328 w 373"/>
                  <a:gd name="T15" fmla="*/ 74 h 915"/>
                  <a:gd name="T16" fmla="*/ 366 w 373"/>
                  <a:gd name="T17" fmla="*/ 234 h 915"/>
                  <a:gd name="T18" fmla="*/ 368 w 373"/>
                  <a:gd name="T19" fmla="*/ 257 h 915"/>
                  <a:gd name="T20" fmla="*/ 365 w 373"/>
                  <a:gd name="T21" fmla="*/ 281 h 915"/>
                  <a:gd name="T22" fmla="*/ 357 w 373"/>
                  <a:gd name="T23" fmla="*/ 301 h 915"/>
                  <a:gd name="T24" fmla="*/ 345 w 373"/>
                  <a:gd name="T25" fmla="*/ 319 h 915"/>
                  <a:gd name="T26" fmla="*/ 329 w 373"/>
                  <a:gd name="T27" fmla="*/ 334 h 915"/>
                  <a:gd name="T28" fmla="*/ 309 w 373"/>
                  <a:gd name="T29" fmla="*/ 345 h 915"/>
                  <a:gd name="T30" fmla="*/ 287 w 373"/>
                  <a:gd name="T31" fmla="*/ 351 h 915"/>
                  <a:gd name="T32" fmla="*/ 373 w 373"/>
                  <a:gd name="T33" fmla="*/ 438 h 915"/>
                  <a:gd name="T34" fmla="*/ 187 w 373"/>
                  <a:gd name="T35" fmla="*/ 915 h 915"/>
                  <a:gd name="T36" fmla="*/ 0 w 373"/>
                  <a:gd name="T37" fmla="*/ 438 h 915"/>
                  <a:gd name="T38" fmla="*/ 85 w 373"/>
                  <a:gd name="T39" fmla="*/ 351 h 915"/>
                  <a:gd name="T40" fmla="*/ 63 w 373"/>
                  <a:gd name="T41" fmla="*/ 345 h 915"/>
                  <a:gd name="T42" fmla="*/ 44 w 373"/>
                  <a:gd name="T43" fmla="*/ 334 h 915"/>
                  <a:gd name="T44" fmla="*/ 27 w 373"/>
                  <a:gd name="T45" fmla="*/ 319 h 915"/>
                  <a:gd name="T46" fmla="*/ 15 w 373"/>
                  <a:gd name="T47" fmla="*/ 301 h 915"/>
                  <a:gd name="T48" fmla="*/ 7 w 373"/>
                  <a:gd name="T49" fmla="*/ 281 h 915"/>
                  <a:gd name="T50" fmla="*/ 4 w 373"/>
                  <a:gd name="T51" fmla="*/ 257 h 915"/>
                  <a:gd name="T52" fmla="*/ 6 w 373"/>
                  <a:gd name="T53" fmla="*/ 234 h 915"/>
                  <a:gd name="T54" fmla="*/ 44 w 373"/>
                  <a:gd name="T55" fmla="*/ 74 h 915"/>
                  <a:gd name="T56" fmla="*/ 52 w 373"/>
                  <a:gd name="T57" fmla="*/ 53 h 915"/>
                  <a:gd name="T58" fmla="*/ 63 w 373"/>
                  <a:gd name="T59" fmla="*/ 36 h 915"/>
                  <a:gd name="T60" fmla="*/ 77 w 373"/>
                  <a:gd name="T61" fmla="*/ 21 h 915"/>
                  <a:gd name="T62" fmla="*/ 95 w 373"/>
                  <a:gd name="T63" fmla="*/ 9 h 915"/>
                  <a:gd name="T64" fmla="*/ 114 w 373"/>
                  <a:gd name="T65" fmla="*/ 2 h 915"/>
                  <a:gd name="T66" fmla="*/ 135 w 373"/>
                  <a:gd name="T67" fmla="*/ 0 h 9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73" h="915">
                    <a:moveTo>
                      <a:pt x="135" y="0"/>
                    </a:moveTo>
                    <a:lnTo>
                      <a:pt x="237" y="0"/>
                    </a:lnTo>
                    <a:lnTo>
                      <a:pt x="258" y="2"/>
                    </a:lnTo>
                    <a:lnTo>
                      <a:pt x="278" y="9"/>
                    </a:lnTo>
                    <a:lnTo>
                      <a:pt x="295" y="21"/>
                    </a:lnTo>
                    <a:lnTo>
                      <a:pt x="310" y="36"/>
                    </a:lnTo>
                    <a:lnTo>
                      <a:pt x="321" y="53"/>
                    </a:lnTo>
                    <a:lnTo>
                      <a:pt x="328" y="74"/>
                    </a:lnTo>
                    <a:lnTo>
                      <a:pt x="366" y="234"/>
                    </a:lnTo>
                    <a:lnTo>
                      <a:pt x="368" y="257"/>
                    </a:lnTo>
                    <a:lnTo>
                      <a:pt x="365" y="281"/>
                    </a:lnTo>
                    <a:lnTo>
                      <a:pt x="357" y="301"/>
                    </a:lnTo>
                    <a:lnTo>
                      <a:pt x="345" y="319"/>
                    </a:lnTo>
                    <a:lnTo>
                      <a:pt x="329" y="334"/>
                    </a:lnTo>
                    <a:lnTo>
                      <a:pt x="309" y="345"/>
                    </a:lnTo>
                    <a:lnTo>
                      <a:pt x="287" y="351"/>
                    </a:lnTo>
                    <a:lnTo>
                      <a:pt x="373" y="438"/>
                    </a:lnTo>
                    <a:lnTo>
                      <a:pt x="187" y="915"/>
                    </a:lnTo>
                    <a:lnTo>
                      <a:pt x="0" y="438"/>
                    </a:lnTo>
                    <a:lnTo>
                      <a:pt x="85" y="351"/>
                    </a:lnTo>
                    <a:lnTo>
                      <a:pt x="63" y="345"/>
                    </a:lnTo>
                    <a:lnTo>
                      <a:pt x="44" y="334"/>
                    </a:lnTo>
                    <a:lnTo>
                      <a:pt x="27" y="319"/>
                    </a:lnTo>
                    <a:lnTo>
                      <a:pt x="15" y="301"/>
                    </a:lnTo>
                    <a:lnTo>
                      <a:pt x="7" y="281"/>
                    </a:lnTo>
                    <a:lnTo>
                      <a:pt x="4" y="257"/>
                    </a:lnTo>
                    <a:lnTo>
                      <a:pt x="6" y="234"/>
                    </a:lnTo>
                    <a:lnTo>
                      <a:pt x="44" y="74"/>
                    </a:lnTo>
                    <a:lnTo>
                      <a:pt x="52" y="53"/>
                    </a:lnTo>
                    <a:lnTo>
                      <a:pt x="63" y="36"/>
                    </a:lnTo>
                    <a:lnTo>
                      <a:pt x="77" y="21"/>
                    </a:lnTo>
                    <a:lnTo>
                      <a:pt x="95" y="9"/>
                    </a:lnTo>
                    <a:lnTo>
                      <a:pt x="114" y="2"/>
                    </a:lnTo>
                    <a:lnTo>
                      <a:pt x="13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60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66" name="그래픽 65">
              <a:extLst>
                <a:ext uri="{FF2B5EF4-FFF2-40B4-BE49-F238E27FC236}">
                  <a16:creationId xmlns:a16="http://schemas.microsoft.com/office/drawing/2014/main" id="{136B69D5-367F-8B4C-873E-0BAE5780B1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91426" y="2085076"/>
              <a:ext cx="217800" cy="272250"/>
            </a:xfrm>
            <a:prstGeom prst="rect">
              <a:avLst/>
            </a:prstGeom>
          </p:spPr>
        </p:pic>
        <p:pic>
          <p:nvPicPr>
            <p:cNvPr id="67" name="그래픽 66">
              <a:extLst>
                <a:ext uri="{FF2B5EF4-FFF2-40B4-BE49-F238E27FC236}">
                  <a16:creationId xmlns:a16="http://schemas.microsoft.com/office/drawing/2014/main" id="{155EA300-EB4E-DF48-A4A0-767476B99A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b="15182"/>
            <a:stretch/>
          </p:blipFill>
          <p:spPr>
            <a:xfrm>
              <a:off x="582929" y="2764135"/>
              <a:ext cx="198000" cy="209924"/>
            </a:xfrm>
            <a:prstGeom prst="rect">
              <a:avLst/>
            </a:prstGeom>
          </p:spPr>
        </p:pic>
        <p:pic>
          <p:nvPicPr>
            <p:cNvPr id="68" name="그래픽 67">
              <a:extLst>
                <a:ext uri="{FF2B5EF4-FFF2-40B4-BE49-F238E27FC236}">
                  <a16:creationId xmlns:a16="http://schemas.microsoft.com/office/drawing/2014/main" id="{A0252B7D-AF9C-AB4B-ACB2-3BBFEFF220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b="11380"/>
            <a:stretch/>
          </p:blipFill>
          <p:spPr>
            <a:xfrm>
              <a:off x="589490" y="3434153"/>
              <a:ext cx="198000" cy="217580"/>
            </a:xfrm>
            <a:prstGeom prst="rect">
              <a:avLst/>
            </a:prstGeom>
          </p:spPr>
        </p:pic>
        <p:pic>
          <p:nvPicPr>
            <p:cNvPr id="69" name="그래픽 68">
              <a:extLst>
                <a:ext uri="{FF2B5EF4-FFF2-40B4-BE49-F238E27FC236}">
                  <a16:creationId xmlns:a16="http://schemas.microsoft.com/office/drawing/2014/main" id="{7B948EB0-0A38-884E-A42D-163729C03A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b="15182"/>
            <a:stretch/>
          </p:blipFill>
          <p:spPr>
            <a:xfrm>
              <a:off x="582929" y="4061027"/>
              <a:ext cx="198000" cy="209924"/>
            </a:xfrm>
            <a:prstGeom prst="rect">
              <a:avLst/>
            </a:prstGeom>
          </p:spPr>
        </p:pic>
        <p:pic>
          <p:nvPicPr>
            <p:cNvPr id="70" name="그래픽 69">
              <a:extLst>
                <a:ext uri="{FF2B5EF4-FFF2-40B4-BE49-F238E27FC236}">
                  <a16:creationId xmlns:a16="http://schemas.microsoft.com/office/drawing/2014/main" id="{A71921A0-F6C2-5249-BD6A-A9B926DF36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 b="13069"/>
            <a:stretch/>
          </p:blipFill>
          <p:spPr>
            <a:xfrm>
              <a:off x="589129" y="4680355"/>
              <a:ext cx="198000" cy="215155"/>
            </a:xfrm>
            <a:prstGeom prst="rect">
              <a:avLst/>
            </a:prstGeom>
          </p:spPr>
        </p:pic>
        <p:pic>
          <p:nvPicPr>
            <p:cNvPr id="71" name="그래픽 70">
              <a:extLst>
                <a:ext uri="{FF2B5EF4-FFF2-40B4-BE49-F238E27FC236}">
                  <a16:creationId xmlns:a16="http://schemas.microsoft.com/office/drawing/2014/main" id="{01142FD4-3F02-A14E-9D43-EFB4B36838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 b="13069"/>
            <a:stretch/>
          </p:blipFill>
          <p:spPr>
            <a:xfrm>
              <a:off x="581489" y="5299921"/>
              <a:ext cx="198000" cy="215155"/>
            </a:xfrm>
            <a:prstGeom prst="rect">
              <a:avLst/>
            </a:prstGeom>
          </p:spPr>
        </p:pic>
        <p:pic>
          <p:nvPicPr>
            <p:cNvPr id="72" name="그래픽 71">
              <a:extLst>
                <a:ext uri="{FF2B5EF4-FFF2-40B4-BE49-F238E27FC236}">
                  <a16:creationId xmlns:a16="http://schemas.microsoft.com/office/drawing/2014/main" id="{E8F8371D-01D6-5747-82A0-313AEED60A4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rcRect b="13069"/>
            <a:stretch/>
          </p:blipFill>
          <p:spPr>
            <a:xfrm>
              <a:off x="572526" y="5925808"/>
              <a:ext cx="198000" cy="215155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7D288EE2-892F-B540-82EF-F082F224F63E}"/>
              </a:ext>
            </a:extLst>
          </p:cNvPr>
          <p:cNvSpPr txBox="1"/>
          <p:nvPr/>
        </p:nvSpPr>
        <p:spPr>
          <a:xfrm>
            <a:off x="1320800" y="1210253"/>
            <a:ext cx="18592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1600" b="1" spc="300" dirty="0">
                <a:solidFill>
                  <a:srgbClr val="FEB95E"/>
                </a:solidFill>
              </a:rPr>
              <a:t>서비스의</a:t>
            </a:r>
            <a:r>
              <a:rPr kumimoji="1" lang="ko-KR" altLang="en-US" sz="1600" b="1" spc="300" dirty="0">
                <a:solidFill>
                  <a:srgbClr val="FEB95E"/>
                </a:solidFill>
              </a:rPr>
              <a:t> 부재</a:t>
            </a:r>
            <a:endParaRPr kumimoji="1" lang="ko-Kore-KR" altLang="en-US" sz="1600" b="1" spc="300" dirty="0">
              <a:solidFill>
                <a:srgbClr val="FEB95E"/>
              </a:solidFill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5FCE45EF-218F-3A41-AAB9-517119BAACF8}"/>
              </a:ext>
            </a:extLst>
          </p:cNvPr>
          <p:cNvSpPr txBox="1"/>
          <p:nvPr/>
        </p:nvSpPr>
        <p:spPr>
          <a:xfrm>
            <a:off x="5385681" y="3842823"/>
            <a:ext cx="13851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ea typeface="나눔고딕 ExtraBold" panose="020D0904000000000000" pitchFamily="50" charset="-127"/>
              </a:rPr>
              <a:t>Why?</a:t>
            </a:r>
          </a:p>
        </p:txBody>
      </p:sp>
      <p:sp>
        <p:nvSpPr>
          <p:cNvPr id="87" name="화살표: 오른쪽 5">
            <a:extLst>
              <a:ext uri="{FF2B5EF4-FFF2-40B4-BE49-F238E27FC236}">
                <a16:creationId xmlns:a16="http://schemas.microsoft.com/office/drawing/2014/main" id="{0068BDAA-54EF-CC49-9D4C-11B06798874B}"/>
              </a:ext>
            </a:extLst>
          </p:cNvPr>
          <p:cNvSpPr/>
          <p:nvPr/>
        </p:nvSpPr>
        <p:spPr>
          <a:xfrm>
            <a:off x="5824262" y="2430075"/>
            <a:ext cx="543475" cy="459342"/>
          </a:xfrm>
          <a:prstGeom prst="rightArrow">
            <a:avLst/>
          </a:prstGeom>
          <a:solidFill>
            <a:srgbClr val="FEB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3B7D743D-680E-8C4F-B79E-260306D93A05}"/>
              </a:ext>
            </a:extLst>
          </p:cNvPr>
          <p:cNvGrpSpPr/>
          <p:nvPr/>
        </p:nvGrpSpPr>
        <p:grpSpPr>
          <a:xfrm rot="389140">
            <a:off x="7056220" y="1818463"/>
            <a:ext cx="4017426" cy="1933773"/>
            <a:chOff x="7290544" y="1331329"/>
            <a:chExt cx="3850245" cy="1132518"/>
          </a:xfrm>
        </p:grpSpPr>
        <p:pic>
          <p:nvPicPr>
            <p:cNvPr id="90" name="그림 89">
              <a:extLst>
                <a:ext uri="{FF2B5EF4-FFF2-40B4-BE49-F238E27FC236}">
                  <a16:creationId xmlns:a16="http://schemas.microsoft.com/office/drawing/2014/main" id="{4D9089BE-FFF9-4046-8DB1-6408CC52E3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90545" y="2031866"/>
              <a:ext cx="1548000" cy="360178"/>
            </a:xfrm>
            <a:prstGeom prst="rect">
              <a:avLst/>
            </a:prstGeom>
          </p:spPr>
        </p:pic>
        <p:pic>
          <p:nvPicPr>
            <p:cNvPr id="91" name="그림 90">
              <a:extLst>
                <a:ext uri="{FF2B5EF4-FFF2-40B4-BE49-F238E27FC236}">
                  <a16:creationId xmlns:a16="http://schemas.microsoft.com/office/drawing/2014/main" id="{768F1C0F-7F95-494A-BAB0-E4A64621102F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90545" y="1386586"/>
              <a:ext cx="1548000" cy="393275"/>
            </a:xfrm>
            <a:prstGeom prst="rect">
              <a:avLst/>
            </a:prstGeom>
          </p:spPr>
        </p:pic>
        <p:pic>
          <p:nvPicPr>
            <p:cNvPr id="92" name="그림 91">
              <a:extLst>
                <a:ext uri="{FF2B5EF4-FFF2-40B4-BE49-F238E27FC236}">
                  <a16:creationId xmlns:a16="http://schemas.microsoft.com/office/drawing/2014/main" id="{D32E95F2-6F0F-5343-B74C-1BA8BC1BE6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92791" y="1331330"/>
              <a:ext cx="1548000" cy="503787"/>
            </a:xfrm>
            <a:prstGeom prst="rect">
              <a:avLst/>
            </a:prstGeom>
          </p:spPr>
        </p:pic>
        <p:pic>
          <p:nvPicPr>
            <p:cNvPr id="93" name="그림 92">
              <a:extLst>
                <a:ext uri="{FF2B5EF4-FFF2-40B4-BE49-F238E27FC236}">
                  <a16:creationId xmlns:a16="http://schemas.microsoft.com/office/drawing/2014/main" id="{970D96AE-BA25-AC40-9544-949ACF43E1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92791" y="1960062"/>
              <a:ext cx="1548000" cy="503787"/>
            </a:xfrm>
            <a:prstGeom prst="rect">
              <a:avLst/>
            </a:prstGeom>
          </p:spPr>
        </p:pic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F3C8A461-3632-ED49-B208-290C59A95377}"/>
              </a:ext>
            </a:extLst>
          </p:cNvPr>
          <p:cNvGrpSpPr/>
          <p:nvPr/>
        </p:nvGrpSpPr>
        <p:grpSpPr>
          <a:xfrm>
            <a:off x="1257872" y="2144872"/>
            <a:ext cx="4017428" cy="1109712"/>
            <a:chOff x="1232325" y="2638522"/>
            <a:chExt cx="4017428" cy="1109712"/>
          </a:xfrm>
        </p:grpSpPr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4260A195-8AD9-D14E-B0C6-BDFC54CA733A}"/>
                </a:ext>
              </a:extLst>
            </p:cNvPr>
            <p:cNvSpPr txBox="1"/>
            <p:nvPr/>
          </p:nvSpPr>
          <p:spPr>
            <a:xfrm>
              <a:off x="1232325" y="3225014"/>
              <a:ext cx="401742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latin typeface="+mn-ea"/>
                </a:rPr>
                <a:t>다양한 보험사의 보험상품을 비교해주 기능을 제공하는 기업이나 서비스가 다수 존재</a:t>
              </a:r>
              <a:endParaRPr lang="en-US" altLang="ko-KR" sz="1100" dirty="0">
                <a:latin typeface="+mn-ea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1430C3E-9CCF-DD42-A108-02948ADA4E60}"/>
                </a:ext>
              </a:extLst>
            </p:cNvPr>
            <p:cNvSpPr txBox="1"/>
            <p:nvPr/>
          </p:nvSpPr>
          <p:spPr>
            <a:xfrm>
              <a:off x="2917873" y="2638522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ore-KR" altLang="en-US" b="1" dirty="0">
                  <a:latin typeface="+mj-lt"/>
                </a:rPr>
                <a:t>보험</a:t>
              </a:r>
            </a:p>
          </p:txBody>
        </p:sp>
      </p:grp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CCE984D9-4078-3249-A007-CB2BA1B273EF}"/>
              </a:ext>
            </a:extLst>
          </p:cNvPr>
          <p:cNvGrpSpPr/>
          <p:nvPr/>
        </p:nvGrpSpPr>
        <p:grpSpPr>
          <a:xfrm>
            <a:off x="6911668" y="2080227"/>
            <a:ext cx="4017428" cy="1140490"/>
            <a:chOff x="1232325" y="2638522"/>
            <a:chExt cx="4017428" cy="1140490"/>
          </a:xfrm>
        </p:grpSpPr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88B04DD9-2DB8-3D4F-ADF8-3F45B6C6A138}"/>
                </a:ext>
              </a:extLst>
            </p:cNvPr>
            <p:cNvSpPr txBox="1"/>
            <p:nvPr/>
          </p:nvSpPr>
          <p:spPr>
            <a:xfrm>
              <a:off x="1232325" y="3225014"/>
              <a:ext cx="401742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ea typeface="나눔스퀘어_ac" panose="020B0600000101010101" pitchFamily="50" charset="-127"/>
                </a:rPr>
                <a:t>각 </a:t>
              </a:r>
              <a:r>
                <a:rPr lang="ko-KR" altLang="en-US" sz="1400" dirty="0" err="1">
                  <a:ea typeface="나눔스퀘어_ac" panose="020B0600000101010101" pitchFamily="50" charset="-127"/>
                </a:rPr>
                <a:t>카드회사별</a:t>
              </a:r>
              <a:r>
                <a:rPr lang="ko-KR" altLang="en-US" sz="1400" dirty="0">
                  <a:ea typeface="나눔스퀘어_ac" panose="020B0600000101010101" pitchFamily="50" charset="-127"/>
                </a:rPr>
                <a:t> 자사 카드의 비교는 용이한 반면</a:t>
              </a:r>
              <a:endParaRPr lang="en-US" altLang="ko-KR" sz="1400" dirty="0">
                <a:ea typeface="나눔스퀘어_ac" panose="020B0600000101010101" pitchFamily="50" charset="-127"/>
              </a:endParaRPr>
            </a:p>
            <a:p>
              <a:pPr algn="ctr"/>
              <a:r>
                <a:rPr lang="ko-KR" altLang="en-US" sz="1400" dirty="0">
                  <a:ea typeface="나눔스퀘어_ac" panose="020B0600000101010101" pitchFamily="50" charset="-127"/>
                </a:rPr>
                <a:t>타사 카드와의 비교에 </a:t>
              </a:r>
              <a:r>
                <a:rPr lang="ko-KR" altLang="en-US" sz="1600" b="1" dirty="0">
                  <a:solidFill>
                    <a:srgbClr val="FEB95E"/>
                  </a:solidFill>
                  <a:ea typeface="나눔스퀘어_ac" panose="020B0600000101010101" pitchFamily="50" charset="-127"/>
                </a:rPr>
                <a:t>어려움</a:t>
              </a:r>
              <a:r>
                <a:rPr lang="ko-KR" altLang="en-US" sz="1400" dirty="0">
                  <a:ea typeface="나눔스퀘어_ac" panose="020B0600000101010101" pitchFamily="50" charset="-127"/>
                </a:rPr>
                <a:t>이 있음</a:t>
              </a:r>
              <a:endParaRPr lang="en-US" altLang="ko-KR" sz="1400" dirty="0">
                <a:ea typeface="나눔스퀘어_ac" panose="020B0600000101010101" pitchFamily="50" charset="-127"/>
              </a:endParaRP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85261E3F-01F7-C64A-85CB-6169E35D4204}"/>
                </a:ext>
              </a:extLst>
            </p:cNvPr>
            <p:cNvSpPr txBox="1"/>
            <p:nvPr/>
          </p:nvSpPr>
          <p:spPr>
            <a:xfrm>
              <a:off x="2917873" y="2638522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ore-KR" altLang="en-US" b="1" dirty="0">
                  <a:latin typeface="+mj-lt"/>
                </a:rPr>
                <a:t>카드</a:t>
              </a:r>
            </a:p>
          </p:txBody>
        </p:sp>
      </p:grpSp>
      <p:sp>
        <p:nvSpPr>
          <p:cNvPr id="100" name="TextBox 99">
            <a:extLst>
              <a:ext uri="{FF2B5EF4-FFF2-40B4-BE49-F238E27FC236}">
                <a16:creationId xmlns:a16="http://schemas.microsoft.com/office/drawing/2014/main" id="{88821EED-B3D6-2049-89F5-2E6F278DA888}"/>
              </a:ext>
            </a:extLst>
          </p:cNvPr>
          <p:cNvSpPr txBox="1"/>
          <p:nvPr/>
        </p:nvSpPr>
        <p:spPr>
          <a:xfrm>
            <a:off x="1266068" y="699781"/>
            <a:ext cx="1569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b="1" i="1" spc="3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기획의도</a:t>
            </a:r>
            <a:endParaRPr kumimoji="1" lang="ko-Kore-KR" altLang="en-US" sz="2400" b="1" i="1" spc="3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936775-B0F1-6E44-A672-B930CB8D3268}"/>
              </a:ext>
            </a:extLst>
          </p:cNvPr>
          <p:cNvSpPr txBox="1"/>
          <p:nvPr/>
        </p:nvSpPr>
        <p:spPr>
          <a:xfrm>
            <a:off x="1172139" y="4806451"/>
            <a:ext cx="10352514" cy="338554"/>
          </a:xfrm>
          <a:prstGeom prst="rect">
            <a:avLst/>
          </a:prstGeom>
          <a:noFill/>
        </p:spPr>
        <p:txBody>
          <a:bodyPr wrap="none" rtlCol="0" anchor="ctr" anchorCtr="1">
            <a:spAutoFit/>
          </a:bodyPr>
          <a:lstStyle/>
          <a:p>
            <a:r>
              <a:rPr kumimoji="1" lang="en-US" altLang="ko-Kore-KR" sz="1600" dirty="0"/>
              <a:t>‘</a:t>
            </a:r>
            <a:r>
              <a:rPr kumimoji="1" lang="ko-KR" altLang="en-US" sz="1600" dirty="0"/>
              <a:t>우리가 늘 사용하는 카드는 왜 다양한 왜 다양한 카드사 중에 내가 원하는 혜택의 카드를 비교해볼 수 없는가</a:t>
            </a:r>
            <a:r>
              <a:rPr kumimoji="1" lang="en-US" altLang="ko-KR" sz="1600" dirty="0"/>
              <a:t>?’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BD4D412B-1673-804B-BC29-17C41D1C7E1D}"/>
              </a:ext>
            </a:extLst>
          </p:cNvPr>
          <p:cNvSpPr txBox="1"/>
          <p:nvPr/>
        </p:nvSpPr>
        <p:spPr>
          <a:xfrm>
            <a:off x="3493369" y="5388535"/>
            <a:ext cx="5203669" cy="338554"/>
          </a:xfrm>
          <a:prstGeom prst="rect">
            <a:avLst/>
          </a:prstGeom>
          <a:noFill/>
        </p:spPr>
        <p:txBody>
          <a:bodyPr wrap="none" rtlCol="0" anchor="ctr" anchorCtr="1">
            <a:spAutoFit/>
          </a:bodyPr>
          <a:lstStyle/>
          <a:p>
            <a:r>
              <a:rPr kumimoji="1" lang="ko-KR" altLang="en-US" sz="1600" dirty="0"/>
              <a:t>하는 의문에서 카드 혜택 비교 웹사이트를 기획하게 됨</a:t>
            </a:r>
            <a:endParaRPr kumimoji="1"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1861228484"/>
      </p:ext>
    </p:extLst>
  </p:cSld>
  <p:clrMapOvr>
    <a:masterClrMapping/>
  </p:clrMapOvr>
</p:sld>
</file>

<file path=ppt/theme/theme1.xml><?xml version="1.0" encoding="utf-8"?>
<a:theme xmlns:a="http://schemas.openxmlformats.org/drawingml/2006/main" name="30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9159</TotalTime>
  <Words>4654</Words>
  <Application>Microsoft Macintosh PowerPoint</Application>
  <PresentationFormat>와이드스크린</PresentationFormat>
  <Paragraphs>1533</Paragraphs>
  <Slides>32</Slides>
  <Notes>10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38" baseType="lpstr">
      <vt:lpstr>나눔스퀘어_ac</vt:lpstr>
      <vt:lpstr>Apple SD Gothic Neo</vt:lpstr>
      <vt:lpstr>맑은 고딕</vt:lpstr>
      <vt:lpstr>Arial</vt:lpstr>
      <vt:lpstr>Calibri</vt:lpstr>
      <vt:lpstr>30_Office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GU gyomoon</cp:lastModifiedBy>
  <cp:revision>180</cp:revision>
  <dcterms:created xsi:type="dcterms:W3CDTF">2021-02-15T04:10:01Z</dcterms:created>
  <dcterms:modified xsi:type="dcterms:W3CDTF">2021-11-09T13:27:35Z</dcterms:modified>
</cp:coreProperties>
</file>